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</p:sldMasterIdLst>
  <p:notesMasterIdLst>
    <p:notesMasterId r:id="rId29"/>
  </p:notesMasterIdLst>
  <p:sldIdLst>
    <p:sldId id="280" r:id="rId3"/>
    <p:sldId id="286" r:id="rId4"/>
    <p:sldId id="291" r:id="rId5"/>
    <p:sldId id="303" r:id="rId6"/>
    <p:sldId id="258" r:id="rId7"/>
    <p:sldId id="327" r:id="rId8"/>
    <p:sldId id="326" r:id="rId9"/>
    <p:sldId id="325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2" r:id="rId23"/>
    <p:sldId id="343" r:id="rId24"/>
    <p:sldId id="344" r:id="rId25"/>
    <p:sldId id="345" r:id="rId26"/>
    <p:sldId id="346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ntina Nešić" initials="VN" lastIdx="2" clrIdx="0">
    <p:extLst>
      <p:ext uri="{19B8F6BF-5375-455C-9EA6-DF929625EA0E}">
        <p15:presenceInfo xmlns:p15="http://schemas.microsoft.com/office/powerpoint/2012/main" userId="S-1-5-21-1973834663-436621203-1861840742-176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95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1" autoAdjust="0"/>
    <p:restoredTop sz="94660"/>
  </p:normalViewPr>
  <p:slideViewPr>
    <p:cSldViewPr>
      <p:cViewPr varScale="1">
        <p:scale>
          <a:sx n="110" d="100"/>
          <a:sy n="110" d="100"/>
        </p:scale>
        <p:origin x="165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89327D-CD84-4AF3-B9B3-AF7E8C157249}" type="doc">
      <dgm:prSet loTypeId="urn:microsoft.com/office/officeart/2005/8/layout/bList2" loCatId="list" qsTypeId="urn:microsoft.com/office/officeart/2005/8/quickstyle/3d5" qsCatId="3D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8BF85ACA-2CCE-4DD5-AD1E-ED0F0CF630E5}">
      <dgm:prSet phldrT="[Text]"/>
      <dgm:spPr/>
      <dgm:t>
        <a:bodyPr/>
        <a:lstStyle/>
        <a:p>
          <a:r>
            <a:rPr lang="sr-Latn-RS" dirty="0" smtClean="0"/>
            <a:t>Tekst</a:t>
          </a:r>
          <a:endParaRPr lang="en-US" dirty="0"/>
        </a:p>
      </dgm:t>
    </dgm:pt>
    <dgm:pt modelId="{ADD04B25-B150-495B-9482-B77541F65FCC}" type="parTrans" cxnId="{22A72E9E-2A41-4EB9-99B4-55F75A776490}">
      <dgm:prSet/>
      <dgm:spPr/>
      <dgm:t>
        <a:bodyPr/>
        <a:lstStyle/>
        <a:p>
          <a:endParaRPr lang="en-US"/>
        </a:p>
      </dgm:t>
    </dgm:pt>
    <dgm:pt modelId="{D894EDC2-A3C7-4BB0-943B-D5CAA480946E}" type="sibTrans" cxnId="{22A72E9E-2A41-4EB9-99B4-55F75A776490}">
      <dgm:prSet/>
      <dgm:spPr/>
      <dgm:t>
        <a:bodyPr/>
        <a:lstStyle/>
        <a:p>
          <a:endParaRPr lang="en-US"/>
        </a:p>
      </dgm:t>
    </dgm:pt>
    <dgm:pt modelId="{9D258139-9E74-45A4-8CEA-CF666DB3A558}">
      <dgm:prSet phldrT="[Text]"/>
      <dgm:spPr/>
      <dgm:t>
        <a:bodyPr/>
        <a:lstStyle/>
        <a:p>
          <a:r>
            <a:rPr lang="sr-Latn-RS" dirty="0" smtClean="0"/>
            <a:t>Tekst</a:t>
          </a:r>
          <a:endParaRPr lang="en-US" dirty="0"/>
        </a:p>
      </dgm:t>
    </dgm:pt>
    <dgm:pt modelId="{864AB522-0E02-45A8-BD72-B259613EAF08}" type="parTrans" cxnId="{2F5B9060-669B-4436-A3E6-4B13F34C6CE3}">
      <dgm:prSet/>
      <dgm:spPr/>
      <dgm:t>
        <a:bodyPr/>
        <a:lstStyle/>
        <a:p>
          <a:endParaRPr lang="en-US"/>
        </a:p>
      </dgm:t>
    </dgm:pt>
    <dgm:pt modelId="{59F993CC-1001-4745-BD47-7570ADD1D652}" type="sibTrans" cxnId="{2F5B9060-669B-4436-A3E6-4B13F34C6CE3}">
      <dgm:prSet/>
      <dgm:spPr/>
      <dgm:t>
        <a:bodyPr/>
        <a:lstStyle/>
        <a:p>
          <a:endParaRPr lang="en-US"/>
        </a:p>
      </dgm:t>
    </dgm:pt>
    <dgm:pt modelId="{2F1FB99F-0382-420F-99F4-E185FD8DD731}">
      <dgm:prSet phldrT="[Text]"/>
      <dgm:spPr/>
      <dgm:t>
        <a:bodyPr/>
        <a:lstStyle/>
        <a:p>
          <a:r>
            <a:rPr lang="sr-Latn-RS" dirty="0" smtClean="0"/>
            <a:t>Tekst</a:t>
          </a:r>
          <a:endParaRPr lang="en-US" dirty="0"/>
        </a:p>
      </dgm:t>
    </dgm:pt>
    <dgm:pt modelId="{7D9EBE66-18A3-459A-A316-8956FDB0E8ED}" type="parTrans" cxnId="{E267B2D0-587B-4083-AB11-60A40980AF76}">
      <dgm:prSet/>
      <dgm:spPr/>
      <dgm:t>
        <a:bodyPr/>
        <a:lstStyle/>
        <a:p>
          <a:endParaRPr lang="en-US"/>
        </a:p>
      </dgm:t>
    </dgm:pt>
    <dgm:pt modelId="{0DAC84A9-4FFC-4DB1-860C-8294B987372B}" type="sibTrans" cxnId="{E267B2D0-587B-4083-AB11-60A40980AF76}">
      <dgm:prSet/>
      <dgm:spPr/>
      <dgm:t>
        <a:bodyPr/>
        <a:lstStyle/>
        <a:p>
          <a:endParaRPr lang="en-US"/>
        </a:p>
      </dgm:t>
    </dgm:pt>
    <dgm:pt modelId="{CBD90D44-AA99-4B9F-9606-CD9363394890}" type="pres">
      <dgm:prSet presAssocID="{D889327D-CD84-4AF3-B9B3-AF7E8C157249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9BAD40-822A-4157-9488-874B573A038D}" type="pres">
      <dgm:prSet presAssocID="{8BF85ACA-2CCE-4DD5-AD1E-ED0F0CF630E5}" presName="compNode" presStyleCnt="0"/>
      <dgm:spPr/>
    </dgm:pt>
    <dgm:pt modelId="{B9EF70BB-F15F-4496-BC7A-1A9BC7C33138}" type="pres">
      <dgm:prSet presAssocID="{8BF85ACA-2CCE-4DD5-AD1E-ED0F0CF630E5}" presName="childRect" presStyleLbl="bgAcc1" presStyleIdx="0" presStyleCnt="3">
        <dgm:presLayoutVars>
          <dgm:bulletEnabled val="1"/>
        </dgm:presLayoutVars>
      </dgm:prSet>
      <dgm:spPr/>
    </dgm:pt>
    <dgm:pt modelId="{950678AD-CEC9-4EB5-9DC9-479A12983A76}" type="pres">
      <dgm:prSet presAssocID="{8BF85ACA-2CCE-4DD5-AD1E-ED0F0CF630E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867782-6D27-4D90-832F-E8F345F71868}" type="pres">
      <dgm:prSet presAssocID="{8BF85ACA-2CCE-4DD5-AD1E-ED0F0CF630E5}" presName="parentRect" presStyleLbl="alignNode1" presStyleIdx="0" presStyleCnt="3"/>
      <dgm:spPr/>
      <dgm:t>
        <a:bodyPr/>
        <a:lstStyle/>
        <a:p>
          <a:endParaRPr lang="en-US"/>
        </a:p>
      </dgm:t>
    </dgm:pt>
    <dgm:pt modelId="{446DFD0D-024D-4334-A781-405AED64CEE5}" type="pres">
      <dgm:prSet presAssocID="{8BF85ACA-2CCE-4DD5-AD1E-ED0F0CF630E5}" presName="adorn" presStyleLbl="fgAccFollowNode1" presStyleIdx="0" presStyleCnt="3"/>
      <dgm:spPr/>
    </dgm:pt>
    <dgm:pt modelId="{3A96CFA6-985E-444A-8620-FE4526EBA226}" type="pres">
      <dgm:prSet presAssocID="{D894EDC2-A3C7-4BB0-943B-D5CAA480946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750CC52-2D25-4628-9F93-0AA2C7A45AE0}" type="pres">
      <dgm:prSet presAssocID="{9D258139-9E74-45A4-8CEA-CF666DB3A558}" presName="compNode" presStyleCnt="0"/>
      <dgm:spPr/>
    </dgm:pt>
    <dgm:pt modelId="{B811744A-FAD7-42FA-A33F-CC7CB800F2EF}" type="pres">
      <dgm:prSet presAssocID="{9D258139-9E74-45A4-8CEA-CF666DB3A558}" presName="childRect" presStyleLbl="bgAcc1" presStyleIdx="1" presStyleCnt="3">
        <dgm:presLayoutVars>
          <dgm:bulletEnabled val="1"/>
        </dgm:presLayoutVars>
      </dgm:prSet>
      <dgm:spPr/>
    </dgm:pt>
    <dgm:pt modelId="{C5C2C895-16E9-4354-AFE5-88259A37960E}" type="pres">
      <dgm:prSet presAssocID="{9D258139-9E74-45A4-8CEA-CF666DB3A55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DF3712-547B-4FB0-9C3F-687817DE64B4}" type="pres">
      <dgm:prSet presAssocID="{9D258139-9E74-45A4-8CEA-CF666DB3A558}" presName="parentRect" presStyleLbl="alignNode1" presStyleIdx="1" presStyleCnt="3"/>
      <dgm:spPr/>
      <dgm:t>
        <a:bodyPr/>
        <a:lstStyle/>
        <a:p>
          <a:endParaRPr lang="en-US"/>
        </a:p>
      </dgm:t>
    </dgm:pt>
    <dgm:pt modelId="{B6F04303-BBCF-418B-8F8C-E74D55067356}" type="pres">
      <dgm:prSet presAssocID="{9D258139-9E74-45A4-8CEA-CF666DB3A558}" presName="adorn" presStyleLbl="fgAccFollowNode1" presStyleIdx="1" presStyleCnt="3"/>
      <dgm:spPr/>
    </dgm:pt>
    <dgm:pt modelId="{D1A6F760-376B-48AF-96B3-E5B6178AB7FC}" type="pres">
      <dgm:prSet presAssocID="{59F993CC-1001-4745-BD47-7570ADD1D65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CB52431-7B18-47FC-83DB-F7FCAFD8D696}" type="pres">
      <dgm:prSet presAssocID="{2F1FB99F-0382-420F-99F4-E185FD8DD731}" presName="compNode" presStyleCnt="0"/>
      <dgm:spPr/>
    </dgm:pt>
    <dgm:pt modelId="{6D908306-EBA4-4BF2-9A69-32D7DDDDB82F}" type="pres">
      <dgm:prSet presAssocID="{2F1FB99F-0382-420F-99F4-E185FD8DD731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69DAF52-C77A-4050-AEF9-AD41CBBDA295}" type="pres">
      <dgm:prSet presAssocID="{2F1FB99F-0382-420F-99F4-E185FD8DD73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8264E5-8042-48A7-8240-91078C4253FB}" type="pres">
      <dgm:prSet presAssocID="{2F1FB99F-0382-420F-99F4-E185FD8DD731}" presName="parentRect" presStyleLbl="alignNode1" presStyleIdx="2" presStyleCnt="3"/>
      <dgm:spPr/>
      <dgm:t>
        <a:bodyPr/>
        <a:lstStyle/>
        <a:p>
          <a:endParaRPr lang="en-US"/>
        </a:p>
      </dgm:t>
    </dgm:pt>
    <dgm:pt modelId="{12E05B9D-F347-492B-BE90-6D9756DC7C89}" type="pres">
      <dgm:prSet presAssocID="{2F1FB99F-0382-420F-99F4-E185FD8DD731}" presName="adorn" presStyleLbl="fgAccFollowNode1" presStyleIdx="2" presStyleCnt="3"/>
      <dgm:spPr/>
    </dgm:pt>
  </dgm:ptLst>
  <dgm:cxnLst>
    <dgm:cxn modelId="{E267B2D0-587B-4083-AB11-60A40980AF76}" srcId="{D889327D-CD84-4AF3-B9B3-AF7E8C157249}" destId="{2F1FB99F-0382-420F-99F4-E185FD8DD731}" srcOrd="2" destOrd="0" parTransId="{7D9EBE66-18A3-459A-A316-8956FDB0E8ED}" sibTransId="{0DAC84A9-4FFC-4DB1-860C-8294B987372B}"/>
    <dgm:cxn modelId="{2F5B9060-669B-4436-A3E6-4B13F34C6CE3}" srcId="{D889327D-CD84-4AF3-B9B3-AF7E8C157249}" destId="{9D258139-9E74-45A4-8CEA-CF666DB3A558}" srcOrd="1" destOrd="0" parTransId="{864AB522-0E02-45A8-BD72-B259613EAF08}" sibTransId="{59F993CC-1001-4745-BD47-7570ADD1D652}"/>
    <dgm:cxn modelId="{9768FAE7-6601-42A0-B420-2101099F9F13}" type="presOf" srcId="{2F1FB99F-0382-420F-99F4-E185FD8DD731}" destId="{D69DAF52-C77A-4050-AEF9-AD41CBBDA295}" srcOrd="0" destOrd="0" presId="urn:microsoft.com/office/officeart/2005/8/layout/bList2"/>
    <dgm:cxn modelId="{881F9D08-2D18-4F38-8030-DCF29B35D7C5}" type="presOf" srcId="{8BF85ACA-2CCE-4DD5-AD1E-ED0F0CF630E5}" destId="{950678AD-CEC9-4EB5-9DC9-479A12983A76}" srcOrd="0" destOrd="0" presId="urn:microsoft.com/office/officeart/2005/8/layout/bList2"/>
    <dgm:cxn modelId="{230FF04D-80B7-43BD-899B-A197A024FDFF}" type="presOf" srcId="{9D258139-9E74-45A4-8CEA-CF666DB3A558}" destId="{3BDF3712-547B-4FB0-9C3F-687817DE64B4}" srcOrd="1" destOrd="0" presId="urn:microsoft.com/office/officeart/2005/8/layout/bList2"/>
    <dgm:cxn modelId="{6A95F2F3-A6F3-48FD-BC95-57FA915A9A6C}" type="presOf" srcId="{D894EDC2-A3C7-4BB0-943B-D5CAA480946E}" destId="{3A96CFA6-985E-444A-8620-FE4526EBA226}" srcOrd="0" destOrd="0" presId="urn:microsoft.com/office/officeart/2005/8/layout/bList2"/>
    <dgm:cxn modelId="{D03D829E-9AD8-4867-A522-CF06A2415296}" type="presOf" srcId="{2F1FB99F-0382-420F-99F4-E185FD8DD731}" destId="{0E8264E5-8042-48A7-8240-91078C4253FB}" srcOrd="1" destOrd="0" presId="urn:microsoft.com/office/officeart/2005/8/layout/bList2"/>
    <dgm:cxn modelId="{527E917F-1EC6-4735-A3BA-B0F9238714E5}" type="presOf" srcId="{9D258139-9E74-45A4-8CEA-CF666DB3A558}" destId="{C5C2C895-16E9-4354-AFE5-88259A37960E}" srcOrd="0" destOrd="0" presId="urn:microsoft.com/office/officeart/2005/8/layout/bList2"/>
    <dgm:cxn modelId="{791CD190-DF62-4C23-8DC9-5E1FC877082B}" type="presOf" srcId="{D889327D-CD84-4AF3-B9B3-AF7E8C157249}" destId="{CBD90D44-AA99-4B9F-9606-CD9363394890}" srcOrd="0" destOrd="0" presId="urn:microsoft.com/office/officeart/2005/8/layout/bList2"/>
    <dgm:cxn modelId="{F4876FA1-350B-4575-A6B1-D65626855926}" type="presOf" srcId="{8BF85ACA-2CCE-4DD5-AD1E-ED0F0CF630E5}" destId="{2B867782-6D27-4D90-832F-E8F345F71868}" srcOrd="1" destOrd="0" presId="urn:microsoft.com/office/officeart/2005/8/layout/bList2"/>
    <dgm:cxn modelId="{22A72E9E-2A41-4EB9-99B4-55F75A776490}" srcId="{D889327D-CD84-4AF3-B9B3-AF7E8C157249}" destId="{8BF85ACA-2CCE-4DD5-AD1E-ED0F0CF630E5}" srcOrd="0" destOrd="0" parTransId="{ADD04B25-B150-495B-9482-B77541F65FCC}" sibTransId="{D894EDC2-A3C7-4BB0-943B-D5CAA480946E}"/>
    <dgm:cxn modelId="{584BBAFD-67F2-42C6-95CB-77BFBA04C983}" type="presOf" srcId="{59F993CC-1001-4745-BD47-7570ADD1D652}" destId="{D1A6F760-376B-48AF-96B3-E5B6178AB7FC}" srcOrd="0" destOrd="0" presId="urn:microsoft.com/office/officeart/2005/8/layout/bList2"/>
    <dgm:cxn modelId="{0D78D162-A87B-446B-9DB3-651E4A24D392}" type="presParOf" srcId="{CBD90D44-AA99-4B9F-9606-CD9363394890}" destId="{A79BAD40-822A-4157-9488-874B573A038D}" srcOrd="0" destOrd="0" presId="urn:microsoft.com/office/officeart/2005/8/layout/bList2"/>
    <dgm:cxn modelId="{99049375-BFC1-45B6-9906-3501E5772953}" type="presParOf" srcId="{A79BAD40-822A-4157-9488-874B573A038D}" destId="{B9EF70BB-F15F-4496-BC7A-1A9BC7C33138}" srcOrd="0" destOrd="0" presId="urn:microsoft.com/office/officeart/2005/8/layout/bList2"/>
    <dgm:cxn modelId="{4D768AC8-63BE-4B00-8A61-2A291BA6E3D6}" type="presParOf" srcId="{A79BAD40-822A-4157-9488-874B573A038D}" destId="{950678AD-CEC9-4EB5-9DC9-479A12983A76}" srcOrd="1" destOrd="0" presId="urn:microsoft.com/office/officeart/2005/8/layout/bList2"/>
    <dgm:cxn modelId="{DD4122B8-91E7-46D0-AB81-19845CE05787}" type="presParOf" srcId="{A79BAD40-822A-4157-9488-874B573A038D}" destId="{2B867782-6D27-4D90-832F-E8F345F71868}" srcOrd="2" destOrd="0" presId="urn:microsoft.com/office/officeart/2005/8/layout/bList2"/>
    <dgm:cxn modelId="{9836FDFD-8CCC-4579-BF67-6A8D38A008EB}" type="presParOf" srcId="{A79BAD40-822A-4157-9488-874B573A038D}" destId="{446DFD0D-024D-4334-A781-405AED64CEE5}" srcOrd="3" destOrd="0" presId="urn:microsoft.com/office/officeart/2005/8/layout/bList2"/>
    <dgm:cxn modelId="{CB8BC569-FB4E-4B70-8C89-C270BE335594}" type="presParOf" srcId="{CBD90D44-AA99-4B9F-9606-CD9363394890}" destId="{3A96CFA6-985E-444A-8620-FE4526EBA226}" srcOrd="1" destOrd="0" presId="urn:microsoft.com/office/officeart/2005/8/layout/bList2"/>
    <dgm:cxn modelId="{24D0FE87-0E09-45AB-8795-89ECA035ED19}" type="presParOf" srcId="{CBD90D44-AA99-4B9F-9606-CD9363394890}" destId="{F750CC52-2D25-4628-9F93-0AA2C7A45AE0}" srcOrd="2" destOrd="0" presId="urn:microsoft.com/office/officeart/2005/8/layout/bList2"/>
    <dgm:cxn modelId="{46280CD3-9BC5-4B57-BA14-CB1A1CDFA6FA}" type="presParOf" srcId="{F750CC52-2D25-4628-9F93-0AA2C7A45AE0}" destId="{B811744A-FAD7-42FA-A33F-CC7CB800F2EF}" srcOrd="0" destOrd="0" presId="urn:microsoft.com/office/officeart/2005/8/layout/bList2"/>
    <dgm:cxn modelId="{CF163ACB-D8D0-41A9-9D78-1EFA7376C8B5}" type="presParOf" srcId="{F750CC52-2D25-4628-9F93-0AA2C7A45AE0}" destId="{C5C2C895-16E9-4354-AFE5-88259A37960E}" srcOrd="1" destOrd="0" presId="urn:microsoft.com/office/officeart/2005/8/layout/bList2"/>
    <dgm:cxn modelId="{96BF640A-7FCC-4A6C-9D10-5230E08F8B32}" type="presParOf" srcId="{F750CC52-2D25-4628-9F93-0AA2C7A45AE0}" destId="{3BDF3712-547B-4FB0-9C3F-687817DE64B4}" srcOrd="2" destOrd="0" presId="urn:microsoft.com/office/officeart/2005/8/layout/bList2"/>
    <dgm:cxn modelId="{F3986E12-ACEE-4AF2-B8A9-7B1BD6B750D6}" type="presParOf" srcId="{F750CC52-2D25-4628-9F93-0AA2C7A45AE0}" destId="{B6F04303-BBCF-418B-8F8C-E74D55067356}" srcOrd="3" destOrd="0" presId="urn:microsoft.com/office/officeart/2005/8/layout/bList2"/>
    <dgm:cxn modelId="{5617C8B5-6AE2-4ECA-9805-182F3943AB6D}" type="presParOf" srcId="{CBD90D44-AA99-4B9F-9606-CD9363394890}" destId="{D1A6F760-376B-48AF-96B3-E5B6178AB7FC}" srcOrd="3" destOrd="0" presId="urn:microsoft.com/office/officeart/2005/8/layout/bList2"/>
    <dgm:cxn modelId="{7B9F4ECD-2C33-40EC-9926-31DC80406466}" type="presParOf" srcId="{CBD90D44-AA99-4B9F-9606-CD9363394890}" destId="{9CB52431-7B18-47FC-83DB-F7FCAFD8D696}" srcOrd="4" destOrd="0" presId="urn:microsoft.com/office/officeart/2005/8/layout/bList2"/>
    <dgm:cxn modelId="{8BF3F8F0-1484-41F1-BC8D-7F8FEDC4D20C}" type="presParOf" srcId="{9CB52431-7B18-47FC-83DB-F7FCAFD8D696}" destId="{6D908306-EBA4-4BF2-9A69-32D7DDDDB82F}" srcOrd="0" destOrd="0" presId="urn:microsoft.com/office/officeart/2005/8/layout/bList2"/>
    <dgm:cxn modelId="{529769C3-887D-42CB-A46D-B54073CF349B}" type="presParOf" srcId="{9CB52431-7B18-47FC-83DB-F7FCAFD8D696}" destId="{D69DAF52-C77A-4050-AEF9-AD41CBBDA295}" srcOrd="1" destOrd="0" presId="urn:microsoft.com/office/officeart/2005/8/layout/bList2"/>
    <dgm:cxn modelId="{6D8C15E1-B58B-4D4F-A96E-C5746E30C7F5}" type="presParOf" srcId="{9CB52431-7B18-47FC-83DB-F7FCAFD8D696}" destId="{0E8264E5-8042-48A7-8240-91078C4253FB}" srcOrd="2" destOrd="0" presId="urn:microsoft.com/office/officeart/2005/8/layout/bList2"/>
    <dgm:cxn modelId="{9BC56B6C-4308-4D50-8F8F-EEF7428F8C65}" type="presParOf" srcId="{9CB52431-7B18-47FC-83DB-F7FCAFD8D696}" destId="{12E05B9D-F347-492B-BE90-6D9756DC7C8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89327D-CD84-4AF3-B9B3-AF7E8C157249}" type="doc">
      <dgm:prSet loTypeId="urn:microsoft.com/office/officeart/2005/8/layout/bList2" loCatId="list" qsTypeId="urn:microsoft.com/office/officeart/2005/8/quickstyle/3d5" qsCatId="3D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8BF85ACA-2CCE-4DD5-AD1E-ED0F0CF630E5}">
      <dgm:prSet phldrT="[Text]"/>
      <dgm:spPr/>
      <dgm:t>
        <a:bodyPr/>
        <a:lstStyle/>
        <a:p>
          <a:r>
            <a:rPr lang="sr-Latn-RS" dirty="0" smtClean="0"/>
            <a:t>Tekst</a:t>
          </a:r>
          <a:endParaRPr lang="en-US" dirty="0"/>
        </a:p>
      </dgm:t>
    </dgm:pt>
    <dgm:pt modelId="{ADD04B25-B150-495B-9482-B77541F65FCC}" type="parTrans" cxnId="{22A72E9E-2A41-4EB9-99B4-55F75A776490}">
      <dgm:prSet/>
      <dgm:spPr/>
      <dgm:t>
        <a:bodyPr/>
        <a:lstStyle/>
        <a:p>
          <a:endParaRPr lang="en-US"/>
        </a:p>
      </dgm:t>
    </dgm:pt>
    <dgm:pt modelId="{D894EDC2-A3C7-4BB0-943B-D5CAA480946E}" type="sibTrans" cxnId="{22A72E9E-2A41-4EB9-99B4-55F75A776490}">
      <dgm:prSet/>
      <dgm:spPr/>
      <dgm:t>
        <a:bodyPr/>
        <a:lstStyle/>
        <a:p>
          <a:endParaRPr lang="en-US"/>
        </a:p>
      </dgm:t>
    </dgm:pt>
    <dgm:pt modelId="{9D258139-9E74-45A4-8CEA-CF666DB3A558}">
      <dgm:prSet phldrT="[Text]"/>
      <dgm:spPr/>
      <dgm:t>
        <a:bodyPr/>
        <a:lstStyle/>
        <a:p>
          <a:r>
            <a:rPr lang="sr-Latn-RS" dirty="0" smtClean="0"/>
            <a:t>Tekst</a:t>
          </a:r>
          <a:endParaRPr lang="en-US" dirty="0"/>
        </a:p>
      </dgm:t>
    </dgm:pt>
    <dgm:pt modelId="{864AB522-0E02-45A8-BD72-B259613EAF08}" type="parTrans" cxnId="{2F5B9060-669B-4436-A3E6-4B13F34C6CE3}">
      <dgm:prSet/>
      <dgm:spPr/>
      <dgm:t>
        <a:bodyPr/>
        <a:lstStyle/>
        <a:p>
          <a:endParaRPr lang="en-US"/>
        </a:p>
      </dgm:t>
    </dgm:pt>
    <dgm:pt modelId="{59F993CC-1001-4745-BD47-7570ADD1D652}" type="sibTrans" cxnId="{2F5B9060-669B-4436-A3E6-4B13F34C6CE3}">
      <dgm:prSet/>
      <dgm:spPr/>
      <dgm:t>
        <a:bodyPr/>
        <a:lstStyle/>
        <a:p>
          <a:endParaRPr lang="en-US"/>
        </a:p>
      </dgm:t>
    </dgm:pt>
    <dgm:pt modelId="{2F1FB99F-0382-420F-99F4-E185FD8DD731}">
      <dgm:prSet phldrT="[Text]"/>
      <dgm:spPr/>
      <dgm:t>
        <a:bodyPr/>
        <a:lstStyle/>
        <a:p>
          <a:r>
            <a:rPr lang="sr-Latn-RS" dirty="0" smtClean="0"/>
            <a:t>Tekst</a:t>
          </a:r>
          <a:endParaRPr lang="en-US" dirty="0"/>
        </a:p>
      </dgm:t>
    </dgm:pt>
    <dgm:pt modelId="{7D9EBE66-18A3-459A-A316-8956FDB0E8ED}" type="parTrans" cxnId="{E267B2D0-587B-4083-AB11-60A40980AF76}">
      <dgm:prSet/>
      <dgm:spPr/>
      <dgm:t>
        <a:bodyPr/>
        <a:lstStyle/>
        <a:p>
          <a:endParaRPr lang="en-US"/>
        </a:p>
      </dgm:t>
    </dgm:pt>
    <dgm:pt modelId="{0DAC84A9-4FFC-4DB1-860C-8294B987372B}" type="sibTrans" cxnId="{E267B2D0-587B-4083-AB11-60A40980AF76}">
      <dgm:prSet/>
      <dgm:spPr/>
      <dgm:t>
        <a:bodyPr/>
        <a:lstStyle/>
        <a:p>
          <a:endParaRPr lang="en-US"/>
        </a:p>
      </dgm:t>
    </dgm:pt>
    <dgm:pt modelId="{CBD90D44-AA99-4B9F-9606-CD9363394890}" type="pres">
      <dgm:prSet presAssocID="{D889327D-CD84-4AF3-B9B3-AF7E8C157249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9BAD40-822A-4157-9488-874B573A038D}" type="pres">
      <dgm:prSet presAssocID="{8BF85ACA-2CCE-4DD5-AD1E-ED0F0CF630E5}" presName="compNode" presStyleCnt="0"/>
      <dgm:spPr/>
    </dgm:pt>
    <dgm:pt modelId="{B9EF70BB-F15F-4496-BC7A-1A9BC7C33138}" type="pres">
      <dgm:prSet presAssocID="{8BF85ACA-2CCE-4DD5-AD1E-ED0F0CF630E5}" presName="childRect" presStyleLbl="bgAcc1" presStyleIdx="0" presStyleCnt="3">
        <dgm:presLayoutVars>
          <dgm:bulletEnabled val="1"/>
        </dgm:presLayoutVars>
      </dgm:prSet>
      <dgm:spPr/>
    </dgm:pt>
    <dgm:pt modelId="{950678AD-CEC9-4EB5-9DC9-479A12983A76}" type="pres">
      <dgm:prSet presAssocID="{8BF85ACA-2CCE-4DD5-AD1E-ED0F0CF630E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867782-6D27-4D90-832F-E8F345F71868}" type="pres">
      <dgm:prSet presAssocID="{8BF85ACA-2CCE-4DD5-AD1E-ED0F0CF630E5}" presName="parentRect" presStyleLbl="alignNode1" presStyleIdx="0" presStyleCnt="3"/>
      <dgm:spPr/>
      <dgm:t>
        <a:bodyPr/>
        <a:lstStyle/>
        <a:p>
          <a:endParaRPr lang="en-US"/>
        </a:p>
      </dgm:t>
    </dgm:pt>
    <dgm:pt modelId="{446DFD0D-024D-4334-A781-405AED64CEE5}" type="pres">
      <dgm:prSet presAssocID="{8BF85ACA-2CCE-4DD5-AD1E-ED0F0CF630E5}" presName="adorn" presStyleLbl="fgAccFollowNode1" presStyleIdx="0" presStyleCnt="3"/>
      <dgm:spPr/>
    </dgm:pt>
    <dgm:pt modelId="{3A96CFA6-985E-444A-8620-FE4526EBA226}" type="pres">
      <dgm:prSet presAssocID="{D894EDC2-A3C7-4BB0-943B-D5CAA480946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750CC52-2D25-4628-9F93-0AA2C7A45AE0}" type="pres">
      <dgm:prSet presAssocID="{9D258139-9E74-45A4-8CEA-CF666DB3A558}" presName="compNode" presStyleCnt="0"/>
      <dgm:spPr/>
    </dgm:pt>
    <dgm:pt modelId="{B811744A-FAD7-42FA-A33F-CC7CB800F2EF}" type="pres">
      <dgm:prSet presAssocID="{9D258139-9E74-45A4-8CEA-CF666DB3A558}" presName="childRect" presStyleLbl="bgAcc1" presStyleIdx="1" presStyleCnt="3">
        <dgm:presLayoutVars>
          <dgm:bulletEnabled val="1"/>
        </dgm:presLayoutVars>
      </dgm:prSet>
      <dgm:spPr/>
    </dgm:pt>
    <dgm:pt modelId="{C5C2C895-16E9-4354-AFE5-88259A37960E}" type="pres">
      <dgm:prSet presAssocID="{9D258139-9E74-45A4-8CEA-CF666DB3A55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DF3712-547B-4FB0-9C3F-687817DE64B4}" type="pres">
      <dgm:prSet presAssocID="{9D258139-9E74-45A4-8CEA-CF666DB3A558}" presName="parentRect" presStyleLbl="alignNode1" presStyleIdx="1" presStyleCnt="3"/>
      <dgm:spPr/>
      <dgm:t>
        <a:bodyPr/>
        <a:lstStyle/>
        <a:p>
          <a:endParaRPr lang="en-US"/>
        </a:p>
      </dgm:t>
    </dgm:pt>
    <dgm:pt modelId="{B6F04303-BBCF-418B-8F8C-E74D55067356}" type="pres">
      <dgm:prSet presAssocID="{9D258139-9E74-45A4-8CEA-CF666DB3A558}" presName="adorn" presStyleLbl="fgAccFollowNode1" presStyleIdx="1" presStyleCnt="3"/>
      <dgm:spPr/>
    </dgm:pt>
    <dgm:pt modelId="{D1A6F760-376B-48AF-96B3-E5B6178AB7FC}" type="pres">
      <dgm:prSet presAssocID="{59F993CC-1001-4745-BD47-7570ADD1D65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CB52431-7B18-47FC-83DB-F7FCAFD8D696}" type="pres">
      <dgm:prSet presAssocID="{2F1FB99F-0382-420F-99F4-E185FD8DD731}" presName="compNode" presStyleCnt="0"/>
      <dgm:spPr/>
    </dgm:pt>
    <dgm:pt modelId="{6D908306-EBA4-4BF2-9A69-32D7DDDDB82F}" type="pres">
      <dgm:prSet presAssocID="{2F1FB99F-0382-420F-99F4-E185FD8DD731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69DAF52-C77A-4050-AEF9-AD41CBBDA295}" type="pres">
      <dgm:prSet presAssocID="{2F1FB99F-0382-420F-99F4-E185FD8DD73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8264E5-8042-48A7-8240-91078C4253FB}" type="pres">
      <dgm:prSet presAssocID="{2F1FB99F-0382-420F-99F4-E185FD8DD731}" presName="parentRect" presStyleLbl="alignNode1" presStyleIdx="2" presStyleCnt="3"/>
      <dgm:spPr/>
      <dgm:t>
        <a:bodyPr/>
        <a:lstStyle/>
        <a:p>
          <a:endParaRPr lang="en-US"/>
        </a:p>
      </dgm:t>
    </dgm:pt>
    <dgm:pt modelId="{12E05B9D-F347-492B-BE90-6D9756DC7C89}" type="pres">
      <dgm:prSet presAssocID="{2F1FB99F-0382-420F-99F4-E185FD8DD731}" presName="adorn" presStyleLbl="fgAccFollowNode1" presStyleIdx="2" presStyleCnt="3"/>
      <dgm:spPr/>
    </dgm:pt>
  </dgm:ptLst>
  <dgm:cxnLst>
    <dgm:cxn modelId="{E267B2D0-587B-4083-AB11-60A40980AF76}" srcId="{D889327D-CD84-4AF3-B9B3-AF7E8C157249}" destId="{2F1FB99F-0382-420F-99F4-E185FD8DD731}" srcOrd="2" destOrd="0" parTransId="{7D9EBE66-18A3-459A-A316-8956FDB0E8ED}" sibTransId="{0DAC84A9-4FFC-4DB1-860C-8294B987372B}"/>
    <dgm:cxn modelId="{6F7481DB-168B-4A9D-A7A4-3EEAE4C362C8}" type="presOf" srcId="{9D258139-9E74-45A4-8CEA-CF666DB3A558}" destId="{C5C2C895-16E9-4354-AFE5-88259A37960E}" srcOrd="0" destOrd="0" presId="urn:microsoft.com/office/officeart/2005/8/layout/bList2"/>
    <dgm:cxn modelId="{410067B2-9A1F-4406-89E1-6C72CFF55409}" type="presOf" srcId="{8BF85ACA-2CCE-4DD5-AD1E-ED0F0CF630E5}" destId="{950678AD-CEC9-4EB5-9DC9-479A12983A76}" srcOrd="0" destOrd="0" presId="urn:microsoft.com/office/officeart/2005/8/layout/bList2"/>
    <dgm:cxn modelId="{2F5B9060-669B-4436-A3E6-4B13F34C6CE3}" srcId="{D889327D-CD84-4AF3-B9B3-AF7E8C157249}" destId="{9D258139-9E74-45A4-8CEA-CF666DB3A558}" srcOrd="1" destOrd="0" parTransId="{864AB522-0E02-45A8-BD72-B259613EAF08}" sibTransId="{59F993CC-1001-4745-BD47-7570ADD1D652}"/>
    <dgm:cxn modelId="{26D76D93-9992-45ED-B7D7-1A8BF6874F01}" type="presOf" srcId="{2F1FB99F-0382-420F-99F4-E185FD8DD731}" destId="{D69DAF52-C77A-4050-AEF9-AD41CBBDA295}" srcOrd="0" destOrd="0" presId="urn:microsoft.com/office/officeart/2005/8/layout/bList2"/>
    <dgm:cxn modelId="{A09C9F2F-3B9D-4412-9696-3A14CD2D2B84}" type="presOf" srcId="{D894EDC2-A3C7-4BB0-943B-D5CAA480946E}" destId="{3A96CFA6-985E-444A-8620-FE4526EBA226}" srcOrd="0" destOrd="0" presId="urn:microsoft.com/office/officeart/2005/8/layout/bList2"/>
    <dgm:cxn modelId="{89E03E09-CFCC-4058-ACC3-28DFB44AE6E2}" type="presOf" srcId="{D889327D-CD84-4AF3-B9B3-AF7E8C157249}" destId="{CBD90D44-AA99-4B9F-9606-CD9363394890}" srcOrd="0" destOrd="0" presId="urn:microsoft.com/office/officeart/2005/8/layout/bList2"/>
    <dgm:cxn modelId="{98BAA40E-B841-4CE6-98FB-A2EACFA1F4EC}" type="presOf" srcId="{2F1FB99F-0382-420F-99F4-E185FD8DD731}" destId="{0E8264E5-8042-48A7-8240-91078C4253FB}" srcOrd="1" destOrd="0" presId="urn:microsoft.com/office/officeart/2005/8/layout/bList2"/>
    <dgm:cxn modelId="{22A72E9E-2A41-4EB9-99B4-55F75A776490}" srcId="{D889327D-CD84-4AF3-B9B3-AF7E8C157249}" destId="{8BF85ACA-2CCE-4DD5-AD1E-ED0F0CF630E5}" srcOrd="0" destOrd="0" parTransId="{ADD04B25-B150-495B-9482-B77541F65FCC}" sibTransId="{D894EDC2-A3C7-4BB0-943B-D5CAA480946E}"/>
    <dgm:cxn modelId="{221E3E33-04E1-4CDF-BBF2-F16FDE6CD19F}" type="presOf" srcId="{59F993CC-1001-4745-BD47-7570ADD1D652}" destId="{D1A6F760-376B-48AF-96B3-E5B6178AB7FC}" srcOrd="0" destOrd="0" presId="urn:microsoft.com/office/officeart/2005/8/layout/bList2"/>
    <dgm:cxn modelId="{F9C18BF1-39F5-434E-9A18-0439B9CA825A}" type="presOf" srcId="{9D258139-9E74-45A4-8CEA-CF666DB3A558}" destId="{3BDF3712-547B-4FB0-9C3F-687817DE64B4}" srcOrd="1" destOrd="0" presId="urn:microsoft.com/office/officeart/2005/8/layout/bList2"/>
    <dgm:cxn modelId="{AD54CC4C-BA2C-4D7A-B050-7FEE9901B234}" type="presOf" srcId="{8BF85ACA-2CCE-4DD5-AD1E-ED0F0CF630E5}" destId="{2B867782-6D27-4D90-832F-E8F345F71868}" srcOrd="1" destOrd="0" presId="urn:microsoft.com/office/officeart/2005/8/layout/bList2"/>
    <dgm:cxn modelId="{60CB7630-8AA6-4A08-AC84-8287006325A1}" type="presParOf" srcId="{CBD90D44-AA99-4B9F-9606-CD9363394890}" destId="{A79BAD40-822A-4157-9488-874B573A038D}" srcOrd="0" destOrd="0" presId="urn:microsoft.com/office/officeart/2005/8/layout/bList2"/>
    <dgm:cxn modelId="{C0BBD4BC-2699-42CF-90C0-08277F919F35}" type="presParOf" srcId="{A79BAD40-822A-4157-9488-874B573A038D}" destId="{B9EF70BB-F15F-4496-BC7A-1A9BC7C33138}" srcOrd="0" destOrd="0" presId="urn:microsoft.com/office/officeart/2005/8/layout/bList2"/>
    <dgm:cxn modelId="{CEC47BCC-7A1C-4A00-975E-4432A4392894}" type="presParOf" srcId="{A79BAD40-822A-4157-9488-874B573A038D}" destId="{950678AD-CEC9-4EB5-9DC9-479A12983A76}" srcOrd="1" destOrd="0" presId="urn:microsoft.com/office/officeart/2005/8/layout/bList2"/>
    <dgm:cxn modelId="{51201CC5-73E3-435C-ADA2-A7B43BB8E46B}" type="presParOf" srcId="{A79BAD40-822A-4157-9488-874B573A038D}" destId="{2B867782-6D27-4D90-832F-E8F345F71868}" srcOrd="2" destOrd="0" presId="urn:microsoft.com/office/officeart/2005/8/layout/bList2"/>
    <dgm:cxn modelId="{BCD3BD8B-D2D9-441C-879F-16C61DC15810}" type="presParOf" srcId="{A79BAD40-822A-4157-9488-874B573A038D}" destId="{446DFD0D-024D-4334-A781-405AED64CEE5}" srcOrd="3" destOrd="0" presId="urn:microsoft.com/office/officeart/2005/8/layout/bList2"/>
    <dgm:cxn modelId="{25B48013-F2B8-42D3-B124-55AA288DA09C}" type="presParOf" srcId="{CBD90D44-AA99-4B9F-9606-CD9363394890}" destId="{3A96CFA6-985E-444A-8620-FE4526EBA226}" srcOrd="1" destOrd="0" presId="urn:microsoft.com/office/officeart/2005/8/layout/bList2"/>
    <dgm:cxn modelId="{F934F799-2EB9-410D-8CA9-7ED7BC0A4EC6}" type="presParOf" srcId="{CBD90D44-AA99-4B9F-9606-CD9363394890}" destId="{F750CC52-2D25-4628-9F93-0AA2C7A45AE0}" srcOrd="2" destOrd="0" presId="urn:microsoft.com/office/officeart/2005/8/layout/bList2"/>
    <dgm:cxn modelId="{A1F33575-F966-4EE3-B286-B048AF697CC2}" type="presParOf" srcId="{F750CC52-2D25-4628-9F93-0AA2C7A45AE0}" destId="{B811744A-FAD7-42FA-A33F-CC7CB800F2EF}" srcOrd="0" destOrd="0" presId="urn:microsoft.com/office/officeart/2005/8/layout/bList2"/>
    <dgm:cxn modelId="{4D3404A6-C8C8-4B15-A1B6-F1C42684D176}" type="presParOf" srcId="{F750CC52-2D25-4628-9F93-0AA2C7A45AE0}" destId="{C5C2C895-16E9-4354-AFE5-88259A37960E}" srcOrd="1" destOrd="0" presId="urn:microsoft.com/office/officeart/2005/8/layout/bList2"/>
    <dgm:cxn modelId="{7F5D087D-3E05-4D86-99DD-6349C08BADCB}" type="presParOf" srcId="{F750CC52-2D25-4628-9F93-0AA2C7A45AE0}" destId="{3BDF3712-547B-4FB0-9C3F-687817DE64B4}" srcOrd="2" destOrd="0" presId="urn:microsoft.com/office/officeart/2005/8/layout/bList2"/>
    <dgm:cxn modelId="{98B69F98-E806-4421-8643-A39BB3FAD45F}" type="presParOf" srcId="{F750CC52-2D25-4628-9F93-0AA2C7A45AE0}" destId="{B6F04303-BBCF-418B-8F8C-E74D55067356}" srcOrd="3" destOrd="0" presId="urn:microsoft.com/office/officeart/2005/8/layout/bList2"/>
    <dgm:cxn modelId="{17C6E9DC-4F2E-40C4-A069-2A50948825DF}" type="presParOf" srcId="{CBD90D44-AA99-4B9F-9606-CD9363394890}" destId="{D1A6F760-376B-48AF-96B3-E5B6178AB7FC}" srcOrd="3" destOrd="0" presId="urn:microsoft.com/office/officeart/2005/8/layout/bList2"/>
    <dgm:cxn modelId="{63739EF6-5578-437D-AC30-56223ED68116}" type="presParOf" srcId="{CBD90D44-AA99-4B9F-9606-CD9363394890}" destId="{9CB52431-7B18-47FC-83DB-F7FCAFD8D696}" srcOrd="4" destOrd="0" presId="urn:microsoft.com/office/officeart/2005/8/layout/bList2"/>
    <dgm:cxn modelId="{401FB521-D6AE-450C-87C6-B6BE14B1D15D}" type="presParOf" srcId="{9CB52431-7B18-47FC-83DB-F7FCAFD8D696}" destId="{6D908306-EBA4-4BF2-9A69-32D7DDDDB82F}" srcOrd="0" destOrd="0" presId="urn:microsoft.com/office/officeart/2005/8/layout/bList2"/>
    <dgm:cxn modelId="{38A128E8-CABA-4BF4-9C34-C01C4461797C}" type="presParOf" srcId="{9CB52431-7B18-47FC-83DB-F7FCAFD8D696}" destId="{D69DAF52-C77A-4050-AEF9-AD41CBBDA295}" srcOrd="1" destOrd="0" presId="urn:microsoft.com/office/officeart/2005/8/layout/bList2"/>
    <dgm:cxn modelId="{53DCEE77-1927-4D6F-A6CD-13CC5C603139}" type="presParOf" srcId="{9CB52431-7B18-47FC-83DB-F7FCAFD8D696}" destId="{0E8264E5-8042-48A7-8240-91078C4253FB}" srcOrd="2" destOrd="0" presId="urn:microsoft.com/office/officeart/2005/8/layout/bList2"/>
    <dgm:cxn modelId="{81F7E96A-051B-42B6-A5EE-EED2BADF4DB1}" type="presParOf" srcId="{9CB52431-7B18-47FC-83DB-F7FCAFD8D696}" destId="{12E05B9D-F347-492B-BE90-6D9756DC7C8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423F0-0306-4ABD-81EC-953B0F2FE7DE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19DED-B9DF-44D5-92EC-FE8AD850D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6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19DED-B9DF-44D5-92EC-FE8AD850D3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17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cet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-2" y="4754880"/>
            <a:ext cx="9144002" cy="2103120"/>
          </a:xfrm>
          <a:prstGeom prst="rect">
            <a:avLst/>
          </a:prstGeom>
          <a:solidFill>
            <a:srgbClr val="00539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-96" y="4724400"/>
            <a:ext cx="9141620" cy="76200"/>
          </a:xfrm>
          <a:prstGeom prst="rect">
            <a:avLst/>
          </a:prstGeom>
          <a:solidFill>
            <a:srgbClr val="D0D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4800600"/>
            <a:ext cx="6858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sr-Cyrl-RS" dirty="0" smtClean="0"/>
              <a:t>Наслов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1810" y="5943600"/>
            <a:ext cx="6858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r-Cyrl-RS" dirty="0" smtClean="0"/>
              <a:t>Поднаслов</a:t>
            </a:r>
            <a:endParaRPr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4954947"/>
            <a:ext cx="1600276" cy="196130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800600"/>
          </a:xfrm>
        </p:spPr>
        <p:txBody>
          <a:bodyPr/>
          <a:lstStyle>
            <a:lvl1pPr>
              <a:defRPr/>
            </a:lvl1pPr>
          </a:lstStyle>
          <a:p>
            <a:r>
              <a:rPr lang="sr-Cyrl-RS" dirty="0" smtClean="0"/>
              <a:t>Фотографија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slovni slajd crven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9141620" cy="457200"/>
          </a:xfrm>
          <a:prstGeom prst="rect">
            <a:avLst/>
          </a:prstGeom>
          <a:solidFill>
            <a:srgbClr val="C4122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-1" y="411480"/>
            <a:ext cx="9141620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1143000"/>
            <a:ext cx="6858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sr-Cyrl-RS" dirty="0" smtClean="0"/>
              <a:t>Наслов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3000" y="3810000"/>
            <a:ext cx="6858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Cyrl-RS" dirty="0" smtClean="0"/>
              <a:t>Поднаслов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" y="6601968"/>
            <a:ext cx="9141618" cy="256032"/>
          </a:xfrm>
          <a:solidFill>
            <a:srgbClr val="C4122F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89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spis plavi">
    <p:bg>
      <p:bgPr>
        <a:solidFill>
          <a:srgbClr val="005395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1143000"/>
            <a:ext cx="6858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sr-Cyrl-RS" dirty="0" smtClean="0"/>
              <a:t>Наслов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1810" y="3810000"/>
            <a:ext cx="6858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Cyrl-RS" dirty="0" smtClean="0"/>
              <a:t>Поднаслов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50" y="6379083"/>
            <a:ext cx="1597870" cy="1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66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spis crveni">
    <p:bg>
      <p:bgPr>
        <a:solidFill>
          <a:srgbClr val="C4122F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1143000"/>
            <a:ext cx="6858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sr-Cyrl-RS" dirty="0" smtClean="0"/>
              <a:t>Наслов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1810" y="3810000"/>
            <a:ext cx="6858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Cyrl-RS" dirty="0" smtClean="0"/>
              <a:t>Поднаслов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50" y="6379083"/>
            <a:ext cx="1597870" cy="1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adrzaj dve st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RS" dirty="0" smtClean="0"/>
              <a:t>Наслов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901952"/>
            <a:ext cx="3429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160" y="1901952"/>
            <a:ext cx="3429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drzaj dve strane crve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5840" y="466344"/>
            <a:ext cx="7132320" cy="1234440"/>
          </a:xfrm>
        </p:spPr>
        <p:txBody>
          <a:bodyPr/>
          <a:lstStyle>
            <a:lvl1pPr>
              <a:defRPr/>
            </a:lvl1pPr>
          </a:lstStyle>
          <a:p>
            <a:r>
              <a:rPr lang="sr-Cyrl-RS" dirty="0" smtClean="0"/>
              <a:t>Наслов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05840" y="1837464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Cyrl-RS" dirty="0" smtClean="0"/>
              <a:t>Текст 1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40" y="2740733"/>
            <a:ext cx="3429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37464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Cyrl-RS" dirty="0" smtClean="0"/>
              <a:t>Текст 2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9160" y="2740733"/>
            <a:ext cx="3429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601968"/>
            <a:ext cx="9144000" cy="256032"/>
          </a:xfrm>
          <a:solidFill>
            <a:srgbClr val="C4122F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97873"/>
            <a:ext cx="1657350" cy="20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na i sadrz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0309" y="2362201"/>
            <a:ext cx="24003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sr-Cyrl-RS" dirty="0" smtClean="0"/>
              <a:t>Наслов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0659" y="685800"/>
            <a:ext cx="542925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70309" y="4367308"/>
            <a:ext cx="24003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Cyrl-RS" dirty="0" smtClean="0"/>
              <a:t>Текст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na i sadrzaj crv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0309" y="2362201"/>
            <a:ext cx="24003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sr-Cyrl-RS" dirty="0" smtClean="0"/>
              <a:t>Наслов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0659" y="685800"/>
            <a:ext cx="542925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70309" y="4367308"/>
            <a:ext cx="24003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Cyrl-RS" dirty="0" smtClean="0"/>
              <a:t>Текст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601968"/>
            <a:ext cx="9144000" cy="256032"/>
          </a:xfrm>
          <a:solidFill>
            <a:srgbClr val="C4122F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fotografija pl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3655314" cy="6858000"/>
          </a:xfrm>
          <a:prstGeom prst="rect">
            <a:avLst/>
          </a:prstGeom>
          <a:solidFill>
            <a:srgbClr val="00539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0309" y="2362201"/>
            <a:ext cx="24003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sr-Cyrl-RS" dirty="0" smtClean="0"/>
              <a:t>Наслов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70309" y="4367308"/>
            <a:ext cx="24003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Cyrl-RS" dirty="0" smtClean="0"/>
              <a:t>Текст</a:t>
            </a:r>
            <a:endParaRPr lang="en-US" dirty="0" smtClean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3655219" y="0"/>
            <a:ext cx="5488781" cy="6858000"/>
          </a:xfrm>
        </p:spPr>
        <p:txBody>
          <a:bodyPr/>
          <a:lstStyle>
            <a:lvl1pPr marL="45720" indent="0">
              <a:buNone/>
              <a:defRPr/>
            </a:lvl1pPr>
          </a:lstStyle>
          <a:p>
            <a:r>
              <a:rPr lang="ru-RU" dirty="0" smtClean="0"/>
              <a:t>Кликните на иконицу и убаците фотографију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0" y="6477001"/>
            <a:ext cx="1597870" cy="1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fotografija crv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3655314" cy="6858000"/>
          </a:xfrm>
          <a:prstGeom prst="rect">
            <a:avLst/>
          </a:prstGeom>
          <a:solidFill>
            <a:srgbClr val="C4122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0309" y="2362201"/>
            <a:ext cx="24003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sr-Cyrl-RS" dirty="0" smtClean="0"/>
              <a:t>Наслов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70309" y="4367308"/>
            <a:ext cx="24003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Cyrl-RS" dirty="0" smtClean="0"/>
              <a:t>Текст</a:t>
            </a:r>
            <a:endParaRPr lang="en-US" dirty="0" smtClean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3655219" y="0"/>
            <a:ext cx="5488781" cy="6858000"/>
          </a:xfrm>
        </p:spPr>
        <p:txBody>
          <a:bodyPr/>
          <a:lstStyle>
            <a:lvl1pPr marL="45720" indent="0">
              <a:buNone/>
              <a:defRPr/>
            </a:lvl1pPr>
          </a:lstStyle>
          <a:p>
            <a:r>
              <a:rPr lang="ru-RU" dirty="0" smtClean="0"/>
              <a:t>Кликните на иконицу и убаците фотографију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0" y="6477001"/>
            <a:ext cx="1597870" cy="1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cetn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4572000" y="3886200"/>
            <a:ext cx="4514850" cy="28194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57750" y="4267200"/>
            <a:ext cx="3771900" cy="850900"/>
          </a:xfrm>
        </p:spPr>
        <p:txBody>
          <a:bodyPr anchor="b">
            <a:norm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sr-Cyrl-RS" dirty="0" smtClean="0"/>
              <a:t>Наслов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00650" y="5508625"/>
            <a:ext cx="3114675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r-Cyrl-RS" dirty="0" smtClean="0"/>
              <a:t>Поднаслов</a:t>
            </a:r>
            <a:endParaRPr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890" y="6475816"/>
            <a:ext cx="1512195" cy="18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0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 fotografija plavo des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5486400" y="0"/>
            <a:ext cx="3655314" cy="6858000"/>
          </a:xfrm>
          <a:prstGeom prst="rect">
            <a:avLst/>
          </a:prstGeom>
          <a:solidFill>
            <a:srgbClr val="00539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2411" y="2362200"/>
            <a:ext cx="24003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sr-Cyrl-RS" dirty="0" smtClean="0"/>
              <a:t>Наслов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54864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Кликните на иконицу и убаците </a:t>
            </a:r>
          </a:p>
          <a:p>
            <a:r>
              <a:rPr lang="ru-RU" dirty="0" smtClean="0"/>
              <a:t>фотографију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942411" y="4355592"/>
            <a:ext cx="24003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Cyrl-RS" dirty="0" smtClean="0"/>
              <a:t>Текст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6501905"/>
            <a:ext cx="1597870" cy="1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 fotografija crveno des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5486400" y="0"/>
            <a:ext cx="3655314" cy="6858000"/>
          </a:xfrm>
          <a:prstGeom prst="rect">
            <a:avLst/>
          </a:prstGeom>
          <a:solidFill>
            <a:srgbClr val="C4122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2411" y="2362200"/>
            <a:ext cx="24003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sr-Cyrl-RS" dirty="0" smtClean="0"/>
              <a:t>Наслов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54864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r-Cyrl-RS" dirty="0" smtClean="0"/>
              <a:t>Кликните на иконицу и убаците </a:t>
            </a:r>
          </a:p>
          <a:p>
            <a:r>
              <a:rPr lang="sr-Cyrl-RS" dirty="0" smtClean="0"/>
              <a:t>фотографију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942411" y="4355592"/>
            <a:ext cx="24003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Cyrl-RS" dirty="0" smtClean="0"/>
              <a:t>Текст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6501905"/>
            <a:ext cx="1597870" cy="1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drzaj praz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RS" dirty="0" smtClean="0"/>
              <a:t>Наслов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drzaj prazan crv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RS" dirty="0" smtClean="0"/>
              <a:t>Наслов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601968"/>
            <a:ext cx="9144000" cy="256032"/>
          </a:xfrm>
          <a:solidFill>
            <a:srgbClr val="C4122F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7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braj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32"/>
          <p:cNvSpPr>
            <a:spLocks noGrp="1"/>
          </p:cNvSpPr>
          <p:nvPr>
            <p:ph type="pic" sz="quarter" idx="29" hasCustomPrompt="1"/>
          </p:nvPr>
        </p:nvSpPr>
        <p:spPr>
          <a:xfrm>
            <a:off x="6858000" y="2217738"/>
            <a:ext cx="2286000" cy="29146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sr-Cyrl-RS" dirty="0" smtClean="0"/>
              <a:t>Убаците фотографију</a:t>
            </a:r>
            <a:endParaRPr lang="en-AU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37" hasCustomPrompt="1"/>
          </p:nvPr>
        </p:nvSpPr>
        <p:spPr>
          <a:xfrm>
            <a:off x="7177369" y="4043807"/>
            <a:ext cx="1647260" cy="1976015"/>
          </a:xfrm>
          <a:custGeom>
            <a:avLst/>
            <a:gdLst>
              <a:gd name="connsiteX0" fmla="*/ 329342 w 2196346"/>
              <a:gd name="connsiteY0" fmla="*/ 0 h 1976015"/>
              <a:gd name="connsiteX1" fmla="*/ 1867004 w 2196346"/>
              <a:gd name="connsiteY1" fmla="*/ 0 h 1976015"/>
              <a:gd name="connsiteX2" fmla="*/ 2196346 w 2196346"/>
              <a:gd name="connsiteY2" fmla="*/ 329342 h 1976015"/>
              <a:gd name="connsiteX3" fmla="*/ 2196346 w 2196346"/>
              <a:gd name="connsiteY3" fmla="*/ 1646673 h 1976015"/>
              <a:gd name="connsiteX4" fmla="*/ 1867004 w 2196346"/>
              <a:gd name="connsiteY4" fmla="*/ 1976015 h 1976015"/>
              <a:gd name="connsiteX5" fmla="*/ 329342 w 2196346"/>
              <a:gd name="connsiteY5" fmla="*/ 1976015 h 1976015"/>
              <a:gd name="connsiteX6" fmla="*/ 0 w 2196346"/>
              <a:gd name="connsiteY6" fmla="*/ 1646673 h 1976015"/>
              <a:gd name="connsiteX7" fmla="*/ 0 w 2196346"/>
              <a:gd name="connsiteY7" fmla="*/ 329342 h 1976015"/>
              <a:gd name="connsiteX8" fmla="*/ 329342 w 2196346"/>
              <a:gd name="connsiteY8" fmla="*/ 0 h 197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346" h="1976015">
                <a:moveTo>
                  <a:pt x="329342" y="0"/>
                </a:moveTo>
                <a:lnTo>
                  <a:pt x="1867004" y="0"/>
                </a:lnTo>
                <a:cubicBezTo>
                  <a:pt x="2048895" y="0"/>
                  <a:pt x="2196346" y="147451"/>
                  <a:pt x="2196346" y="329342"/>
                </a:cubicBezTo>
                <a:lnTo>
                  <a:pt x="2196346" y="1646673"/>
                </a:lnTo>
                <a:cubicBezTo>
                  <a:pt x="2196346" y="1828564"/>
                  <a:pt x="2048895" y="1976015"/>
                  <a:pt x="1867004" y="1976015"/>
                </a:cubicBezTo>
                <a:lnTo>
                  <a:pt x="329342" y="1976015"/>
                </a:lnTo>
                <a:cubicBezTo>
                  <a:pt x="147451" y="1976015"/>
                  <a:pt x="0" y="1828564"/>
                  <a:pt x="0" y="1646673"/>
                </a:cubicBezTo>
                <a:lnTo>
                  <a:pt x="0" y="329342"/>
                </a:lnTo>
                <a:cubicBezTo>
                  <a:pt x="0" y="147451"/>
                  <a:pt x="147451" y="0"/>
                  <a:pt x="3293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900" baseline="0"/>
            </a:lvl1pPr>
          </a:lstStyle>
          <a:p>
            <a:r>
              <a:rPr lang="id-ID" dirty="0" smtClean="0"/>
              <a:t> </a:t>
            </a:r>
            <a:r>
              <a:rPr lang="sr-Cyrl-RS" dirty="0" smtClean="0"/>
              <a:t>Не убацујте фотографију</a:t>
            </a:r>
            <a:endParaRPr lang="en-AU" dirty="0"/>
          </a:p>
        </p:txBody>
      </p:sp>
      <p:sp>
        <p:nvSpPr>
          <p:cNvPr id="56" name="Picture Placeholder 32"/>
          <p:cNvSpPr>
            <a:spLocks noGrp="1"/>
          </p:cNvSpPr>
          <p:nvPr>
            <p:ph type="pic" sz="quarter" idx="28" hasCustomPrompt="1"/>
          </p:nvPr>
        </p:nvSpPr>
        <p:spPr>
          <a:xfrm>
            <a:off x="4572000" y="2217738"/>
            <a:ext cx="2286000" cy="29146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sr-Cyrl-RS" dirty="0" smtClean="0"/>
              <a:t>Убаците фотографију</a:t>
            </a:r>
            <a:endParaRPr lang="en-AU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36" hasCustomPrompt="1"/>
          </p:nvPr>
        </p:nvSpPr>
        <p:spPr>
          <a:xfrm>
            <a:off x="4891369" y="4043808"/>
            <a:ext cx="1647260" cy="1976015"/>
          </a:xfrm>
          <a:custGeom>
            <a:avLst/>
            <a:gdLst>
              <a:gd name="connsiteX0" fmla="*/ 329342 w 2196346"/>
              <a:gd name="connsiteY0" fmla="*/ 0 h 1976015"/>
              <a:gd name="connsiteX1" fmla="*/ 1867004 w 2196346"/>
              <a:gd name="connsiteY1" fmla="*/ 0 h 1976015"/>
              <a:gd name="connsiteX2" fmla="*/ 2196346 w 2196346"/>
              <a:gd name="connsiteY2" fmla="*/ 329342 h 1976015"/>
              <a:gd name="connsiteX3" fmla="*/ 2196346 w 2196346"/>
              <a:gd name="connsiteY3" fmla="*/ 1646673 h 1976015"/>
              <a:gd name="connsiteX4" fmla="*/ 1867004 w 2196346"/>
              <a:gd name="connsiteY4" fmla="*/ 1976015 h 1976015"/>
              <a:gd name="connsiteX5" fmla="*/ 329342 w 2196346"/>
              <a:gd name="connsiteY5" fmla="*/ 1976015 h 1976015"/>
              <a:gd name="connsiteX6" fmla="*/ 0 w 2196346"/>
              <a:gd name="connsiteY6" fmla="*/ 1646673 h 1976015"/>
              <a:gd name="connsiteX7" fmla="*/ 0 w 2196346"/>
              <a:gd name="connsiteY7" fmla="*/ 329342 h 1976015"/>
              <a:gd name="connsiteX8" fmla="*/ 329342 w 2196346"/>
              <a:gd name="connsiteY8" fmla="*/ 0 h 197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346" h="1976015">
                <a:moveTo>
                  <a:pt x="329342" y="0"/>
                </a:moveTo>
                <a:lnTo>
                  <a:pt x="1867004" y="0"/>
                </a:lnTo>
                <a:cubicBezTo>
                  <a:pt x="2048895" y="0"/>
                  <a:pt x="2196346" y="147451"/>
                  <a:pt x="2196346" y="329342"/>
                </a:cubicBezTo>
                <a:lnTo>
                  <a:pt x="2196346" y="1646673"/>
                </a:lnTo>
                <a:cubicBezTo>
                  <a:pt x="2196346" y="1828564"/>
                  <a:pt x="2048895" y="1976015"/>
                  <a:pt x="1867004" y="1976015"/>
                </a:cubicBezTo>
                <a:lnTo>
                  <a:pt x="329342" y="1976015"/>
                </a:lnTo>
                <a:cubicBezTo>
                  <a:pt x="147451" y="1976015"/>
                  <a:pt x="0" y="1828564"/>
                  <a:pt x="0" y="1646673"/>
                </a:cubicBezTo>
                <a:lnTo>
                  <a:pt x="0" y="329342"/>
                </a:lnTo>
                <a:cubicBezTo>
                  <a:pt x="0" y="147451"/>
                  <a:pt x="147451" y="0"/>
                  <a:pt x="3293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900" baseline="0"/>
            </a:lvl1pPr>
          </a:lstStyle>
          <a:p>
            <a:r>
              <a:rPr lang="id-ID" sz="900" dirty="0" smtClean="0"/>
              <a:t> </a:t>
            </a:r>
            <a:r>
              <a:rPr lang="sr-Cyrl-RS" dirty="0" smtClean="0"/>
              <a:t>Не убацујте фотографију</a:t>
            </a:r>
            <a:endParaRPr lang="en-AU" dirty="0"/>
          </a:p>
        </p:txBody>
      </p:sp>
      <p:sp>
        <p:nvSpPr>
          <p:cNvPr id="55" name="Picture Placeholder 32"/>
          <p:cNvSpPr>
            <a:spLocks noGrp="1"/>
          </p:cNvSpPr>
          <p:nvPr>
            <p:ph type="pic" sz="quarter" idx="27" hasCustomPrompt="1"/>
          </p:nvPr>
        </p:nvSpPr>
        <p:spPr>
          <a:xfrm>
            <a:off x="2286000" y="2217738"/>
            <a:ext cx="2286000" cy="29146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sr-Cyrl-RS" dirty="0" smtClean="0"/>
              <a:t>Убаците фотографију</a:t>
            </a:r>
            <a:endParaRPr lang="en-AU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35" hasCustomPrompt="1"/>
          </p:nvPr>
        </p:nvSpPr>
        <p:spPr>
          <a:xfrm>
            <a:off x="2605369" y="4045374"/>
            <a:ext cx="1647260" cy="1976015"/>
          </a:xfrm>
          <a:custGeom>
            <a:avLst/>
            <a:gdLst>
              <a:gd name="connsiteX0" fmla="*/ 329342 w 2196346"/>
              <a:gd name="connsiteY0" fmla="*/ 0 h 1976015"/>
              <a:gd name="connsiteX1" fmla="*/ 1867004 w 2196346"/>
              <a:gd name="connsiteY1" fmla="*/ 0 h 1976015"/>
              <a:gd name="connsiteX2" fmla="*/ 2196346 w 2196346"/>
              <a:gd name="connsiteY2" fmla="*/ 329342 h 1976015"/>
              <a:gd name="connsiteX3" fmla="*/ 2196346 w 2196346"/>
              <a:gd name="connsiteY3" fmla="*/ 1646673 h 1976015"/>
              <a:gd name="connsiteX4" fmla="*/ 1867004 w 2196346"/>
              <a:gd name="connsiteY4" fmla="*/ 1976015 h 1976015"/>
              <a:gd name="connsiteX5" fmla="*/ 329342 w 2196346"/>
              <a:gd name="connsiteY5" fmla="*/ 1976015 h 1976015"/>
              <a:gd name="connsiteX6" fmla="*/ 0 w 2196346"/>
              <a:gd name="connsiteY6" fmla="*/ 1646673 h 1976015"/>
              <a:gd name="connsiteX7" fmla="*/ 0 w 2196346"/>
              <a:gd name="connsiteY7" fmla="*/ 329342 h 1976015"/>
              <a:gd name="connsiteX8" fmla="*/ 329342 w 2196346"/>
              <a:gd name="connsiteY8" fmla="*/ 0 h 197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346" h="1976015">
                <a:moveTo>
                  <a:pt x="329342" y="0"/>
                </a:moveTo>
                <a:lnTo>
                  <a:pt x="1867004" y="0"/>
                </a:lnTo>
                <a:cubicBezTo>
                  <a:pt x="2048895" y="0"/>
                  <a:pt x="2196346" y="147451"/>
                  <a:pt x="2196346" y="329342"/>
                </a:cubicBezTo>
                <a:lnTo>
                  <a:pt x="2196346" y="1646673"/>
                </a:lnTo>
                <a:cubicBezTo>
                  <a:pt x="2196346" y="1828564"/>
                  <a:pt x="2048895" y="1976015"/>
                  <a:pt x="1867004" y="1976015"/>
                </a:cubicBezTo>
                <a:lnTo>
                  <a:pt x="329342" y="1976015"/>
                </a:lnTo>
                <a:cubicBezTo>
                  <a:pt x="147451" y="1976015"/>
                  <a:pt x="0" y="1828564"/>
                  <a:pt x="0" y="1646673"/>
                </a:cubicBezTo>
                <a:lnTo>
                  <a:pt x="0" y="329342"/>
                </a:lnTo>
                <a:cubicBezTo>
                  <a:pt x="0" y="147451"/>
                  <a:pt x="147451" y="0"/>
                  <a:pt x="3293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sr-Cyrl-RS" dirty="0" smtClean="0"/>
              <a:t>Не убацујте фотографију</a:t>
            </a:r>
            <a:endParaRPr lang="en-AU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2223197"/>
            <a:ext cx="2286000" cy="29146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sr-Cyrl-RS" dirty="0" smtClean="0"/>
              <a:t>Убаците фотографију</a:t>
            </a:r>
            <a:endParaRPr lang="en-AU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4" hasCustomPrompt="1"/>
          </p:nvPr>
        </p:nvSpPr>
        <p:spPr>
          <a:xfrm>
            <a:off x="319370" y="4043807"/>
            <a:ext cx="1647261" cy="1976015"/>
          </a:xfrm>
          <a:custGeom>
            <a:avLst/>
            <a:gdLst>
              <a:gd name="connsiteX0" fmla="*/ 329342 w 2196348"/>
              <a:gd name="connsiteY0" fmla="*/ 0 h 1976015"/>
              <a:gd name="connsiteX1" fmla="*/ 1867006 w 2196348"/>
              <a:gd name="connsiteY1" fmla="*/ 0 h 1976015"/>
              <a:gd name="connsiteX2" fmla="*/ 2196348 w 2196348"/>
              <a:gd name="connsiteY2" fmla="*/ 329342 h 1976015"/>
              <a:gd name="connsiteX3" fmla="*/ 2196348 w 2196348"/>
              <a:gd name="connsiteY3" fmla="*/ 1646673 h 1976015"/>
              <a:gd name="connsiteX4" fmla="*/ 1867006 w 2196348"/>
              <a:gd name="connsiteY4" fmla="*/ 1976015 h 1976015"/>
              <a:gd name="connsiteX5" fmla="*/ 329342 w 2196348"/>
              <a:gd name="connsiteY5" fmla="*/ 1976015 h 1976015"/>
              <a:gd name="connsiteX6" fmla="*/ 0 w 2196348"/>
              <a:gd name="connsiteY6" fmla="*/ 1646673 h 1976015"/>
              <a:gd name="connsiteX7" fmla="*/ 0 w 2196348"/>
              <a:gd name="connsiteY7" fmla="*/ 329342 h 1976015"/>
              <a:gd name="connsiteX8" fmla="*/ 329342 w 2196348"/>
              <a:gd name="connsiteY8" fmla="*/ 0 h 197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348" h="1976015">
                <a:moveTo>
                  <a:pt x="329342" y="0"/>
                </a:moveTo>
                <a:lnTo>
                  <a:pt x="1867006" y="0"/>
                </a:lnTo>
                <a:cubicBezTo>
                  <a:pt x="2048897" y="0"/>
                  <a:pt x="2196348" y="147451"/>
                  <a:pt x="2196348" y="329342"/>
                </a:cubicBezTo>
                <a:lnTo>
                  <a:pt x="2196348" y="1646673"/>
                </a:lnTo>
                <a:cubicBezTo>
                  <a:pt x="2196348" y="1828564"/>
                  <a:pt x="2048897" y="1976015"/>
                  <a:pt x="1867006" y="1976015"/>
                </a:cubicBezTo>
                <a:lnTo>
                  <a:pt x="329342" y="1976015"/>
                </a:lnTo>
                <a:cubicBezTo>
                  <a:pt x="147451" y="1976015"/>
                  <a:pt x="0" y="1828564"/>
                  <a:pt x="0" y="1646673"/>
                </a:cubicBezTo>
                <a:lnTo>
                  <a:pt x="0" y="329342"/>
                </a:lnTo>
                <a:cubicBezTo>
                  <a:pt x="0" y="147451"/>
                  <a:pt x="147451" y="0"/>
                  <a:pt x="3293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id-ID" dirty="0" smtClean="0"/>
              <a:t> </a:t>
            </a:r>
            <a:r>
              <a:rPr lang="sr-Cyrl-RS" dirty="0" smtClean="0"/>
              <a:t>Не убацујте фотографију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498764"/>
            <a:ext cx="6858000" cy="69749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r-Cyrl-RS" dirty="0" smtClean="0"/>
              <a:t>Наслов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1223965"/>
            <a:ext cx="6858000" cy="37421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Cyrl-RS" dirty="0" smtClean="0"/>
              <a:t>Убаците текст</a:t>
            </a:r>
            <a:endParaRPr lang="en-AU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371871" y="4240365"/>
            <a:ext cx="1540038" cy="47148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sr-Cyrl-RS" dirty="0" smtClean="0"/>
              <a:t>Убаците текст</a:t>
            </a:r>
            <a:endParaRPr lang="en-AU" dirty="0" smtClean="0"/>
          </a:p>
          <a:p>
            <a:pPr lvl="0"/>
            <a:endParaRPr lang="en-AU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71871" y="4712724"/>
            <a:ext cx="1540038" cy="93821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sr-Cyrl-RS" dirty="0" smtClean="0"/>
              <a:t>Убаците текст</a:t>
            </a:r>
            <a:endParaRPr lang="en-AU" dirty="0" smtClean="0"/>
          </a:p>
          <a:p>
            <a:pPr lvl="0"/>
            <a:endParaRPr lang="en-AU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2672953" y="4241238"/>
            <a:ext cx="1512094" cy="47148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sr-Cyrl-RS" dirty="0" smtClean="0"/>
              <a:t>Убаците текст</a:t>
            </a:r>
            <a:endParaRPr lang="en-AU" dirty="0" smtClean="0"/>
          </a:p>
          <a:p>
            <a:pPr lvl="0"/>
            <a:endParaRPr lang="en-AU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2672952" y="4711851"/>
            <a:ext cx="1512094" cy="93821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sr-Cyrl-RS" dirty="0" smtClean="0"/>
              <a:t>Убаците текст</a:t>
            </a:r>
            <a:endParaRPr lang="en-AU" dirty="0" smtClean="0"/>
          </a:p>
          <a:p>
            <a:pPr lvl="0"/>
            <a:endParaRPr lang="en-AU" dirty="0"/>
          </a:p>
        </p:txBody>
      </p:sp>
      <p:sp>
        <p:nvSpPr>
          <p:cNvPr id="58" name="Text Placeholder 18"/>
          <p:cNvSpPr>
            <a:spLocks noGrp="1"/>
          </p:cNvSpPr>
          <p:nvPr>
            <p:ph type="body" sz="quarter" idx="30" hasCustomPrompt="1"/>
          </p:nvPr>
        </p:nvSpPr>
        <p:spPr>
          <a:xfrm>
            <a:off x="4958953" y="4241238"/>
            <a:ext cx="1512094" cy="47148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sr-Cyrl-RS" dirty="0" smtClean="0"/>
              <a:t>Убаците текст</a:t>
            </a:r>
            <a:endParaRPr lang="en-AU" dirty="0" smtClean="0"/>
          </a:p>
          <a:p>
            <a:pPr lvl="0"/>
            <a:endParaRPr lang="en-AU" dirty="0"/>
          </a:p>
        </p:txBody>
      </p:sp>
      <p:sp>
        <p:nvSpPr>
          <p:cNvPr id="59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4958952" y="4711851"/>
            <a:ext cx="1512094" cy="93821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sr-Cyrl-RS" dirty="0" smtClean="0"/>
              <a:t>Убаците текст</a:t>
            </a:r>
            <a:endParaRPr lang="en-AU" dirty="0" smtClean="0"/>
          </a:p>
          <a:p>
            <a:pPr lvl="0"/>
            <a:endParaRPr lang="en-AU" dirty="0"/>
          </a:p>
        </p:txBody>
      </p:sp>
      <p:sp>
        <p:nvSpPr>
          <p:cNvPr id="60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7244954" y="4241238"/>
            <a:ext cx="1512094" cy="47148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sr-Cyrl-RS" dirty="0" smtClean="0"/>
              <a:t>Убаците текст</a:t>
            </a:r>
            <a:endParaRPr lang="en-AU" dirty="0" smtClean="0"/>
          </a:p>
          <a:p>
            <a:pPr lvl="0"/>
            <a:endParaRPr lang="en-AU" dirty="0"/>
          </a:p>
        </p:txBody>
      </p:sp>
      <p:sp>
        <p:nvSpPr>
          <p:cNvPr id="61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7244953" y="4711851"/>
            <a:ext cx="1512094" cy="93821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sr-Cyrl-RS" dirty="0" smtClean="0"/>
              <a:t>Убаците текст</a:t>
            </a:r>
            <a:endParaRPr lang="en-AU" dirty="0" smtClean="0"/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0408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4" grpId="0" animBg="1"/>
      <p:bldP spid="56" grpId="0" animBg="1"/>
      <p:bldP spid="31" grpId="0" animBg="1"/>
      <p:bldP spid="55" grpId="0" animBg="1"/>
      <p:bldP spid="28" grpId="0" animBg="1"/>
      <p:bldP spid="33" grpId="0" animBg="1"/>
      <p:bldP spid="27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brajanje crv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32"/>
          <p:cNvSpPr>
            <a:spLocks noGrp="1"/>
          </p:cNvSpPr>
          <p:nvPr>
            <p:ph type="pic" sz="quarter" idx="29" hasCustomPrompt="1"/>
          </p:nvPr>
        </p:nvSpPr>
        <p:spPr>
          <a:xfrm>
            <a:off x="6858000" y="2217738"/>
            <a:ext cx="2286000" cy="29146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id-ID" dirty="0" smtClean="0"/>
              <a:t>Please Insert image</a:t>
            </a:r>
            <a:endParaRPr lang="en-AU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37" hasCustomPrompt="1"/>
          </p:nvPr>
        </p:nvSpPr>
        <p:spPr>
          <a:xfrm>
            <a:off x="7177369" y="4043807"/>
            <a:ext cx="1647260" cy="1976015"/>
          </a:xfrm>
          <a:custGeom>
            <a:avLst/>
            <a:gdLst>
              <a:gd name="connsiteX0" fmla="*/ 329342 w 2196346"/>
              <a:gd name="connsiteY0" fmla="*/ 0 h 1976015"/>
              <a:gd name="connsiteX1" fmla="*/ 1867004 w 2196346"/>
              <a:gd name="connsiteY1" fmla="*/ 0 h 1976015"/>
              <a:gd name="connsiteX2" fmla="*/ 2196346 w 2196346"/>
              <a:gd name="connsiteY2" fmla="*/ 329342 h 1976015"/>
              <a:gd name="connsiteX3" fmla="*/ 2196346 w 2196346"/>
              <a:gd name="connsiteY3" fmla="*/ 1646673 h 1976015"/>
              <a:gd name="connsiteX4" fmla="*/ 1867004 w 2196346"/>
              <a:gd name="connsiteY4" fmla="*/ 1976015 h 1976015"/>
              <a:gd name="connsiteX5" fmla="*/ 329342 w 2196346"/>
              <a:gd name="connsiteY5" fmla="*/ 1976015 h 1976015"/>
              <a:gd name="connsiteX6" fmla="*/ 0 w 2196346"/>
              <a:gd name="connsiteY6" fmla="*/ 1646673 h 1976015"/>
              <a:gd name="connsiteX7" fmla="*/ 0 w 2196346"/>
              <a:gd name="connsiteY7" fmla="*/ 329342 h 1976015"/>
              <a:gd name="connsiteX8" fmla="*/ 329342 w 2196346"/>
              <a:gd name="connsiteY8" fmla="*/ 0 h 197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346" h="1976015">
                <a:moveTo>
                  <a:pt x="329342" y="0"/>
                </a:moveTo>
                <a:lnTo>
                  <a:pt x="1867004" y="0"/>
                </a:lnTo>
                <a:cubicBezTo>
                  <a:pt x="2048895" y="0"/>
                  <a:pt x="2196346" y="147451"/>
                  <a:pt x="2196346" y="329342"/>
                </a:cubicBezTo>
                <a:lnTo>
                  <a:pt x="2196346" y="1646673"/>
                </a:lnTo>
                <a:cubicBezTo>
                  <a:pt x="2196346" y="1828564"/>
                  <a:pt x="2048895" y="1976015"/>
                  <a:pt x="1867004" y="1976015"/>
                </a:cubicBezTo>
                <a:lnTo>
                  <a:pt x="329342" y="1976015"/>
                </a:lnTo>
                <a:cubicBezTo>
                  <a:pt x="147451" y="1976015"/>
                  <a:pt x="0" y="1828564"/>
                  <a:pt x="0" y="1646673"/>
                </a:cubicBezTo>
                <a:lnTo>
                  <a:pt x="0" y="329342"/>
                </a:lnTo>
                <a:cubicBezTo>
                  <a:pt x="0" y="147451"/>
                  <a:pt x="147451" y="0"/>
                  <a:pt x="3293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900" baseline="0"/>
            </a:lvl1pPr>
          </a:lstStyle>
          <a:p>
            <a:r>
              <a:rPr lang="id-ID" dirty="0" smtClean="0"/>
              <a:t> </a:t>
            </a:r>
            <a:r>
              <a:rPr lang="sr-Cyrl-RS" dirty="0" smtClean="0"/>
              <a:t> Не убацујте фотографију</a:t>
            </a:r>
            <a:endParaRPr lang="en-AU" dirty="0"/>
          </a:p>
        </p:txBody>
      </p:sp>
      <p:sp>
        <p:nvSpPr>
          <p:cNvPr id="56" name="Picture Placeholder 32"/>
          <p:cNvSpPr>
            <a:spLocks noGrp="1"/>
          </p:cNvSpPr>
          <p:nvPr>
            <p:ph type="pic" sz="quarter" idx="28" hasCustomPrompt="1"/>
          </p:nvPr>
        </p:nvSpPr>
        <p:spPr>
          <a:xfrm>
            <a:off x="4572000" y="2217738"/>
            <a:ext cx="2286000" cy="29146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id-ID" dirty="0" smtClean="0"/>
              <a:t>Please Insert image</a:t>
            </a:r>
            <a:endParaRPr lang="en-AU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36" hasCustomPrompt="1"/>
          </p:nvPr>
        </p:nvSpPr>
        <p:spPr>
          <a:xfrm>
            <a:off x="4891369" y="4043808"/>
            <a:ext cx="1647260" cy="1976015"/>
          </a:xfrm>
          <a:custGeom>
            <a:avLst/>
            <a:gdLst>
              <a:gd name="connsiteX0" fmla="*/ 329342 w 2196346"/>
              <a:gd name="connsiteY0" fmla="*/ 0 h 1976015"/>
              <a:gd name="connsiteX1" fmla="*/ 1867004 w 2196346"/>
              <a:gd name="connsiteY1" fmla="*/ 0 h 1976015"/>
              <a:gd name="connsiteX2" fmla="*/ 2196346 w 2196346"/>
              <a:gd name="connsiteY2" fmla="*/ 329342 h 1976015"/>
              <a:gd name="connsiteX3" fmla="*/ 2196346 w 2196346"/>
              <a:gd name="connsiteY3" fmla="*/ 1646673 h 1976015"/>
              <a:gd name="connsiteX4" fmla="*/ 1867004 w 2196346"/>
              <a:gd name="connsiteY4" fmla="*/ 1976015 h 1976015"/>
              <a:gd name="connsiteX5" fmla="*/ 329342 w 2196346"/>
              <a:gd name="connsiteY5" fmla="*/ 1976015 h 1976015"/>
              <a:gd name="connsiteX6" fmla="*/ 0 w 2196346"/>
              <a:gd name="connsiteY6" fmla="*/ 1646673 h 1976015"/>
              <a:gd name="connsiteX7" fmla="*/ 0 w 2196346"/>
              <a:gd name="connsiteY7" fmla="*/ 329342 h 1976015"/>
              <a:gd name="connsiteX8" fmla="*/ 329342 w 2196346"/>
              <a:gd name="connsiteY8" fmla="*/ 0 h 197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346" h="1976015">
                <a:moveTo>
                  <a:pt x="329342" y="0"/>
                </a:moveTo>
                <a:lnTo>
                  <a:pt x="1867004" y="0"/>
                </a:lnTo>
                <a:cubicBezTo>
                  <a:pt x="2048895" y="0"/>
                  <a:pt x="2196346" y="147451"/>
                  <a:pt x="2196346" y="329342"/>
                </a:cubicBezTo>
                <a:lnTo>
                  <a:pt x="2196346" y="1646673"/>
                </a:lnTo>
                <a:cubicBezTo>
                  <a:pt x="2196346" y="1828564"/>
                  <a:pt x="2048895" y="1976015"/>
                  <a:pt x="1867004" y="1976015"/>
                </a:cubicBezTo>
                <a:lnTo>
                  <a:pt x="329342" y="1976015"/>
                </a:lnTo>
                <a:cubicBezTo>
                  <a:pt x="147451" y="1976015"/>
                  <a:pt x="0" y="1828564"/>
                  <a:pt x="0" y="1646673"/>
                </a:cubicBezTo>
                <a:lnTo>
                  <a:pt x="0" y="329342"/>
                </a:lnTo>
                <a:cubicBezTo>
                  <a:pt x="0" y="147451"/>
                  <a:pt x="147451" y="0"/>
                  <a:pt x="3293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900" baseline="0"/>
            </a:lvl1pPr>
          </a:lstStyle>
          <a:p>
            <a:r>
              <a:rPr lang="sr-Cyrl-RS" dirty="0" smtClean="0"/>
              <a:t> Не убацујте фотографију</a:t>
            </a:r>
            <a:endParaRPr lang="en-AU" dirty="0"/>
          </a:p>
        </p:txBody>
      </p:sp>
      <p:sp>
        <p:nvSpPr>
          <p:cNvPr id="55" name="Picture Placeholder 32"/>
          <p:cNvSpPr>
            <a:spLocks noGrp="1"/>
          </p:cNvSpPr>
          <p:nvPr>
            <p:ph type="pic" sz="quarter" idx="27" hasCustomPrompt="1"/>
          </p:nvPr>
        </p:nvSpPr>
        <p:spPr>
          <a:xfrm>
            <a:off x="2286000" y="2217738"/>
            <a:ext cx="2286000" cy="29146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id-ID" dirty="0" smtClean="0"/>
              <a:t>Please Insert image</a:t>
            </a:r>
            <a:endParaRPr lang="en-AU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35" hasCustomPrompt="1"/>
          </p:nvPr>
        </p:nvSpPr>
        <p:spPr>
          <a:xfrm>
            <a:off x="2605369" y="4045374"/>
            <a:ext cx="1647260" cy="1976015"/>
          </a:xfrm>
          <a:custGeom>
            <a:avLst/>
            <a:gdLst>
              <a:gd name="connsiteX0" fmla="*/ 329342 w 2196346"/>
              <a:gd name="connsiteY0" fmla="*/ 0 h 1976015"/>
              <a:gd name="connsiteX1" fmla="*/ 1867004 w 2196346"/>
              <a:gd name="connsiteY1" fmla="*/ 0 h 1976015"/>
              <a:gd name="connsiteX2" fmla="*/ 2196346 w 2196346"/>
              <a:gd name="connsiteY2" fmla="*/ 329342 h 1976015"/>
              <a:gd name="connsiteX3" fmla="*/ 2196346 w 2196346"/>
              <a:gd name="connsiteY3" fmla="*/ 1646673 h 1976015"/>
              <a:gd name="connsiteX4" fmla="*/ 1867004 w 2196346"/>
              <a:gd name="connsiteY4" fmla="*/ 1976015 h 1976015"/>
              <a:gd name="connsiteX5" fmla="*/ 329342 w 2196346"/>
              <a:gd name="connsiteY5" fmla="*/ 1976015 h 1976015"/>
              <a:gd name="connsiteX6" fmla="*/ 0 w 2196346"/>
              <a:gd name="connsiteY6" fmla="*/ 1646673 h 1976015"/>
              <a:gd name="connsiteX7" fmla="*/ 0 w 2196346"/>
              <a:gd name="connsiteY7" fmla="*/ 329342 h 1976015"/>
              <a:gd name="connsiteX8" fmla="*/ 329342 w 2196346"/>
              <a:gd name="connsiteY8" fmla="*/ 0 h 197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346" h="1976015">
                <a:moveTo>
                  <a:pt x="329342" y="0"/>
                </a:moveTo>
                <a:lnTo>
                  <a:pt x="1867004" y="0"/>
                </a:lnTo>
                <a:cubicBezTo>
                  <a:pt x="2048895" y="0"/>
                  <a:pt x="2196346" y="147451"/>
                  <a:pt x="2196346" y="329342"/>
                </a:cubicBezTo>
                <a:lnTo>
                  <a:pt x="2196346" y="1646673"/>
                </a:lnTo>
                <a:cubicBezTo>
                  <a:pt x="2196346" y="1828564"/>
                  <a:pt x="2048895" y="1976015"/>
                  <a:pt x="1867004" y="1976015"/>
                </a:cubicBezTo>
                <a:lnTo>
                  <a:pt x="329342" y="1976015"/>
                </a:lnTo>
                <a:cubicBezTo>
                  <a:pt x="147451" y="1976015"/>
                  <a:pt x="0" y="1828564"/>
                  <a:pt x="0" y="1646673"/>
                </a:cubicBezTo>
                <a:lnTo>
                  <a:pt x="0" y="329342"/>
                </a:lnTo>
                <a:cubicBezTo>
                  <a:pt x="0" y="147451"/>
                  <a:pt x="147451" y="0"/>
                  <a:pt x="3293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sr-Cyrl-RS" dirty="0" smtClean="0"/>
              <a:t> Не убацујте фотографију</a:t>
            </a:r>
            <a:endParaRPr lang="en-AU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2223197"/>
            <a:ext cx="2286000" cy="29146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id-ID" dirty="0" smtClean="0"/>
              <a:t>Please Insert image</a:t>
            </a:r>
            <a:endParaRPr lang="en-AU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4" hasCustomPrompt="1"/>
          </p:nvPr>
        </p:nvSpPr>
        <p:spPr>
          <a:xfrm>
            <a:off x="319370" y="4043807"/>
            <a:ext cx="1647261" cy="1976015"/>
          </a:xfrm>
          <a:custGeom>
            <a:avLst/>
            <a:gdLst>
              <a:gd name="connsiteX0" fmla="*/ 329342 w 2196348"/>
              <a:gd name="connsiteY0" fmla="*/ 0 h 1976015"/>
              <a:gd name="connsiteX1" fmla="*/ 1867006 w 2196348"/>
              <a:gd name="connsiteY1" fmla="*/ 0 h 1976015"/>
              <a:gd name="connsiteX2" fmla="*/ 2196348 w 2196348"/>
              <a:gd name="connsiteY2" fmla="*/ 329342 h 1976015"/>
              <a:gd name="connsiteX3" fmla="*/ 2196348 w 2196348"/>
              <a:gd name="connsiteY3" fmla="*/ 1646673 h 1976015"/>
              <a:gd name="connsiteX4" fmla="*/ 1867006 w 2196348"/>
              <a:gd name="connsiteY4" fmla="*/ 1976015 h 1976015"/>
              <a:gd name="connsiteX5" fmla="*/ 329342 w 2196348"/>
              <a:gd name="connsiteY5" fmla="*/ 1976015 h 1976015"/>
              <a:gd name="connsiteX6" fmla="*/ 0 w 2196348"/>
              <a:gd name="connsiteY6" fmla="*/ 1646673 h 1976015"/>
              <a:gd name="connsiteX7" fmla="*/ 0 w 2196348"/>
              <a:gd name="connsiteY7" fmla="*/ 329342 h 1976015"/>
              <a:gd name="connsiteX8" fmla="*/ 329342 w 2196348"/>
              <a:gd name="connsiteY8" fmla="*/ 0 h 197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348" h="1976015">
                <a:moveTo>
                  <a:pt x="329342" y="0"/>
                </a:moveTo>
                <a:lnTo>
                  <a:pt x="1867006" y="0"/>
                </a:lnTo>
                <a:cubicBezTo>
                  <a:pt x="2048897" y="0"/>
                  <a:pt x="2196348" y="147451"/>
                  <a:pt x="2196348" y="329342"/>
                </a:cubicBezTo>
                <a:lnTo>
                  <a:pt x="2196348" y="1646673"/>
                </a:lnTo>
                <a:cubicBezTo>
                  <a:pt x="2196348" y="1828564"/>
                  <a:pt x="2048897" y="1976015"/>
                  <a:pt x="1867006" y="1976015"/>
                </a:cubicBezTo>
                <a:lnTo>
                  <a:pt x="329342" y="1976015"/>
                </a:lnTo>
                <a:cubicBezTo>
                  <a:pt x="147451" y="1976015"/>
                  <a:pt x="0" y="1828564"/>
                  <a:pt x="0" y="1646673"/>
                </a:cubicBezTo>
                <a:lnTo>
                  <a:pt x="0" y="329342"/>
                </a:lnTo>
                <a:cubicBezTo>
                  <a:pt x="0" y="147451"/>
                  <a:pt x="147451" y="0"/>
                  <a:pt x="3293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id-ID" dirty="0" smtClean="0"/>
              <a:t> </a:t>
            </a:r>
            <a:r>
              <a:rPr lang="sr-Cyrl-RS" dirty="0" smtClean="0"/>
              <a:t> Не убацујте фотографију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601968"/>
            <a:ext cx="9144000" cy="256032"/>
          </a:xfrm>
          <a:solidFill>
            <a:srgbClr val="C412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498764"/>
            <a:ext cx="6858000" cy="69749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r-Cyrl-RS" dirty="0" smtClean="0"/>
              <a:t>Наслов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1223965"/>
            <a:ext cx="6858000" cy="37421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Cyrl-RS" dirty="0" smtClean="0"/>
              <a:t>Убаците текст</a:t>
            </a:r>
            <a:endParaRPr lang="en-AU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371871" y="4240365"/>
            <a:ext cx="1540038" cy="47148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sr-Cyrl-RS" dirty="0" smtClean="0"/>
              <a:t>Убаците текст</a:t>
            </a:r>
            <a:endParaRPr lang="en-AU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71871" y="4712724"/>
            <a:ext cx="1540038" cy="938212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sr-Cyrl-RS" dirty="0" smtClean="0"/>
              <a:t>Убаците текст</a:t>
            </a:r>
            <a:endParaRPr lang="en-AU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2672953" y="4241238"/>
            <a:ext cx="1512094" cy="47148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sr-Cyrl-RS" dirty="0" smtClean="0"/>
              <a:t>Убаците текст</a:t>
            </a:r>
            <a:endParaRPr lang="en-AU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2672952" y="4711851"/>
            <a:ext cx="1512094" cy="938212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sr-Cyrl-RS" dirty="0" smtClean="0"/>
              <a:t>Убаците текст</a:t>
            </a:r>
            <a:endParaRPr lang="en-AU" dirty="0"/>
          </a:p>
        </p:txBody>
      </p:sp>
      <p:sp>
        <p:nvSpPr>
          <p:cNvPr id="58" name="Text Placeholder 18"/>
          <p:cNvSpPr>
            <a:spLocks noGrp="1"/>
          </p:cNvSpPr>
          <p:nvPr>
            <p:ph type="body" sz="quarter" idx="30" hasCustomPrompt="1"/>
          </p:nvPr>
        </p:nvSpPr>
        <p:spPr>
          <a:xfrm>
            <a:off x="4958953" y="4241238"/>
            <a:ext cx="1512094" cy="47148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sr-Cyrl-RS" dirty="0" smtClean="0"/>
              <a:t>Убаците текст</a:t>
            </a:r>
            <a:endParaRPr lang="en-AU" dirty="0" smtClean="0"/>
          </a:p>
          <a:p>
            <a:pPr lvl="0"/>
            <a:endParaRPr lang="en-AU" dirty="0"/>
          </a:p>
        </p:txBody>
      </p:sp>
      <p:sp>
        <p:nvSpPr>
          <p:cNvPr id="59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4958952" y="4711851"/>
            <a:ext cx="1512094" cy="93821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sr-Cyrl-RS" dirty="0" smtClean="0"/>
              <a:t>Убаците текст</a:t>
            </a:r>
            <a:endParaRPr lang="en-AU" dirty="0" smtClean="0"/>
          </a:p>
          <a:p>
            <a:pPr lvl="0"/>
            <a:endParaRPr lang="en-AU" dirty="0"/>
          </a:p>
        </p:txBody>
      </p:sp>
      <p:sp>
        <p:nvSpPr>
          <p:cNvPr id="60" name="Text Placeholder 18"/>
          <p:cNvSpPr>
            <a:spLocks noGrp="1"/>
          </p:cNvSpPr>
          <p:nvPr>
            <p:ph type="body" sz="quarter" idx="32" hasCustomPrompt="1"/>
          </p:nvPr>
        </p:nvSpPr>
        <p:spPr>
          <a:xfrm>
            <a:off x="7244954" y="4241238"/>
            <a:ext cx="1512094" cy="47148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sr-Cyrl-RS" dirty="0" smtClean="0"/>
              <a:t>Убаците текст</a:t>
            </a:r>
            <a:endParaRPr lang="en-AU" dirty="0" smtClean="0"/>
          </a:p>
          <a:p>
            <a:pPr lvl="0"/>
            <a:endParaRPr lang="en-AU" dirty="0"/>
          </a:p>
        </p:txBody>
      </p:sp>
      <p:sp>
        <p:nvSpPr>
          <p:cNvPr id="61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7244953" y="4711851"/>
            <a:ext cx="1512094" cy="93821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sr-Cyrl-RS" dirty="0" smtClean="0"/>
              <a:t>Убаците текст</a:t>
            </a:r>
            <a:endParaRPr lang="en-AU" dirty="0" smtClean="0"/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456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4" grpId="0" animBg="1"/>
      <p:bldP spid="56" grpId="0" animBg="1"/>
      <p:bldP spid="31" grpId="0" animBg="1"/>
      <p:bldP spid="55" grpId="0" animBg="1"/>
      <p:bldP spid="28" grpId="0" animBg="1"/>
      <p:bldP spid="33" grpId="0" animBg="1"/>
      <p:bldP spid="27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3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drzaj fotografij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6630646" y="1650584"/>
            <a:ext cx="1869227" cy="4521616"/>
          </a:xfrm>
          <a:custGeom>
            <a:avLst/>
            <a:gdLst>
              <a:gd name="connsiteX0" fmla="*/ 1246152 w 2492303"/>
              <a:gd name="connsiteY0" fmla="*/ 0 h 4521616"/>
              <a:gd name="connsiteX1" fmla="*/ 2436216 w 2492303"/>
              <a:gd name="connsiteY1" fmla="*/ 138439 h 4521616"/>
              <a:gd name="connsiteX2" fmla="*/ 2492302 w 2492303"/>
              <a:gd name="connsiteY2" fmla="*/ 161047 h 4521616"/>
              <a:gd name="connsiteX3" fmla="*/ 2492302 w 2492303"/>
              <a:gd name="connsiteY3" fmla="*/ 178503 h 4521616"/>
              <a:gd name="connsiteX4" fmla="*/ 2492302 w 2492303"/>
              <a:gd name="connsiteY4" fmla="*/ 466951 h 4521616"/>
              <a:gd name="connsiteX5" fmla="*/ 2492302 w 2492303"/>
              <a:gd name="connsiteY5" fmla="*/ 4054665 h 4521616"/>
              <a:gd name="connsiteX6" fmla="*/ 2492303 w 2492303"/>
              <a:gd name="connsiteY6" fmla="*/ 4054665 h 4521616"/>
              <a:gd name="connsiteX7" fmla="*/ 2492303 w 2492303"/>
              <a:gd name="connsiteY7" fmla="*/ 4360569 h 4521616"/>
              <a:gd name="connsiteX8" fmla="*/ 2436217 w 2492303"/>
              <a:gd name="connsiteY8" fmla="*/ 4383177 h 4521616"/>
              <a:gd name="connsiteX9" fmla="*/ 1246153 w 2492303"/>
              <a:gd name="connsiteY9" fmla="*/ 4521616 h 4521616"/>
              <a:gd name="connsiteX10" fmla="*/ 56089 w 2492303"/>
              <a:gd name="connsiteY10" fmla="*/ 4383177 h 4521616"/>
              <a:gd name="connsiteX11" fmla="*/ 1 w 2492303"/>
              <a:gd name="connsiteY11" fmla="*/ 4360569 h 4521616"/>
              <a:gd name="connsiteX12" fmla="*/ 1 w 2492303"/>
              <a:gd name="connsiteY12" fmla="*/ 4054665 h 4521616"/>
              <a:gd name="connsiteX13" fmla="*/ 683 w 2492303"/>
              <a:gd name="connsiteY13" fmla="*/ 4054390 h 4521616"/>
              <a:gd name="connsiteX14" fmla="*/ 683 w 2492303"/>
              <a:gd name="connsiteY14" fmla="*/ 467227 h 4521616"/>
              <a:gd name="connsiteX15" fmla="*/ 0 w 2492303"/>
              <a:gd name="connsiteY15" fmla="*/ 466951 h 4521616"/>
              <a:gd name="connsiteX16" fmla="*/ 0 w 2492303"/>
              <a:gd name="connsiteY16" fmla="*/ 161047 h 4521616"/>
              <a:gd name="connsiteX17" fmla="*/ 56088 w 2492303"/>
              <a:gd name="connsiteY17" fmla="*/ 138439 h 4521616"/>
              <a:gd name="connsiteX18" fmla="*/ 1246152 w 2492303"/>
              <a:gd name="connsiteY18" fmla="*/ 0 h 452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92303" h="4521616">
                <a:moveTo>
                  <a:pt x="1246152" y="0"/>
                </a:moveTo>
                <a:cubicBezTo>
                  <a:pt x="1741540" y="0"/>
                  <a:pt x="2178306" y="54915"/>
                  <a:pt x="2436216" y="138439"/>
                </a:cubicBezTo>
                <a:lnTo>
                  <a:pt x="2492302" y="161047"/>
                </a:lnTo>
                <a:lnTo>
                  <a:pt x="2492302" y="178503"/>
                </a:lnTo>
                <a:lnTo>
                  <a:pt x="2492302" y="466951"/>
                </a:lnTo>
                <a:lnTo>
                  <a:pt x="2492302" y="4054665"/>
                </a:lnTo>
                <a:lnTo>
                  <a:pt x="2492303" y="4054665"/>
                </a:lnTo>
                <a:lnTo>
                  <a:pt x="2492303" y="4360569"/>
                </a:lnTo>
                <a:lnTo>
                  <a:pt x="2436217" y="4383177"/>
                </a:lnTo>
                <a:cubicBezTo>
                  <a:pt x="2178307" y="4466701"/>
                  <a:pt x="1741541" y="4521616"/>
                  <a:pt x="1246153" y="4521616"/>
                </a:cubicBezTo>
                <a:cubicBezTo>
                  <a:pt x="750764" y="4521616"/>
                  <a:pt x="313998" y="4466701"/>
                  <a:pt x="56089" y="4383177"/>
                </a:cubicBezTo>
                <a:lnTo>
                  <a:pt x="1" y="4360569"/>
                </a:lnTo>
                <a:lnTo>
                  <a:pt x="1" y="4054665"/>
                </a:lnTo>
                <a:lnTo>
                  <a:pt x="683" y="4054390"/>
                </a:lnTo>
                <a:lnTo>
                  <a:pt x="683" y="467227"/>
                </a:lnTo>
                <a:lnTo>
                  <a:pt x="0" y="466951"/>
                </a:lnTo>
                <a:lnTo>
                  <a:pt x="0" y="161047"/>
                </a:lnTo>
                <a:lnTo>
                  <a:pt x="56088" y="138439"/>
                </a:lnTo>
                <a:cubicBezTo>
                  <a:pt x="313997" y="54915"/>
                  <a:pt x="750763" y="0"/>
                  <a:pt x="124615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r-Cyrl-RS" dirty="0" smtClean="0"/>
              <a:t>Фотографија</a:t>
            </a:r>
            <a:endParaRPr lang="en-AU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228600"/>
            <a:ext cx="6858000" cy="69749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rgbClr val="005395"/>
                </a:solidFill>
              </a:defRPr>
            </a:lvl1pPr>
          </a:lstStyle>
          <a:p>
            <a:r>
              <a:rPr lang="sr-Cyrl-RS" dirty="0" smtClean="0"/>
              <a:t>Наслов</a:t>
            </a:r>
            <a:endParaRPr lang="en-AU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1066801"/>
            <a:ext cx="6858000" cy="37421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00539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Cyrl-RS" dirty="0" smtClean="0"/>
              <a:t>Поднаслов</a:t>
            </a:r>
            <a:endParaRPr lang="en-AU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629842" y="1676400"/>
            <a:ext cx="1869227" cy="4521616"/>
          </a:xfrm>
          <a:custGeom>
            <a:avLst/>
            <a:gdLst>
              <a:gd name="connsiteX0" fmla="*/ 1246152 w 2492303"/>
              <a:gd name="connsiteY0" fmla="*/ 0 h 4521616"/>
              <a:gd name="connsiteX1" fmla="*/ 2436216 w 2492303"/>
              <a:gd name="connsiteY1" fmla="*/ 138439 h 4521616"/>
              <a:gd name="connsiteX2" fmla="*/ 2492302 w 2492303"/>
              <a:gd name="connsiteY2" fmla="*/ 161047 h 4521616"/>
              <a:gd name="connsiteX3" fmla="*/ 2492302 w 2492303"/>
              <a:gd name="connsiteY3" fmla="*/ 178503 h 4521616"/>
              <a:gd name="connsiteX4" fmla="*/ 2492302 w 2492303"/>
              <a:gd name="connsiteY4" fmla="*/ 466951 h 4521616"/>
              <a:gd name="connsiteX5" fmla="*/ 2492302 w 2492303"/>
              <a:gd name="connsiteY5" fmla="*/ 4054665 h 4521616"/>
              <a:gd name="connsiteX6" fmla="*/ 2492303 w 2492303"/>
              <a:gd name="connsiteY6" fmla="*/ 4054665 h 4521616"/>
              <a:gd name="connsiteX7" fmla="*/ 2492303 w 2492303"/>
              <a:gd name="connsiteY7" fmla="*/ 4360569 h 4521616"/>
              <a:gd name="connsiteX8" fmla="*/ 2436217 w 2492303"/>
              <a:gd name="connsiteY8" fmla="*/ 4383177 h 4521616"/>
              <a:gd name="connsiteX9" fmla="*/ 1246153 w 2492303"/>
              <a:gd name="connsiteY9" fmla="*/ 4521616 h 4521616"/>
              <a:gd name="connsiteX10" fmla="*/ 56089 w 2492303"/>
              <a:gd name="connsiteY10" fmla="*/ 4383177 h 4521616"/>
              <a:gd name="connsiteX11" fmla="*/ 1 w 2492303"/>
              <a:gd name="connsiteY11" fmla="*/ 4360569 h 4521616"/>
              <a:gd name="connsiteX12" fmla="*/ 1 w 2492303"/>
              <a:gd name="connsiteY12" fmla="*/ 4054665 h 4521616"/>
              <a:gd name="connsiteX13" fmla="*/ 683 w 2492303"/>
              <a:gd name="connsiteY13" fmla="*/ 4054390 h 4521616"/>
              <a:gd name="connsiteX14" fmla="*/ 683 w 2492303"/>
              <a:gd name="connsiteY14" fmla="*/ 467227 h 4521616"/>
              <a:gd name="connsiteX15" fmla="*/ 0 w 2492303"/>
              <a:gd name="connsiteY15" fmla="*/ 466951 h 4521616"/>
              <a:gd name="connsiteX16" fmla="*/ 0 w 2492303"/>
              <a:gd name="connsiteY16" fmla="*/ 161047 h 4521616"/>
              <a:gd name="connsiteX17" fmla="*/ 56088 w 2492303"/>
              <a:gd name="connsiteY17" fmla="*/ 138439 h 4521616"/>
              <a:gd name="connsiteX18" fmla="*/ 1246152 w 2492303"/>
              <a:gd name="connsiteY18" fmla="*/ 0 h 452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92303" h="4521616">
                <a:moveTo>
                  <a:pt x="1246152" y="0"/>
                </a:moveTo>
                <a:cubicBezTo>
                  <a:pt x="1741540" y="0"/>
                  <a:pt x="2178306" y="54915"/>
                  <a:pt x="2436216" y="138439"/>
                </a:cubicBezTo>
                <a:lnTo>
                  <a:pt x="2492302" y="161047"/>
                </a:lnTo>
                <a:lnTo>
                  <a:pt x="2492302" y="178503"/>
                </a:lnTo>
                <a:lnTo>
                  <a:pt x="2492302" y="466951"/>
                </a:lnTo>
                <a:lnTo>
                  <a:pt x="2492302" y="4054665"/>
                </a:lnTo>
                <a:lnTo>
                  <a:pt x="2492303" y="4054665"/>
                </a:lnTo>
                <a:lnTo>
                  <a:pt x="2492303" y="4360569"/>
                </a:lnTo>
                <a:lnTo>
                  <a:pt x="2436217" y="4383177"/>
                </a:lnTo>
                <a:cubicBezTo>
                  <a:pt x="2178307" y="4466701"/>
                  <a:pt x="1741541" y="4521616"/>
                  <a:pt x="1246153" y="4521616"/>
                </a:cubicBezTo>
                <a:cubicBezTo>
                  <a:pt x="750764" y="4521616"/>
                  <a:pt x="313998" y="4466701"/>
                  <a:pt x="56089" y="4383177"/>
                </a:cubicBezTo>
                <a:lnTo>
                  <a:pt x="1" y="4360569"/>
                </a:lnTo>
                <a:lnTo>
                  <a:pt x="1" y="4054665"/>
                </a:lnTo>
                <a:lnTo>
                  <a:pt x="683" y="4054390"/>
                </a:lnTo>
                <a:lnTo>
                  <a:pt x="683" y="467227"/>
                </a:lnTo>
                <a:lnTo>
                  <a:pt x="0" y="466951"/>
                </a:lnTo>
                <a:lnTo>
                  <a:pt x="0" y="161047"/>
                </a:lnTo>
                <a:lnTo>
                  <a:pt x="56088" y="138439"/>
                </a:lnTo>
                <a:cubicBezTo>
                  <a:pt x="313997" y="54915"/>
                  <a:pt x="750763" y="0"/>
                  <a:pt x="124615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r-Cyrl-RS" dirty="0" smtClean="0"/>
              <a:t>Фотографија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86050" y="1828800"/>
            <a:ext cx="37719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644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3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pis fotografij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9" hasCustomPrompt="1"/>
          </p:nvPr>
        </p:nvSpPr>
        <p:spPr>
          <a:xfrm>
            <a:off x="4563943" y="6206"/>
            <a:ext cx="4571078" cy="3437162"/>
          </a:xfrm>
          <a:custGeom>
            <a:avLst/>
            <a:gdLst>
              <a:gd name="connsiteX0" fmla="*/ 0 w 6094770"/>
              <a:gd name="connsiteY0" fmla="*/ 0 h 3437162"/>
              <a:gd name="connsiteX1" fmla="*/ 6094770 w 6094770"/>
              <a:gd name="connsiteY1" fmla="*/ 0 h 3437162"/>
              <a:gd name="connsiteX2" fmla="*/ 6094770 w 6094770"/>
              <a:gd name="connsiteY2" fmla="*/ 779555 h 3437162"/>
              <a:gd name="connsiteX3" fmla="*/ 3437163 w 6094770"/>
              <a:gd name="connsiteY3" fmla="*/ 3437162 h 343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770" h="3437162">
                <a:moveTo>
                  <a:pt x="0" y="0"/>
                </a:moveTo>
                <a:lnTo>
                  <a:pt x="6094770" y="0"/>
                </a:lnTo>
                <a:lnTo>
                  <a:pt x="6094770" y="779555"/>
                </a:lnTo>
                <a:lnTo>
                  <a:pt x="3437163" y="34371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sr-Cyrl-RS" dirty="0" smtClean="0"/>
              <a:t>Фотографија</a:t>
            </a:r>
            <a:endParaRPr lang="en-AU" dirty="0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21" hasCustomPrompt="1"/>
          </p:nvPr>
        </p:nvSpPr>
        <p:spPr>
          <a:xfrm>
            <a:off x="6524055" y="831347"/>
            <a:ext cx="2626148" cy="6030631"/>
          </a:xfrm>
          <a:custGeom>
            <a:avLst/>
            <a:gdLst>
              <a:gd name="connsiteX0" fmla="*/ 3438394 w 3501531"/>
              <a:gd name="connsiteY0" fmla="*/ 0 h 6030631"/>
              <a:gd name="connsiteX1" fmla="*/ 3501531 w 3501531"/>
              <a:gd name="connsiteY1" fmla="*/ 63136 h 6030631"/>
              <a:gd name="connsiteX2" fmla="*/ 3501531 w 3501531"/>
              <a:gd name="connsiteY2" fmla="*/ 6030630 h 6030631"/>
              <a:gd name="connsiteX3" fmla="*/ 2592237 w 3501531"/>
              <a:gd name="connsiteY3" fmla="*/ 6030631 h 6030631"/>
              <a:gd name="connsiteX4" fmla="*/ 0 w 3501531"/>
              <a:gd name="connsiteY4" fmla="*/ 3438395 h 603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1531" h="6030631">
                <a:moveTo>
                  <a:pt x="3438394" y="0"/>
                </a:moveTo>
                <a:lnTo>
                  <a:pt x="3501531" y="63136"/>
                </a:lnTo>
                <a:lnTo>
                  <a:pt x="3501531" y="6030630"/>
                </a:lnTo>
                <a:lnTo>
                  <a:pt x="2592237" y="6030631"/>
                </a:lnTo>
                <a:lnTo>
                  <a:pt x="0" y="343839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sr-Cyrl-RS" dirty="0" smtClean="0"/>
              <a:t>Фотографија</a:t>
            </a:r>
            <a:endParaRPr lang="en-AU" dirty="0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22"/>
          </p:nvPr>
        </p:nvSpPr>
        <p:spPr>
          <a:xfrm>
            <a:off x="4574793" y="4265120"/>
            <a:ext cx="3898522" cy="2599015"/>
          </a:xfrm>
          <a:custGeom>
            <a:avLst/>
            <a:gdLst>
              <a:gd name="connsiteX0" fmla="*/ 2599014 w 5198029"/>
              <a:gd name="connsiteY0" fmla="*/ 0 h 2599015"/>
              <a:gd name="connsiteX1" fmla="*/ 5198029 w 5198029"/>
              <a:gd name="connsiteY1" fmla="*/ 2599015 h 2599015"/>
              <a:gd name="connsiteX2" fmla="*/ 0 w 5198029"/>
              <a:gd name="connsiteY2" fmla="*/ 2599015 h 259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98029" h="2599015">
                <a:moveTo>
                  <a:pt x="2599014" y="0"/>
                </a:moveTo>
                <a:lnTo>
                  <a:pt x="5198029" y="2599015"/>
                </a:lnTo>
                <a:lnTo>
                  <a:pt x="0" y="25990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23"/>
          </p:nvPr>
        </p:nvSpPr>
        <p:spPr>
          <a:xfrm>
            <a:off x="1995111" y="-14811"/>
            <a:ext cx="5157592" cy="6876789"/>
          </a:xfrm>
          <a:custGeom>
            <a:avLst/>
            <a:gdLst>
              <a:gd name="connsiteX0" fmla="*/ 3438395 w 6876789"/>
              <a:gd name="connsiteY0" fmla="*/ 0 h 6876789"/>
              <a:gd name="connsiteX1" fmla="*/ 6876789 w 6876789"/>
              <a:gd name="connsiteY1" fmla="*/ 3438394 h 6876789"/>
              <a:gd name="connsiteX2" fmla="*/ 3438395 w 6876789"/>
              <a:gd name="connsiteY2" fmla="*/ 6876789 h 6876789"/>
              <a:gd name="connsiteX3" fmla="*/ 0 w 6876789"/>
              <a:gd name="connsiteY3" fmla="*/ 3438394 h 687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76789" h="6876789">
                <a:moveTo>
                  <a:pt x="3438395" y="0"/>
                </a:moveTo>
                <a:lnTo>
                  <a:pt x="6876789" y="3438394"/>
                </a:lnTo>
                <a:lnTo>
                  <a:pt x="3438395" y="6876789"/>
                </a:lnTo>
                <a:lnTo>
                  <a:pt x="0" y="343839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AU" dirty="0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24"/>
          </p:nvPr>
        </p:nvSpPr>
        <p:spPr>
          <a:xfrm>
            <a:off x="621540" y="4231473"/>
            <a:ext cx="3960898" cy="2640599"/>
          </a:xfrm>
          <a:custGeom>
            <a:avLst/>
            <a:gdLst>
              <a:gd name="connsiteX0" fmla="*/ 2640598 w 5281197"/>
              <a:gd name="connsiteY0" fmla="*/ 0 h 2640599"/>
              <a:gd name="connsiteX1" fmla="*/ 5281197 w 5281197"/>
              <a:gd name="connsiteY1" fmla="*/ 2640599 h 2640599"/>
              <a:gd name="connsiteX2" fmla="*/ 0 w 5281197"/>
              <a:gd name="connsiteY2" fmla="*/ 2640599 h 264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81197" h="2640599">
                <a:moveTo>
                  <a:pt x="2640598" y="0"/>
                </a:moveTo>
                <a:lnTo>
                  <a:pt x="5281197" y="2640599"/>
                </a:lnTo>
                <a:lnTo>
                  <a:pt x="0" y="26405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AU" dirty="0"/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18" hasCustomPrompt="1"/>
          </p:nvPr>
        </p:nvSpPr>
        <p:spPr>
          <a:xfrm>
            <a:off x="6991" y="-2111"/>
            <a:ext cx="4571078" cy="3437162"/>
          </a:xfrm>
          <a:custGeom>
            <a:avLst/>
            <a:gdLst>
              <a:gd name="connsiteX0" fmla="*/ 0 w 6094770"/>
              <a:gd name="connsiteY0" fmla="*/ 0 h 3437162"/>
              <a:gd name="connsiteX1" fmla="*/ 6094770 w 6094770"/>
              <a:gd name="connsiteY1" fmla="*/ 0 h 3437162"/>
              <a:gd name="connsiteX2" fmla="*/ 2657607 w 6094770"/>
              <a:gd name="connsiteY2" fmla="*/ 3437162 h 3437162"/>
              <a:gd name="connsiteX3" fmla="*/ 0 w 6094770"/>
              <a:gd name="connsiteY3" fmla="*/ 779555 h 343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770" h="3437162">
                <a:moveTo>
                  <a:pt x="0" y="0"/>
                </a:moveTo>
                <a:lnTo>
                  <a:pt x="6094770" y="0"/>
                </a:lnTo>
                <a:lnTo>
                  <a:pt x="2657607" y="3437162"/>
                </a:lnTo>
                <a:lnTo>
                  <a:pt x="0" y="77955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sr-Cyrl-RS" dirty="0" smtClean="0"/>
              <a:t>Фотографија</a:t>
            </a:r>
            <a:endParaRPr lang="en-AU" dirty="0"/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20" hasCustomPrompt="1"/>
          </p:nvPr>
        </p:nvSpPr>
        <p:spPr>
          <a:xfrm>
            <a:off x="1907" y="831349"/>
            <a:ext cx="2621853" cy="6030021"/>
          </a:xfrm>
          <a:custGeom>
            <a:avLst/>
            <a:gdLst>
              <a:gd name="connsiteX0" fmla="*/ 57409 w 3495804"/>
              <a:gd name="connsiteY0" fmla="*/ 0 h 6030021"/>
              <a:gd name="connsiteX1" fmla="*/ 3495804 w 3495804"/>
              <a:gd name="connsiteY1" fmla="*/ 3438394 h 6030021"/>
              <a:gd name="connsiteX2" fmla="*/ 904178 w 3495804"/>
              <a:gd name="connsiteY2" fmla="*/ 6030021 h 6030021"/>
              <a:gd name="connsiteX3" fmla="*/ 0 w 3495804"/>
              <a:gd name="connsiteY3" fmla="*/ 6030021 h 6030021"/>
              <a:gd name="connsiteX4" fmla="*/ 0 w 3495804"/>
              <a:gd name="connsiteY4" fmla="*/ 57409 h 603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5804" h="6030021">
                <a:moveTo>
                  <a:pt x="57409" y="0"/>
                </a:moveTo>
                <a:lnTo>
                  <a:pt x="3495804" y="3438394"/>
                </a:lnTo>
                <a:lnTo>
                  <a:pt x="904178" y="6030021"/>
                </a:lnTo>
                <a:lnTo>
                  <a:pt x="0" y="6030021"/>
                </a:lnTo>
                <a:lnTo>
                  <a:pt x="0" y="5740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sr-Cyrl-RS" dirty="0" smtClean="0"/>
              <a:t>Фотографија</a:t>
            </a:r>
            <a:endParaRPr lang="en-AU" dirty="0"/>
          </a:p>
        </p:txBody>
      </p:sp>
      <p:sp>
        <p:nvSpPr>
          <p:cNvPr id="44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498764"/>
            <a:ext cx="6858000" cy="69749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r-Cyrl-RS" dirty="0" smtClean="0"/>
              <a:t>Наслов</a:t>
            </a:r>
            <a:endParaRPr lang="en-AU" dirty="0"/>
          </a:p>
        </p:txBody>
      </p:sp>
      <p:sp>
        <p:nvSpPr>
          <p:cNvPr id="4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1223965"/>
            <a:ext cx="6858000" cy="37421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Cyrl-RS" dirty="0" smtClean="0"/>
              <a:t>Поднаслов</a:t>
            </a:r>
            <a:endParaRPr lang="en-AU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004684"/>
            <a:ext cx="3942159" cy="4716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sr-Cyrl-RS" dirty="0" smtClean="0"/>
              <a:t>Текст</a:t>
            </a:r>
            <a:endParaRPr lang="en-AU" dirty="0"/>
          </a:p>
        </p:txBody>
      </p:sp>
      <p:sp>
        <p:nvSpPr>
          <p:cNvPr id="4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2491524"/>
            <a:ext cx="3942159" cy="175952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</a:lstStyle>
          <a:p>
            <a:pPr lvl="0"/>
            <a:r>
              <a:rPr lang="sr-Cyrl-RS" dirty="0" smtClean="0"/>
              <a:t>текст</a:t>
            </a:r>
            <a:endParaRPr lang="en-AU" dirty="0"/>
          </a:p>
        </p:txBody>
      </p:sp>
      <p:sp>
        <p:nvSpPr>
          <p:cNvPr id="48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9841" y="4383089"/>
            <a:ext cx="3940969" cy="493712"/>
          </a:xfrm>
        </p:spPr>
        <p:txBody>
          <a:bodyPr>
            <a:normAutofit/>
          </a:bodyPr>
          <a:lstStyle>
            <a:lvl1pPr marL="0" indent="0">
              <a:buNone/>
              <a:defRPr sz="1600" b="1" i="1">
                <a:latin typeface="Lato Light" panose="020F0302020204030203" pitchFamily="34" charset="0"/>
              </a:defRPr>
            </a:lvl1pPr>
          </a:lstStyle>
          <a:p>
            <a:pPr lvl="0"/>
            <a:r>
              <a:rPr lang="sr-Cyrl-RS" dirty="0" smtClean="0"/>
              <a:t>Текст</a:t>
            </a:r>
            <a:endParaRPr lang="en-AU" dirty="0"/>
          </a:p>
        </p:txBody>
      </p:sp>
      <p:sp>
        <p:nvSpPr>
          <p:cNvPr id="4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29841" y="4876801"/>
            <a:ext cx="3940969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r>
              <a:rPr lang="sr-Cyrl-RS" dirty="0" smtClean="0"/>
              <a:t>текст</a:t>
            </a:r>
            <a:endParaRPr lang="en-AU" dirty="0"/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29841" y="5370513"/>
            <a:ext cx="3942159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r>
              <a:rPr lang="sr-Cyrl-RS" dirty="0" smtClean="0"/>
              <a:t>текст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9977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cetna 2 bez slike">
    <p:bg>
      <p:bgPr>
        <a:gradFill>
          <a:gsLst>
            <a:gs pos="0">
              <a:schemeClr val="bg2">
                <a:lumMod val="0"/>
                <a:lumOff val="100000"/>
              </a:schemeClr>
            </a:gs>
            <a:gs pos="72000">
              <a:schemeClr val="bg2"/>
            </a:gs>
            <a:gs pos="100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4572000" y="3886200"/>
            <a:ext cx="4514850" cy="28194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57750" y="4267200"/>
            <a:ext cx="3771900" cy="850900"/>
          </a:xfrm>
        </p:spPr>
        <p:txBody>
          <a:bodyPr anchor="b">
            <a:norm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sr-Cyrl-RS" dirty="0" smtClean="0"/>
              <a:t>Наслов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00650" y="5508625"/>
            <a:ext cx="3114675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r-Cyrl-RS" dirty="0" smtClean="0"/>
              <a:t>Поднаслов</a:t>
            </a:r>
            <a:endParaRPr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890" y="6475816"/>
            <a:ext cx="1512195" cy="18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2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498764"/>
            <a:ext cx="6858000" cy="69749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r-Cyrl-RS" dirty="0" smtClean="0"/>
              <a:t>Наслов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1223965"/>
            <a:ext cx="6858000" cy="37421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Cyrl-RS" dirty="0" smtClean="0"/>
              <a:t>Поднаслов</a:t>
            </a:r>
            <a:endParaRPr lang="en-AU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0" hasCustomPrompt="1"/>
          </p:nvPr>
        </p:nvSpPr>
        <p:spPr>
          <a:xfrm>
            <a:off x="1017985" y="2408648"/>
            <a:ext cx="3554015" cy="3612740"/>
          </a:xfrm>
        </p:spPr>
        <p:txBody>
          <a:bodyPr/>
          <a:lstStyle>
            <a:lvl1pPr>
              <a:defRPr/>
            </a:lvl1pPr>
          </a:lstStyle>
          <a:p>
            <a:r>
              <a:rPr lang="sr-Cyrl-RS" dirty="0" smtClean="0"/>
              <a:t>Графикон</a:t>
            </a:r>
            <a:endParaRPr lang="en-AU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123605" y="2062397"/>
            <a:ext cx="3251597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sr-Cyrl-RS" dirty="0" smtClean="0"/>
              <a:t>Текст</a:t>
            </a:r>
            <a:endParaRPr lang="en-AU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23605" y="2549237"/>
            <a:ext cx="3251597" cy="175952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</a:lstStyle>
          <a:p>
            <a:pPr lvl="0"/>
            <a:r>
              <a:rPr lang="sr-Cyrl-RS" dirty="0" smtClean="0"/>
              <a:t>текст</a:t>
            </a:r>
            <a:endParaRPr lang="en-AU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5123605" y="4590028"/>
            <a:ext cx="3251597" cy="47148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sr-Cyrl-RS" dirty="0" smtClean="0"/>
              <a:t>Текст</a:t>
            </a:r>
            <a:endParaRPr lang="en-AU" dirty="0"/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5123605" y="5075802"/>
            <a:ext cx="3251597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r>
              <a:rPr lang="sr-Cyrl-RS" dirty="0" smtClean="0"/>
              <a:t>текст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908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drzaj fotografij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2A8161C-0D8C-4D91-A2A5-FEF9B767F50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5393978" y="0"/>
            <a:ext cx="1874416" cy="235131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sr-Cyrl-RS" dirty="0" smtClean="0"/>
              <a:t>Фотографија</a:t>
            </a:r>
            <a:endParaRPr lang="en-AU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7269585" y="0"/>
            <a:ext cx="1874416" cy="235131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sr-Cyrl-RS" dirty="0" smtClean="0"/>
              <a:t>Фотографија</a:t>
            </a:r>
            <a:endParaRPr lang="en-AU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5393977" y="2351315"/>
            <a:ext cx="3750023" cy="215446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sr-Cyrl-RS" dirty="0" smtClean="0"/>
              <a:t>Фотографија</a:t>
            </a:r>
            <a:endParaRPr lang="en-AU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5393978" y="4505779"/>
            <a:ext cx="1874416" cy="235131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sr-Cyrl-RS" dirty="0" smtClean="0"/>
              <a:t>Фотографија</a:t>
            </a:r>
            <a:endParaRPr lang="en-AU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7269585" y="4505779"/>
            <a:ext cx="1874416" cy="235131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sr-Cyrl-RS" dirty="0" smtClean="0"/>
              <a:t>Фотографија</a:t>
            </a:r>
            <a:endParaRPr lang="en-AU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0"/>
          </p:nvPr>
        </p:nvSpPr>
        <p:spPr>
          <a:xfrm>
            <a:off x="285750" y="304800"/>
            <a:ext cx="4524375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44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drzaj, tekst, fotograf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Latn-RS" dirty="0" smtClean="0"/>
              <a:t>Naslov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36157921"/>
              </p:ext>
            </p:extLst>
          </p:nvPr>
        </p:nvGraphicFramePr>
        <p:xfrm>
          <a:off x="171450" y="4343401"/>
          <a:ext cx="4057650" cy="1828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10125" y="1828800"/>
            <a:ext cx="4333875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10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vala na pazn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2438400"/>
            <a:ext cx="3486150" cy="1233424"/>
          </a:xfrm>
        </p:spPr>
        <p:txBody>
          <a:bodyPr>
            <a:normAutofit/>
          </a:bodyPr>
          <a:lstStyle>
            <a:lvl1pPr algn="ctr">
              <a:defRPr sz="4000" b="1" baseline="0"/>
            </a:lvl1pPr>
          </a:lstStyle>
          <a:p>
            <a:r>
              <a:rPr lang="sr-Cyrl-RS" dirty="0" smtClean="0"/>
              <a:t>Хвала на пажњи !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001000" y="6172201"/>
            <a:ext cx="857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0" dirty="0" smtClean="0">
                <a:solidFill>
                  <a:srgbClr val="005395"/>
                </a:solidFill>
                <a:latin typeface="Calibri" panose="020F0502020204030204" pitchFamily="34" charset="0"/>
              </a:rPr>
              <a:t>www.eps.rs</a:t>
            </a:r>
            <a:endParaRPr lang="en-US" sz="1400" i="0" dirty="0">
              <a:solidFill>
                <a:srgbClr val="005395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0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8792E9-EACE-40F3-AFFC-1B6B954647D9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A8161C-0D8C-4D91-A2A5-FEF9B767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0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azan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9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cet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ltGray">
          <a:xfrm>
            <a:off x="0" y="4754563"/>
            <a:ext cx="9144000" cy="2103437"/>
          </a:xfrm>
          <a:prstGeom prst="rect">
            <a:avLst/>
          </a:prstGeom>
          <a:solidFill>
            <a:srgbClr val="0053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0" y="4724400"/>
            <a:ext cx="9140825" cy="76200"/>
          </a:xfrm>
          <a:prstGeom prst="rect">
            <a:avLst/>
          </a:prstGeom>
          <a:solidFill>
            <a:srgbClr val="D0D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954588"/>
            <a:ext cx="16002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999" y="4800600"/>
            <a:ext cx="6858002" cy="1143000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1810" y="5943600"/>
            <a:ext cx="6858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8006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1282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cetna 3">
    <p:bg>
      <p:bgPr>
        <a:solidFill>
          <a:srgbClr val="D0D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685800" y="4038600"/>
            <a:ext cx="1943100" cy="16383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14638" y="1223963"/>
            <a:ext cx="3771900" cy="850900"/>
          </a:xfrm>
        </p:spPr>
        <p:txBody>
          <a:bodyPr anchor="b">
            <a:noAutofit/>
          </a:bodyPr>
          <a:lstStyle>
            <a:lvl1pPr algn="ctr">
              <a:defRPr sz="3200" b="1">
                <a:solidFill>
                  <a:srgbClr val="005395"/>
                </a:solidFill>
              </a:defRPr>
            </a:lvl1pPr>
          </a:lstStyle>
          <a:p>
            <a:r>
              <a:rPr lang="sr-Cyrl-RS" dirty="0" smtClean="0"/>
              <a:t>Наслов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43250" y="2590800"/>
            <a:ext cx="3114675" cy="3048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rgbClr val="005395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r-Cyrl-RS" dirty="0" smtClean="0"/>
              <a:t>Поднаслов</a:t>
            </a:r>
            <a:endParaRPr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6324601"/>
            <a:ext cx="1701800" cy="20857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657600" y="4038600"/>
            <a:ext cx="1943100" cy="16383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686550" y="4038600"/>
            <a:ext cx="1943100" cy="16383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4181475"/>
            <a:ext cx="1803401" cy="1352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450" y="4181475"/>
            <a:ext cx="1803400" cy="135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4336"/>
          <a:stretch/>
        </p:blipFill>
        <p:spPr>
          <a:xfrm>
            <a:off x="6756400" y="4181475"/>
            <a:ext cx="1803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80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cetna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0" y="3886200"/>
            <a:ext cx="4514850" cy="28194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6475413"/>
            <a:ext cx="151130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7750" y="4267200"/>
            <a:ext cx="3771900" cy="850900"/>
          </a:xfrm>
        </p:spPr>
        <p:txBody>
          <a:bodyPr>
            <a:norm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0650" y="5508625"/>
            <a:ext cx="3114675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762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cetna 2 bez sl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0" y="3886200"/>
            <a:ext cx="4514850" cy="28194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6475413"/>
            <a:ext cx="151130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7750" y="4267200"/>
            <a:ext cx="3771900" cy="850900"/>
          </a:xfrm>
        </p:spPr>
        <p:txBody>
          <a:bodyPr>
            <a:norm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0650" y="5508625"/>
            <a:ext cx="3114675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94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cetna 3">
    <p:bg>
      <p:bgPr>
        <a:solidFill>
          <a:srgbClr val="D0D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4038600"/>
            <a:ext cx="1943100" cy="16383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6324600"/>
            <a:ext cx="1701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657600" y="4038600"/>
            <a:ext cx="1943100" cy="16383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86550" y="4038600"/>
            <a:ext cx="1943100" cy="16383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4181475"/>
            <a:ext cx="1803401" cy="1352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450" y="4181475"/>
            <a:ext cx="1803400" cy="135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10101" b="4336"/>
          <a:stretch/>
        </p:blipFill>
        <p:spPr>
          <a:xfrm>
            <a:off x="6756400" y="4181475"/>
            <a:ext cx="1803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4638" y="1223963"/>
            <a:ext cx="3771900" cy="850900"/>
          </a:xfrm>
        </p:spPr>
        <p:txBody>
          <a:bodyPr>
            <a:noAutofit/>
          </a:bodyPr>
          <a:lstStyle>
            <a:lvl1pPr algn="ctr">
              <a:defRPr sz="3200" b="1">
                <a:solidFill>
                  <a:srgbClr val="00539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3250" y="2590800"/>
            <a:ext cx="3114675" cy="3048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rgbClr val="005395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201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cetna 4">
    <p:bg>
      <p:bgPr>
        <a:solidFill>
          <a:srgbClr val="D0D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5575" y="4032250"/>
            <a:ext cx="1943100" cy="16383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101" b="4336"/>
          <a:stretch/>
        </p:blipFill>
        <p:spPr>
          <a:xfrm>
            <a:off x="225425" y="4175125"/>
            <a:ext cx="1803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1271588"/>
            <a:ext cx="9164638" cy="566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14300" y="304800"/>
            <a:ext cx="1943100" cy="16383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4300" y="2171700"/>
            <a:ext cx="1943100" cy="16383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" y="447675"/>
            <a:ext cx="1803401" cy="1352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50" y="2324100"/>
            <a:ext cx="1803400" cy="135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6477000"/>
            <a:ext cx="1971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0512" y="1839584"/>
            <a:ext cx="4557713" cy="1595437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rgbClr val="00539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43550" y="3886200"/>
            <a:ext cx="3114675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rgbClr val="005395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760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cetn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429000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43000" y="3951412"/>
            <a:ext cx="6858000" cy="697490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00539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00" y="4676613"/>
            <a:ext cx="6858000" cy="37421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00539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27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drz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6388" y="6602413"/>
            <a:ext cx="720725" cy="2365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CD815-97B8-471E-9F54-5A0DE58EED32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58100" y="6602413"/>
            <a:ext cx="479425" cy="2365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1965C-6400-4B14-83D2-2FDC6B4E1374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16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drzaj fotografije">
    <p:bg>
      <p:bgPr>
        <a:solidFill>
          <a:srgbClr val="D0D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14350" y="4533900"/>
            <a:ext cx="1943100" cy="1638300"/>
            <a:chOff x="762000" y="4953000"/>
            <a:chExt cx="2590800" cy="1638300"/>
          </a:xfrm>
        </p:grpSpPr>
        <p:sp>
          <p:nvSpPr>
            <p:cNvPr id="4" name="Rounded Rectangle 3"/>
            <p:cNvSpPr/>
            <p:nvPr userDrawn="1"/>
          </p:nvSpPr>
          <p:spPr>
            <a:xfrm>
              <a:off x="762000" y="4953000"/>
              <a:ext cx="2590800" cy="1638300"/>
            </a:xfrm>
            <a:prstGeom prst="roundRect">
              <a:avLst/>
            </a:prstGeom>
            <a:solidFill>
              <a:srgbClr val="005395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2"/>
            <a:srcRect t="10101" b="4336"/>
            <a:stretch/>
          </p:blipFill>
          <p:spPr>
            <a:xfrm>
              <a:off x="855133" y="5095875"/>
              <a:ext cx="2404533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14350" y="266700"/>
            <a:ext cx="1958975" cy="3848100"/>
            <a:chOff x="685800" y="571500"/>
            <a:chExt cx="2611967" cy="3848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685800" y="2781300"/>
              <a:ext cx="2590800" cy="1638300"/>
            </a:xfrm>
            <a:prstGeom prst="roundRect">
              <a:avLst/>
            </a:prstGeom>
            <a:solidFill>
              <a:srgbClr val="005395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grpSp>
          <p:nvGrpSpPr>
            <p:cNvPr id="8" name="Group 13"/>
            <p:cNvGrpSpPr>
              <a:grpSpLocks/>
            </p:cNvGrpSpPr>
            <p:nvPr userDrawn="1"/>
          </p:nvGrpSpPr>
          <p:grpSpPr bwMode="auto">
            <a:xfrm>
              <a:off x="706967" y="571500"/>
              <a:ext cx="2590800" cy="1638300"/>
              <a:chOff x="706967" y="571500"/>
              <a:chExt cx="2590800" cy="1638300"/>
            </a:xfrm>
          </p:grpSpPr>
          <p:sp>
            <p:nvSpPr>
              <p:cNvPr id="10" name="Rounded Rectangle 9"/>
              <p:cNvSpPr/>
              <p:nvPr userDrawn="1"/>
            </p:nvSpPr>
            <p:spPr>
              <a:xfrm>
                <a:off x="706967" y="571500"/>
                <a:ext cx="2590800" cy="1638300"/>
              </a:xfrm>
              <a:prstGeom prst="roundRect">
                <a:avLst/>
              </a:prstGeom>
              <a:solidFill>
                <a:srgbClr val="005395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866" y="714375"/>
                <a:ext cx="2404534" cy="135255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00100" y="2933700"/>
              <a:ext cx="2404534" cy="13525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3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437313"/>
            <a:ext cx="12573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4857750" y="571501"/>
            <a:ext cx="4114800" cy="60197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2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slovni slajd pl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ltGray">
          <a:xfrm>
            <a:off x="0" y="0"/>
            <a:ext cx="9142413" cy="457200"/>
          </a:xfrm>
          <a:prstGeom prst="rect">
            <a:avLst/>
          </a:prstGeom>
          <a:solidFill>
            <a:srgbClr val="0053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white">
          <a:xfrm>
            <a:off x="0" y="411163"/>
            <a:ext cx="9142413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143000"/>
            <a:ext cx="6858000" cy="2667000"/>
          </a:xfrm>
        </p:spPr>
        <p:txBody>
          <a:bodyPr>
            <a:normAutofit/>
          </a:bodyPr>
          <a:lstStyle>
            <a:lvl1pPr algn="ctr">
              <a:defRPr sz="52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3810000"/>
            <a:ext cx="6858000" cy="1143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602413"/>
            <a:ext cx="9142413" cy="236537"/>
          </a:xfrm>
          <a:solidFill>
            <a:srgbClr val="005395"/>
          </a:solidFill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461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slovni slajd crve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ltGray">
          <a:xfrm>
            <a:off x="0" y="0"/>
            <a:ext cx="9142413" cy="457200"/>
          </a:xfrm>
          <a:prstGeom prst="rect">
            <a:avLst/>
          </a:prstGeom>
          <a:solidFill>
            <a:srgbClr val="C41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white">
          <a:xfrm>
            <a:off x="0" y="411163"/>
            <a:ext cx="9142413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143000"/>
            <a:ext cx="6858000" cy="2667000"/>
          </a:xfrm>
        </p:spPr>
        <p:txBody>
          <a:bodyPr>
            <a:normAutofit/>
          </a:bodyPr>
          <a:lstStyle>
            <a:lvl1pPr algn="ctr">
              <a:defRPr sz="52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3810000"/>
            <a:ext cx="6858000" cy="1143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602413"/>
            <a:ext cx="9142413" cy="255587"/>
          </a:xfrm>
          <a:solidFill>
            <a:srgbClr val="C4122F"/>
          </a:solidFill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784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spis plavi">
    <p:bg>
      <p:bgPr>
        <a:solidFill>
          <a:srgbClr val="005395">
            <a:alpha val="788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6378575"/>
            <a:ext cx="15986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143000"/>
            <a:ext cx="6858000" cy="2667000"/>
          </a:xfrm>
        </p:spPr>
        <p:txBody>
          <a:bodyPr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10" y="3810000"/>
            <a:ext cx="6858000" cy="1143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6223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cetna 4">
    <p:bg>
      <p:bgPr>
        <a:solidFill>
          <a:srgbClr val="D0D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5575" y="4032250"/>
            <a:ext cx="1943100" cy="16383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4336"/>
          <a:stretch/>
        </p:blipFill>
        <p:spPr>
          <a:xfrm>
            <a:off x="225425" y="4175125"/>
            <a:ext cx="1803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1" y="1271322"/>
            <a:ext cx="9165431" cy="5662879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14300" y="304800"/>
            <a:ext cx="1943100" cy="16383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00512" y="1839584"/>
            <a:ext cx="4557713" cy="1595437"/>
          </a:xfrm>
        </p:spPr>
        <p:txBody>
          <a:bodyPr anchor="b">
            <a:noAutofit/>
          </a:bodyPr>
          <a:lstStyle>
            <a:lvl1pPr algn="ctr">
              <a:defRPr sz="3600" b="1">
                <a:solidFill>
                  <a:srgbClr val="005395"/>
                </a:solidFill>
              </a:defRPr>
            </a:lvl1pPr>
          </a:lstStyle>
          <a:p>
            <a:r>
              <a:rPr lang="sr-Cyrl-RS" dirty="0" smtClean="0"/>
              <a:t>Наслов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43550" y="3886200"/>
            <a:ext cx="3114675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rgbClr val="005395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r-Cyrl-RS" dirty="0" smtClean="0"/>
              <a:t>Поднаслов</a:t>
            </a:r>
            <a:endParaRPr dirty="0"/>
          </a:p>
        </p:txBody>
      </p:sp>
      <p:sp>
        <p:nvSpPr>
          <p:cNvPr id="6" name="Rounded Rectangle 5"/>
          <p:cNvSpPr/>
          <p:nvPr/>
        </p:nvSpPr>
        <p:spPr>
          <a:xfrm>
            <a:off x="114300" y="2171700"/>
            <a:ext cx="1943100" cy="16383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" y="447675"/>
            <a:ext cx="1803401" cy="1352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" y="2324100"/>
            <a:ext cx="1803400" cy="135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6477001"/>
            <a:ext cx="1971675" cy="24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5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spis crveni">
    <p:bg>
      <p:bgPr>
        <a:solidFill>
          <a:srgbClr val="C4122F">
            <a:alpha val="788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6378575"/>
            <a:ext cx="15986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143000"/>
            <a:ext cx="6858000" cy="2667000"/>
          </a:xfrm>
        </p:spPr>
        <p:txBody>
          <a:bodyPr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10" y="3810000"/>
            <a:ext cx="6858000" cy="1143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2622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adrzaj dve st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901952"/>
            <a:ext cx="3429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160" y="1901952"/>
            <a:ext cx="3429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33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drzaj dve strane crve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466344"/>
            <a:ext cx="7132320" cy="123444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1837464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40" y="2740733"/>
            <a:ext cx="3429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9160" y="1837464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9160" y="2740733"/>
            <a:ext cx="3429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0" y="6602413"/>
            <a:ext cx="9144000" cy="255587"/>
          </a:xfrm>
          <a:solidFill>
            <a:srgbClr val="C4122F"/>
          </a:solidFill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36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97638"/>
            <a:ext cx="165735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5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na i sadrz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309" y="2362201"/>
            <a:ext cx="2400300" cy="1990725"/>
          </a:xfrm>
        </p:spPr>
        <p:txBody>
          <a:bodyPr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0659" y="685800"/>
            <a:ext cx="542925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0309" y="4367308"/>
            <a:ext cx="24003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41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na i sadrzaj crv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309" y="2362201"/>
            <a:ext cx="2400300" cy="1990725"/>
          </a:xfrm>
        </p:spPr>
        <p:txBody>
          <a:bodyPr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0659" y="685800"/>
            <a:ext cx="542925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0309" y="4367308"/>
            <a:ext cx="24003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0" y="6602413"/>
            <a:ext cx="9144000" cy="255587"/>
          </a:xfrm>
          <a:solidFill>
            <a:srgbClr val="C4122F"/>
          </a:solidFill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70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fotografija pl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ltGray">
          <a:xfrm>
            <a:off x="0" y="0"/>
            <a:ext cx="3656013" cy="6858000"/>
          </a:xfrm>
          <a:prstGeom prst="rect">
            <a:avLst/>
          </a:prstGeom>
          <a:solidFill>
            <a:srgbClr val="0053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itchFamily="34" charset="0"/>
              <a:ea typeface="+mn-ea"/>
              <a:cs typeface="+mn-cs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6477000"/>
            <a:ext cx="1597025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309" y="2362201"/>
            <a:ext cx="2400300" cy="1990725"/>
          </a:xfrm>
        </p:spPr>
        <p:txBody>
          <a:bodyPr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0309" y="4367308"/>
            <a:ext cx="24003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3655219" y="0"/>
            <a:ext cx="5488781" cy="6858000"/>
          </a:xfrm>
        </p:spPr>
        <p:txBody>
          <a:bodyPr rtlCol="0">
            <a:normAutofit/>
          </a:bodyPr>
          <a:lstStyle>
            <a:lvl1pPr marL="4572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8264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fotografija crv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ltGray">
          <a:xfrm>
            <a:off x="0" y="0"/>
            <a:ext cx="3656013" cy="6858000"/>
          </a:xfrm>
          <a:prstGeom prst="rect">
            <a:avLst/>
          </a:prstGeom>
          <a:solidFill>
            <a:srgbClr val="C41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itchFamily="34" charset="0"/>
              <a:ea typeface="+mn-ea"/>
              <a:cs typeface="+mn-cs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6477000"/>
            <a:ext cx="1597025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309" y="2362201"/>
            <a:ext cx="2400300" cy="1990725"/>
          </a:xfrm>
        </p:spPr>
        <p:txBody>
          <a:bodyPr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0309" y="4367308"/>
            <a:ext cx="24003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3655219" y="0"/>
            <a:ext cx="5488781" cy="6858000"/>
          </a:xfrm>
        </p:spPr>
        <p:txBody>
          <a:bodyPr rtlCol="0">
            <a:normAutofit/>
          </a:bodyPr>
          <a:lstStyle>
            <a:lvl1pPr marL="4572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18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 fotografija plavo des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ltGray">
          <a:xfrm>
            <a:off x="5486400" y="0"/>
            <a:ext cx="3656013" cy="6858000"/>
          </a:xfrm>
          <a:prstGeom prst="rect">
            <a:avLst/>
          </a:prstGeom>
          <a:solidFill>
            <a:srgbClr val="0053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itchFamily="34" charset="0"/>
              <a:ea typeface="+mn-ea"/>
              <a:cs typeface="+mn-cs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6502400"/>
            <a:ext cx="1598613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2411" y="2362200"/>
            <a:ext cx="2400300" cy="1993392"/>
          </a:xfrm>
        </p:spPr>
        <p:txBody>
          <a:bodyPr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5486400" cy="6858000"/>
          </a:xfrm>
          <a:solidFill>
            <a:schemeClr val="bg2">
              <a:lumMod val="9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ru-R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2411" y="4355592"/>
            <a:ext cx="24003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426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 fotografija crveno des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ltGray">
          <a:xfrm>
            <a:off x="5486400" y="0"/>
            <a:ext cx="3656013" cy="6858000"/>
          </a:xfrm>
          <a:prstGeom prst="rect">
            <a:avLst/>
          </a:prstGeom>
          <a:solidFill>
            <a:srgbClr val="C41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itchFamily="34" charset="0"/>
              <a:ea typeface="+mn-ea"/>
              <a:cs typeface="+mn-cs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6502400"/>
            <a:ext cx="1598613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2411" y="2362200"/>
            <a:ext cx="2400300" cy="1993392"/>
          </a:xfrm>
        </p:spPr>
        <p:txBody>
          <a:bodyPr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5486400" cy="6858000"/>
          </a:xfrm>
          <a:solidFill>
            <a:schemeClr val="bg2">
              <a:lumMod val="9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2411" y="4355592"/>
            <a:ext cx="24003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790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cetn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29000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sr-Cyrl-RS" dirty="0" smtClean="0"/>
              <a:t>Фотографија</a:t>
            </a:r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3951412"/>
            <a:ext cx="6858000" cy="69749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rgbClr val="005395"/>
                </a:solidFill>
              </a:defRPr>
            </a:lvl1pPr>
          </a:lstStyle>
          <a:p>
            <a:r>
              <a:rPr lang="sr-Cyrl-RS" dirty="0" smtClean="0"/>
              <a:t>Наслов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4676613"/>
            <a:ext cx="6858000" cy="37421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00539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Cyrl-RS" dirty="0" smtClean="0"/>
              <a:t>Поднаслов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236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drzaj praz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2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drzaj prazan crv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02413"/>
            <a:ext cx="9144000" cy="255587"/>
          </a:xfrm>
          <a:solidFill>
            <a:srgbClr val="C4122F"/>
          </a:solidFill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85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braj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32"/>
          <p:cNvSpPr>
            <a:spLocks noGrp="1"/>
          </p:cNvSpPr>
          <p:nvPr>
            <p:ph type="pic" sz="quarter" idx="29"/>
          </p:nvPr>
        </p:nvSpPr>
        <p:spPr>
          <a:xfrm>
            <a:off x="6858000" y="2217738"/>
            <a:ext cx="2286000" cy="291465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37"/>
          </p:nvPr>
        </p:nvSpPr>
        <p:spPr>
          <a:xfrm>
            <a:off x="7177369" y="4043807"/>
            <a:ext cx="1647260" cy="1976015"/>
          </a:xfrm>
          <a:custGeom>
            <a:avLst/>
            <a:gdLst>
              <a:gd name="connsiteX0" fmla="*/ 329342 w 2196346"/>
              <a:gd name="connsiteY0" fmla="*/ 0 h 1976015"/>
              <a:gd name="connsiteX1" fmla="*/ 1867004 w 2196346"/>
              <a:gd name="connsiteY1" fmla="*/ 0 h 1976015"/>
              <a:gd name="connsiteX2" fmla="*/ 2196346 w 2196346"/>
              <a:gd name="connsiteY2" fmla="*/ 329342 h 1976015"/>
              <a:gd name="connsiteX3" fmla="*/ 2196346 w 2196346"/>
              <a:gd name="connsiteY3" fmla="*/ 1646673 h 1976015"/>
              <a:gd name="connsiteX4" fmla="*/ 1867004 w 2196346"/>
              <a:gd name="connsiteY4" fmla="*/ 1976015 h 1976015"/>
              <a:gd name="connsiteX5" fmla="*/ 329342 w 2196346"/>
              <a:gd name="connsiteY5" fmla="*/ 1976015 h 1976015"/>
              <a:gd name="connsiteX6" fmla="*/ 0 w 2196346"/>
              <a:gd name="connsiteY6" fmla="*/ 1646673 h 1976015"/>
              <a:gd name="connsiteX7" fmla="*/ 0 w 2196346"/>
              <a:gd name="connsiteY7" fmla="*/ 329342 h 1976015"/>
              <a:gd name="connsiteX8" fmla="*/ 329342 w 2196346"/>
              <a:gd name="connsiteY8" fmla="*/ 0 h 197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346" h="1976015">
                <a:moveTo>
                  <a:pt x="329342" y="0"/>
                </a:moveTo>
                <a:lnTo>
                  <a:pt x="1867004" y="0"/>
                </a:lnTo>
                <a:cubicBezTo>
                  <a:pt x="2048895" y="0"/>
                  <a:pt x="2196346" y="147451"/>
                  <a:pt x="2196346" y="329342"/>
                </a:cubicBezTo>
                <a:lnTo>
                  <a:pt x="2196346" y="1646673"/>
                </a:lnTo>
                <a:cubicBezTo>
                  <a:pt x="2196346" y="1828564"/>
                  <a:pt x="2048895" y="1976015"/>
                  <a:pt x="1867004" y="1976015"/>
                </a:cubicBezTo>
                <a:lnTo>
                  <a:pt x="329342" y="1976015"/>
                </a:lnTo>
                <a:cubicBezTo>
                  <a:pt x="147451" y="1976015"/>
                  <a:pt x="0" y="1828564"/>
                  <a:pt x="0" y="1646673"/>
                </a:cubicBezTo>
                <a:lnTo>
                  <a:pt x="0" y="329342"/>
                </a:lnTo>
                <a:cubicBezTo>
                  <a:pt x="0" y="147451"/>
                  <a:pt x="147451" y="0"/>
                  <a:pt x="3293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>
            <a:lvl1pPr marL="0" indent="0">
              <a:buNone/>
              <a:defRPr sz="9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56" name="Picture Placeholder 32"/>
          <p:cNvSpPr>
            <a:spLocks noGrp="1"/>
          </p:cNvSpPr>
          <p:nvPr>
            <p:ph type="pic" sz="quarter" idx="28"/>
          </p:nvPr>
        </p:nvSpPr>
        <p:spPr>
          <a:xfrm>
            <a:off x="4572000" y="2217738"/>
            <a:ext cx="2286000" cy="291465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36"/>
          </p:nvPr>
        </p:nvSpPr>
        <p:spPr>
          <a:xfrm>
            <a:off x="4891369" y="4043808"/>
            <a:ext cx="1647260" cy="1976015"/>
          </a:xfrm>
          <a:custGeom>
            <a:avLst/>
            <a:gdLst>
              <a:gd name="connsiteX0" fmla="*/ 329342 w 2196346"/>
              <a:gd name="connsiteY0" fmla="*/ 0 h 1976015"/>
              <a:gd name="connsiteX1" fmla="*/ 1867004 w 2196346"/>
              <a:gd name="connsiteY1" fmla="*/ 0 h 1976015"/>
              <a:gd name="connsiteX2" fmla="*/ 2196346 w 2196346"/>
              <a:gd name="connsiteY2" fmla="*/ 329342 h 1976015"/>
              <a:gd name="connsiteX3" fmla="*/ 2196346 w 2196346"/>
              <a:gd name="connsiteY3" fmla="*/ 1646673 h 1976015"/>
              <a:gd name="connsiteX4" fmla="*/ 1867004 w 2196346"/>
              <a:gd name="connsiteY4" fmla="*/ 1976015 h 1976015"/>
              <a:gd name="connsiteX5" fmla="*/ 329342 w 2196346"/>
              <a:gd name="connsiteY5" fmla="*/ 1976015 h 1976015"/>
              <a:gd name="connsiteX6" fmla="*/ 0 w 2196346"/>
              <a:gd name="connsiteY6" fmla="*/ 1646673 h 1976015"/>
              <a:gd name="connsiteX7" fmla="*/ 0 w 2196346"/>
              <a:gd name="connsiteY7" fmla="*/ 329342 h 1976015"/>
              <a:gd name="connsiteX8" fmla="*/ 329342 w 2196346"/>
              <a:gd name="connsiteY8" fmla="*/ 0 h 197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346" h="1976015">
                <a:moveTo>
                  <a:pt x="329342" y="0"/>
                </a:moveTo>
                <a:lnTo>
                  <a:pt x="1867004" y="0"/>
                </a:lnTo>
                <a:cubicBezTo>
                  <a:pt x="2048895" y="0"/>
                  <a:pt x="2196346" y="147451"/>
                  <a:pt x="2196346" y="329342"/>
                </a:cubicBezTo>
                <a:lnTo>
                  <a:pt x="2196346" y="1646673"/>
                </a:lnTo>
                <a:cubicBezTo>
                  <a:pt x="2196346" y="1828564"/>
                  <a:pt x="2048895" y="1976015"/>
                  <a:pt x="1867004" y="1976015"/>
                </a:cubicBezTo>
                <a:lnTo>
                  <a:pt x="329342" y="1976015"/>
                </a:lnTo>
                <a:cubicBezTo>
                  <a:pt x="147451" y="1976015"/>
                  <a:pt x="0" y="1828564"/>
                  <a:pt x="0" y="1646673"/>
                </a:cubicBezTo>
                <a:lnTo>
                  <a:pt x="0" y="329342"/>
                </a:lnTo>
                <a:cubicBezTo>
                  <a:pt x="0" y="147451"/>
                  <a:pt x="147451" y="0"/>
                  <a:pt x="3293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>
            <a:lvl1pPr marL="0" indent="0">
              <a:buNone/>
              <a:defRPr sz="9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55" name="Picture Placeholder 32"/>
          <p:cNvSpPr>
            <a:spLocks noGrp="1"/>
          </p:cNvSpPr>
          <p:nvPr>
            <p:ph type="pic" sz="quarter" idx="27"/>
          </p:nvPr>
        </p:nvSpPr>
        <p:spPr>
          <a:xfrm>
            <a:off x="2286000" y="2217738"/>
            <a:ext cx="2286000" cy="291465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35"/>
          </p:nvPr>
        </p:nvSpPr>
        <p:spPr>
          <a:xfrm>
            <a:off x="2605369" y="4045374"/>
            <a:ext cx="1647260" cy="1976015"/>
          </a:xfrm>
          <a:custGeom>
            <a:avLst/>
            <a:gdLst>
              <a:gd name="connsiteX0" fmla="*/ 329342 w 2196346"/>
              <a:gd name="connsiteY0" fmla="*/ 0 h 1976015"/>
              <a:gd name="connsiteX1" fmla="*/ 1867004 w 2196346"/>
              <a:gd name="connsiteY1" fmla="*/ 0 h 1976015"/>
              <a:gd name="connsiteX2" fmla="*/ 2196346 w 2196346"/>
              <a:gd name="connsiteY2" fmla="*/ 329342 h 1976015"/>
              <a:gd name="connsiteX3" fmla="*/ 2196346 w 2196346"/>
              <a:gd name="connsiteY3" fmla="*/ 1646673 h 1976015"/>
              <a:gd name="connsiteX4" fmla="*/ 1867004 w 2196346"/>
              <a:gd name="connsiteY4" fmla="*/ 1976015 h 1976015"/>
              <a:gd name="connsiteX5" fmla="*/ 329342 w 2196346"/>
              <a:gd name="connsiteY5" fmla="*/ 1976015 h 1976015"/>
              <a:gd name="connsiteX6" fmla="*/ 0 w 2196346"/>
              <a:gd name="connsiteY6" fmla="*/ 1646673 h 1976015"/>
              <a:gd name="connsiteX7" fmla="*/ 0 w 2196346"/>
              <a:gd name="connsiteY7" fmla="*/ 329342 h 1976015"/>
              <a:gd name="connsiteX8" fmla="*/ 329342 w 2196346"/>
              <a:gd name="connsiteY8" fmla="*/ 0 h 197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346" h="1976015">
                <a:moveTo>
                  <a:pt x="329342" y="0"/>
                </a:moveTo>
                <a:lnTo>
                  <a:pt x="1867004" y="0"/>
                </a:lnTo>
                <a:cubicBezTo>
                  <a:pt x="2048895" y="0"/>
                  <a:pt x="2196346" y="147451"/>
                  <a:pt x="2196346" y="329342"/>
                </a:cubicBezTo>
                <a:lnTo>
                  <a:pt x="2196346" y="1646673"/>
                </a:lnTo>
                <a:cubicBezTo>
                  <a:pt x="2196346" y="1828564"/>
                  <a:pt x="2048895" y="1976015"/>
                  <a:pt x="1867004" y="1976015"/>
                </a:cubicBezTo>
                <a:lnTo>
                  <a:pt x="329342" y="1976015"/>
                </a:lnTo>
                <a:cubicBezTo>
                  <a:pt x="147451" y="1976015"/>
                  <a:pt x="0" y="1828564"/>
                  <a:pt x="0" y="1646673"/>
                </a:cubicBezTo>
                <a:lnTo>
                  <a:pt x="0" y="329342"/>
                </a:lnTo>
                <a:cubicBezTo>
                  <a:pt x="0" y="147451"/>
                  <a:pt x="147451" y="0"/>
                  <a:pt x="3293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26"/>
          </p:nvPr>
        </p:nvSpPr>
        <p:spPr>
          <a:xfrm>
            <a:off x="0" y="2223197"/>
            <a:ext cx="2286000" cy="291465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4"/>
          </p:nvPr>
        </p:nvSpPr>
        <p:spPr>
          <a:xfrm>
            <a:off x="319370" y="4043807"/>
            <a:ext cx="1647261" cy="1976015"/>
          </a:xfrm>
          <a:custGeom>
            <a:avLst/>
            <a:gdLst>
              <a:gd name="connsiteX0" fmla="*/ 329342 w 2196348"/>
              <a:gd name="connsiteY0" fmla="*/ 0 h 1976015"/>
              <a:gd name="connsiteX1" fmla="*/ 1867006 w 2196348"/>
              <a:gd name="connsiteY1" fmla="*/ 0 h 1976015"/>
              <a:gd name="connsiteX2" fmla="*/ 2196348 w 2196348"/>
              <a:gd name="connsiteY2" fmla="*/ 329342 h 1976015"/>
              <a:gd name="connsiteX3" fmla="*/ 2196348 w 2196348"/>
              <a:gd name="connsiteY3" fmla="*/ 1646673 h 1976015"/>
              <a:gd name="connsiteX4" fmla="*/ 1867006 w 2196348"/>
              <a:gd name="connsiteY4" fmla="*/ 1976015 h 1976015"/>
              <a:gd name="connsiteX5" fmla="*/ 329342 w 2196348"/>
              <a:gd name="connsiteY5" fmla="*/ 1976015 h 1976015"/>
              <a:gd name="connsiteX6" fmla="*/ 0 w 2196348"/>
              <a:gd name="connsiteY6" fmla="*/ 1646673 h 1976015"/>
              <a:gd name="connsiteX7" fmla="*/ 0 w 2196348"/>
              <a:gd name="connsiteY7" fmla="*/ 329342 h 1976015"/>
              <a:gd name="connsiteX8" fmla="*/ 329342 w 2196348"/>
              <a:gd name="connsiteY8" fmla="*/ 0 h 197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348" h="1976015">
                <a:moveTo>
                  <a:pt x="329342" y="0"/>
                </a:moveTo>
                <a:lnTo>
                  <a:pt x="1867006" y="0"/>
                </a:lnTo>
                <a:cubicBezTo>
                  <a:pt x="2048897" y="0"/>
                  <a:pt x="2196348" y="147451"/>
                  <a:pt x="2196348" y="329342"/>
                </a:cubicBezTo>
                <a:lnTo>
                  <a:pt x="2196348" y="1646673"/>
                </a:lnTo>
                <a:cubicBezTo>
                  <a:pt x="2196348" y="1828564"/>
                  <a:pt x="2048897" y="1976015"/>
                  <a:pt x="1867006" y="1976015"/>
                </a:cubicBezTo>
                <a:lnTo>
                  <a:pt x="329342" y="1976015"/>
                </a:lnTo>
                <a:cubicBezTo>
                  <a:pt x="147451" y="1976015"/>
                  <a:pt x="0" y="1828564"/>
                  <a:pt x="0" y="1646673"/>
                </a:cubicBezTo>
                <a:lnTo>
                  <a:pt x="0" y="329342"/>
                </a:lnTo>
                <a:cubicBezTo>
                  <a:pt x="0" y="147451"/>
                  <a:pt x="147451" y="0"/>
                  <a:pt x="3293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43000" y="498764"/>
            <a:ext cx="6858000" cy="69749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43000" y="1223965"/>
            <a:ext cx="6858000" cy="37421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71871" y="4240365"/>
            <a:ext cx="1540038" cy="47148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371871" y="4712724"/>
            <a:ext cx="1540038" cy="93821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2672953" y="4241238"/>
            <a:ext cx="1512094" cy="47148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2672952" y="4711851"/>
            <a:ext cx="1512094" cy="93821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8" name="Text Placeholder 18"/>
          <p:cNvSpPr>
            <a:spLocks noGrp="1"/>
          </p:cNvSpPr>
          <p:nvPr>
            <p:ph type="body" sz="quarter" idx="30"/>
          </p:nvPr>
        </p:nvSpPr>
        <p:spPr>
          <a:xfrm>
            <a:off x="4958953" y="4241238"/>
            <a:ext cx="1512094" cy="47148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9" name="Text Placeholder 20"/>
          <p:cNvSpPr>
            <a:spLocks noGrp="1"/>
          </p:cNvSpPr>
          <p:nvPr>
            <p:ph type="body" sz="quarter" idx="31"/>
          </p:nvPr>
        </p:nvSpPr>
        <p:spPr>
          <a:xfrm>
            <a:off x="4958952" y="4711851"/>
            <a:ext cx="1512094" cy="93821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0" name="Text Placeholder 18"/>
          <p:cNvSpPr>
            <a:spLocks noGrp="1"/>
          </p:cNvSpPr>
          <p:nvPr>
            <p:ph type="body" sz="quarter" idx="32"/>
          </p:nvPr>
        </p:nvSpPr>
        <p:spPr>
          <a:xfrm>
            <a:off x="7244954" y="4241238"/>
            <a:ext cx="1512094" cy="47148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1" name="Text Placeholder 20"/>
          <p:cNvSpPr>
            <a:spLocks noGrp="1"/>
          </p:cNvSpPr>
          <p:nvPr>
            <p:ph type="body" sz="quarter" idx="33"/>
          </p:nvPr>
        </p:nvSpPr>
        <p:spPr>
          <a:xfrm>
            <a:off x="7244953" y="4711851"/>
            <a:ext cx="1512094" cy="93821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3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2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brajanje crv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32"/>
          <p:cNvSpPr>
            <a:spLocks noGrp="1"/>
          </p:cNvSpPr>
          <p:nvPr>
            <p:ph type="pic" sz="quarter" idx="29"/>
          </p:nvPr>
        </p:nvSpPr>
        <p:spPr>
          <a:xfrm>
            <a:off x="6858000" y="2217738"/>
            <a:ext cx="2286000" cy="291465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37"/>
          </p:nvPr>
        </p:nvSpPr>
        <p:spPr>
          <a:xfrm>
            <a:off x="7177369" y="4043807"/>
            <a:ext cx="1647260" cy="1976015"/>
          </a:xfrm>
          <a:custGeom>
            <a:avLst/>
            <a:gdLst>
              <a:gd name="connsiteX0" fmla="*/ 329342 w 2196346"/>
              <a:gd name="connsiteY0" fmla="*/ 0 h 1976015"/>
              <a:gd name="connsiteX1" fmla="*/ 1867004 w 2196346"/>
              <a:gd name="connsiteY1" fmla="*/ 0 h 1976015"/>
              <a:gd name="connsiteX2" fmla="*/ 2196346 w 2196346"/>
              <a:gd name="connsiteY2" fmla="*/ 329342 h 1976015"/>
              <a:gd name="connsiteX3" fmla="*/ 2196346 w 2196346"/>
              <a:gd name="connsiteY3" fmla="*/ 1646673 h 1976015"/>
              <a:gd name="connsiteX4" fmla="*/ 1867004 w 2196346"/>
              <a:gd name="connsiteY4" fmla="*/ 1976015 h 1976015"/>
              <a:gd name="connsiteX5" fmla="*/ 329342 w 2196346"/>
              <a:gd name="connsiteY5" fmla="*/ 1976015 h 1976015"/>
              <a:gd name="connsiteX6" fmla="*/ 0 w 2196346"/>
              <a:gd name="connsiteY6" fmla="*/ 1646673 h 1976015"/>
              <a:gd name="connsiteX7" fmla="*/ 0 w 2196346"/>
              <a:gd name="connsiteY7" fmla="*/ 329342 h 1976015"/>
              <a:gd name="connsiteX8" fmla="*/ 329342 w 2196346"/>
              <a:gd name="connsiteY8" fmla="*/ 0 h 197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346" h="1976015">
                <a:moveTo>
                  <a:pt x="329342" y="0"/>
                </a:moveTo>
                <a:lnTo>
                  <a:pt x="1867004" y="0"/>
                </a:lnTo>
                <a:cubicBezTo>
                  <a:pt x="2048895" y="0"/>
                  <a:pt x="2196346" y="147451"/>
                  <a:pt x="2196346" y="329342"/>
                </a:cubicBezTo>
                <a:lnTo>
                  <a:pt x="2196346" y="1646673"/>
                </a:lnTo>
                <a:cubicBezTo>
                  <a:pt x="2196346" y="1828564"/>
                  <a:pt x="2048895" y="1976015"/>
                  <a:pt x="1867004" y="1976015"/>
                </a:cubicBezTo>
                <a:lnTo>
                  <a:pt x="329342" y="1976015"/>
                </a:lnTo>
                <a:cubicBezTo>
                  <a:pt x="147451" y="1976015"/>
                  <a:pt x="0" y="1828564"/>
                  <a:pt x="0" y="1646673"/>
                </a:cubicBezTo>
                <a:lnTo>
                  <a:pt x="0" y="329342"/>
                </a:lnTo>
                <a:cubicBezTo>
                  <a:pt x="0" y="147451"/>
                  <a:pt x="147451" y="0"/>
                  <a:pt x="3293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>
            <a:lvl1pPr marL="0" indent="0">
              <a:buNone/>
              <a:defRPr sz="9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56" name="Picture Placeholder 32"/>
          <p:cNvSpPr>
            <a:spLocks noGrp="1"/>
          </p:cNvSpPr>
          <p:nvPr>
            <p:ph type="pic" sz="quarter" idx="28"/>
          </p:nvPr>
        </p:nvSpPr>
        <p:spPr>
          <a:xfrm>
            <a:off x="4572000" y="2217738"/>
            <a:ext cx="2286000" cy="291465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36"/>
          </p:nvPr>
        </p:nvSpPr>
        <p:spPr>
          <a:xfrm>
            <a:off x="4891369" y="4043808"/>
            <a:ext cx="1647260" cy="1976015"/>
          </a:xfrm>
          <a:custGeom>
            <a:avLst/>
            <a:gdLst>
              <a:gd name="connsiteX0" fmla="*/ 329342 w 2196346"/>
              <a:gd name="connsiteY0" fmla="*/ 0 h 1976015"/>
              <a:gd name="connsiteX1" fmla="*/ 1867004 w 2196346"/>
              <a:gd name="connsiteY1" fmla="*/ 0 h 1976015"/>
              <a:gd name="connsiteX2" fmla="*/ 2196346 w 2196346"/>
              <a:gd name="connsiteY2" fmla="*/ 329342 h 1976015"/>
              <a:gd name="connsiteX3" fmla="*/ 2196346 w 2196346"/>
              <a:gd name="connsiteY3" fmla="*/ 1646673 h 1976015"/>
              <a:gd name="connsiteX4" fmla="*/ 1867004 w 2196346"/>
              <a:gd name="connsiteY4" fmla="*/ 1976015 h 1976015"/>
              <a:gd name="connsiteX5" fmla="*/ 329342 w 2196346"/>
              <a:gd name="connsiteY5" fmla="*/ 1976015 h 1976015"/>
              <a:gd name="connsiteX6" fmla="*/ 0 w 2196346"/>
              <a:gd name="connsiteY6" fmla="*/ 1646673 h 1976015"/>
              <a:gd name="connsiteX7" fmla="*/ 0 w 2196346"/>
              <a:gd name="connsiteY7" fmla="*/ 329342 h 1976015"/>
              <a:gd name="connsiteX8" fmla="*/ 329342 w 2196346"/>
              <a:gd name="connsiteY8" fmla="*/ 0 h 197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346" h="1976015">
                <a:moveTo>
                  <a:pt x="329342" y="0"/>
                </a:moveTo>
                <a:lnTo>
                  <a:pt x="1867004" y="0"/>
                </a:lnTo>
                <a:cubicBezTo>
                  <a:pt x="2048895" y="0"/>
                  <a:pt x="2196346" y="147451"/>
                  <a:pt x="2196346" y="329342"/>
                </a:cubicBezTo>
                <a:lnTo>
                  <a:pt x="2196346" y="1646673"/>
                </a:lnTo>
                <a:cubicBezTo>
                  <a:pt x="2196346" y="1828564"/>
                  <a:pt x="2048895" y="1976015"/>
                  <a:pt x="1867004" y="1976015"/>
                </a:cubicBezTo>
                <a:lnTo>
                  <a:pt x="329342" y="1976015"/>
                </a:lnTo>
                <a:cubicBezTo>
                  <a:pt x="147451" y="1976015"/>
                  <a:pt x="0" y="1828564"/>
                  <a:pt x="0" y="1646673"/>
                </a:cubicBezTo>
                <a:lnTo>
                  <a:pt x="0" y="329342"/>
                </a:lnTo>
                <a:cubicBezTo>
                  <a:pt x="0" y="147451"/>
                  <a:pt x="147451" y="0"/>
                  <a:pt x="3293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>
            <a:lvl1pPr marL="0" indent="0">
              <a:buNone/>
              <a:defRPr sz="9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55" name="Picture Placeholder 32"/>
          <p:cNvSpPr>
            <a:spLocks noGrp="1"/>
          </p:cNvSpPr>
          <p:nvPr>
            <p:ph type="pic" sz="quarter" idx="27"/>
          </p:nvPr>
        </p:nvSpPr>
        <p:spPr>
          <a:xfrm>
            <a:off x="2286000" y="2217738"/>
            <a:ext cx="2286000" cy="291465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35"/>
          </p:nvPr>
        </p:nvSpPr>
        <p:spPr>
          <a:xfrm>
            <a:off x="2605369" y="4045374"/>
            <a:ext cx="1647260" cy="1976015"/>
          </a:xfrm>
          <a:custGeom>
            <a:avLst/>
            <a:gdLst>
              <a:gd name="connsiteX0" fmla="*/ 329342 w 2196346"/>
              <a:gd name="connsiteY0" fmla="*/ 0 h 1976015"/>
              <a:gd name="connsiteX1" fmla="*/ 1867004 w 2196346"/>
              <a:gd name="connsiteY1" fmla="*/ 0 h 1976015"/>
              <a:gd name="connsiteX2" fmla="*/ 2196346 w 2196346"/>
              <a:gd name="connsiteY2" fmla="*/ 329342 h 1976015"/>
              <a:gd name="connsiteX3" fmla="*/ 2196346 w 2196346"/>
              <a:gd name="connsiteY3" fmla="*/ 1646673 h 1976015"/>
              <a:gd name="connsiteX4" fmla="*/ 1867004 w 2196346"/>
              <a:gd name="connsiteY4" fmla="*/ 1976015 h 1976015"/>
              <a:gd name="connsiteX5" fmla="*/ 329342 w 2196346"/>
              <a:gd name="connsiteY5" fmla="*/ 1976015 h 1976015"/>
              <a:gd name="connsiteX6" fmla="*/ 0 w 2196346"/>
              <a:gd name="connsiteY6" fmla="*/ 1646673 h 1976015"/>
              <a:gd name="connsiteX7" fmla="*/ 0 w 2196346"/>
              <a:gd name="connsiteY7" fmla="*/ 329342 h 1976015"/>
              <a:gd name="connsiteX8" fmla="*/ 329342 w 2196346"/>
              <a:gd name="connsiteY8" fmla="*/ 0 h 197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346" h="1976015">
                <a:moveTo>
                  <a:pt x="329342" y="0"/>
                </a:moveTo>
                <a:lnTo>
                  <a:pt x="1867004" y="0"/>
                </a:lnTo>
                <a:cubicBezTo>
                  <a:pt x="2048895" y="0"/>
                  <a:pt x="2196346" y="147451"/>
                  <a:pt x="2196346" y="329342"/>
                </a:cubicBezTo>
                <a:lnTo>
                  <a:pt x="2196346" y="1646673"/>
                </a:lnTo>
                <a:cubicBezTo>
                  <a:pt x="2196346" y="1828564"/>
                  <a:pt x="2048895" y="1976015"/>
                  <a:pt x="1867004" y="1976015"/>
                </a:cubicBezTo>
                <a:lnTo>
                  <a:pt x="329342" y="1976015"/>
                </a:lnTo>
                <a:cubicBezTo>
                  <a:pt x="147451" y="1976015"/>
                  <a:pt x="0" y="1828564"/>
                  <a:pt x="0" y="1646673"/>
                </a:cubicBezTo>
                <a:lnTo>
                  <a:pt x="0" y="329342"/>
                </a:lnTo>
                <a:cubicBezTo>
                  <a:pt x="0" y="147451"/>
                  <a:pt x="147451" y="0"/>
                  <a:pt x="3293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26"/>
          </p:nvPr>
        </p:nvSpPr>
        <p:spPr>
          <a:xfrm>
            <a:off x="0" y="2223197"/>
            <a:ext cx="2286000" cy="291465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4"/>
          </p:nvPr>
        </p:nvSpPr>
        <p:spPr>
          <a:xfrm>
            <a:off x="319370" y="4043807"/>
            <a:ext cx="1647261" cy="1976015"/>
          </a:xfrm>
          <a:custGeom>
            <a:avLst/>
            <a:gdLst>
              <a:gd name="connsiteX0" fmla="*/ 329342 w 2196348"/>
              <a:gd name="connsiteY0" fmla="*/ 0 h 1976015"/>
              <a:gd name="connsiteX1" fmla="*/ 1867006 w 2196348"/>
              <a:gd name="connsiteY1" fmla="*/ 0 h 1976015"/>
              <a:gd name="connsiteX2" fmla="*/ 2196348 w 2196348"/>
              <a:gd name="connsiteY2" fmla="*/ 329342 h 1976015"/>
              <a:gd name="connsiteX3" fmla="*/ 2196348 w 2196348"/>
              <a:gd name="connsiteY3" fmla="*/ 1646673 h 1976015"/>
              <a:gd name="connsiteX4" fmla="*/ 1867006 w 2196348"/>
              <a:gd name="connsiteY4" fmla="*/ 1976015 h 1976015"/>
              <a:gd name="connsiteX5" fmla="*/ 329342 w 2196348"/>
              <a:gd name="connsiteY5" fmla="*/ 1976015 h 1976015"/>
              <a:gd name="connsiteX6" fmla="*/ 0 w 2196348"/>
              <a:gd name="connsiteY6" fmla="*/ 1646673 h 1976015"/>
              <a:gd name="connsiteX7" fmla="*/ 0 w 2196348"/>
              <a:gd name="connsiteY7" fmla="*/ 329342 h 1976015"/>
              <a:gd name="connsiteX8" fmla="*/ 329342 w 2196348"/>
              <a:gd name="connsiteY8" fmla="*/ 0 h 197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348" h="1976015">
                <a:moveTo>
                  <a:pt x="329342" y="0"/>
                </a:moveTo>
                <a:lnTo>
                  <a:pt x="1867006" y="0"/>
                </a:lnTo>
                <a:cubicBezTo>
                  <a:pt x="2048897" y="0"/>
                  <a:pt x="2196348" y="147451"/>
                  <a:pt x="2196348" y="329342"/>
                </a:cubicBezTo>
                <a:lnTo>
                  <a:pt x="2196348" y="1646673"/>
                </a:lnTo>
                <a:cubicBezTo>
                  <a:pt x="2196348" y="1828564"/>
                  <a:pt x="2048897" y="1976015"/>
                  <a:pt x="1867006" y="1976015"/>
                </a:cubicBezTo>
                <a:lnTo>
                  <a:pt x="329342" y="1976015"/>
                </a:lnTo>
                <a:cubicBezTo>
                  <a:pt x="147451" y="1976015"/>
                  <a:pt x="0" y="1828564"/>
                  <a:pt x="0" y="1646673"/>
                </a:cubicBezTo>
                <a:lnTo>
                  <a:pt x="0" y="329342"/>
                </a:lnTo>
                <a:cubicBezTo>
                  <a:pt x="0" y="147451"/>
                  <a:pt x="147451" y="0"/>
                  <a:pt x="3293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43000" y="498764"/>
            <a:ext cx="6858000" cy="69749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43000" y="1223965"/>
            <a:ext cx="6858000" cy="37421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71871" y="4240365"/>
            <a:ext cx="1540038" cy="47148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371871" y="4712724"/>
            <a:ext cx="1540038" cy="938212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2672953" y="4241238"/>
            <a:ext cx="1512094" cy="47148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2672952" y="4711851"/>
            <a:ext cx="1512094" cy="938212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8" name="Text Placeholder 18"/>
          <p:cNvSpPr>
            <a:spLocks noGrp="1"/>
          </p:cNvSpPr>
          <p:nvPr>
            <p:ph type="body" sz="quarter" idx="30"/>
          </p:nvPr>
        </p:nvSpPr>
        <p:spPr>
          <a:xfrm>
            <a:off x="4958953" y="4241238"/>
            <a:ext cx="1512094" cy="47148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9" name="Text Placeholder 20"/>
          <p:cNvSpPr>
            <a:spLocks noGrp="1"/>
          </p:cNvSpPr>
          <p:nvPr>
            <p:ph type="body" sz="quarter" idx="31"/>
          </p:nvPr>
        </p:nvSpPr>
        <p:spPr>
          <a:xfrm>
            <a:off x="4958952" y="4711851"/>
            <a:ext cx="1512094" cy="93821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0" name="Text Placeholder 18"/>
          <p:cNvSpPr>
            <a:spLocks noGrp="1"/>
          </p:cNvSpPr>
          <p:nvPr>
            <p:ph type="body" sz="quarter" idx="32"/>
          </p:nvPr>
        </p:nvSpPr>
        <p:spPr>
          <a:xfrm>
            <a:off x="7244954" y="4241238"/>
            <a:ext cx="1512094" cy="47148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1" name="Text Placeholder 20"/>
          <p:cNvSpPr>
            <a:spLocks noGrp="1"/>
          </p:cNvSpPr>
          <p:nvPr>
            <p:ph type="body" sz="quarter" idx="33"/>
          </p:nvPr>
        </p:nvSpPr>
        <p:spPr>
          <a:xfrm>
            <a:off x="7244953" y="4711851"/>
            <a:ext cx="1512094" cy="93821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38"/>
          </p:nvPr>
        </p:nvSpPr>
        <p:spPr>
          <a:xfrm>
            <a:off x="0" y="6602413"/>
            <a:ext cx="9144000" cy="255587"/>
          </a:xfrm>
          <a:solidFill>
            <a:srgbClr val="C4122F"/>
          </a:solidFill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9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drzaj fotografij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630646" y="1650584"/>
            <a:ext cx="1869227" cy="4521616"/>
          </a:xfrm>
          <a:custGeom>
            <a:avLst/>
            <a:gdLst>
              <a:gd name="connsiteX0" fmla="*/ 1246152 w 2492303"/>
              <a:gd name="connsiteY0" fmla="*/ 0 h 4521616"/>
              <a:gd name="connsiteX1" fmla="*/ 2436216 w 2492303"/>
              <a:gd name="connsiteY1" fmla="*/ 138439 h 4521616"/>
              <a:gd name="connsiteX2" fmla="*/ 2492302 w 2492303"/>
              <a:gd name="connsiteY2" fmla="*/ 161047 h 4521616"/>
              <a:gd name="connsiteX3" fmla="*/ 2492302 w 2492303"/>
              <a:gd name="connsiteY3" fmla="*/ 178503 h 4521616"/>
              <a:gd name="connsiteX4" fmla="*/ 2492302 w 2492303"/>
              <a:gd name="connsiteY4" fmla="*/ 466951 h 4521616"/>
              <a:gd name="connsiteX5" fmla="*/ 2492302 w 2492303"/>
              <a:gd name="connsiteY5" fmla="*/ 4054665 h 4521616"/>
              <a:gd name="connsiteX6" fmla="*/ 2492303 w 2492303"/>
              <a:gd name="connsiteY6" fmla="*/ 4054665 h 4521616"/>
              <a:gd name="connsiteX7" fmla="*/ 2492303 w 2492303"/>
              <a:gd name="connsiteY7" fmla="*/ 4360569 h 4521616"/>
              <a:gd name="connsiteX8" fmla="*/ 2436217 w 2492303"/>
              <a:gd name="connsiteY8" fmla="*/ 4383177 h 4521616"/>
              <a:gd name="connsiteX9" fmla="*/ 1246153 w 2492303"/>
              <a:gd name="connsiteY9" fmla="*/ 4521616 h 4521616"/>
              <a:gd name="connsiteX10" fmla="*/ 56089 w 2492303"/>
              <a:gd name="connsiteY10" fmla="*/ 4383177 h 4521616"/>
              <a:gd name="connsiteX11" fmla="*/ 1 w 2492303"/>
              <a:gd name="connsiteY11" fmla="*/ 4360569 h 4521616"/>
              <a:gd name="connsiteX12" fmla="*/ 1 w 2492303"/>
              <a:gd name="connsiteY12" fmla="*/ 4054665 h 4521616"/>
              <a:gd name="connsiteX13" fmla="*/ 683 w 2492303"/>
              <a:gd name="connsiteY13" fmla="*/ 4054390 h 4521616"/>
              <a:gd name="connsiteX14" fmla="*/ 683 w 2492303"/>
              <a:gd name="connsiteY14" fmla="*/ 467227 h 4521616"/>
              <a:gd name="connsiteX15" fmla="*/ 0 w 2492303"/>
              <a:gd name="connsiteY15" fmla="*/ 466951 h 4521616"/>
              <a:gd name="connsiteX16" fmla="*/ 0 w 2492303"/>
              <a:gd name="connsiteY16" fmla="*/ 161047 h 4521616"/>
              <a:gd name="connsiteX17" fmla="*/ 56088 w 2492303"/>
              <a:gd name="connsiteY17" fmla="*/ 138439 h 4521616"/>
              <a:gd name="connsiteX18" fmla="*/ 1246152 w 2492303"/>
              <a:gd name="connsiteY18" fmla="*/ 0 h 452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92303" h="4521616">
                <a:moveTo>
                  <a:pt x="1246152" y="0"/>
                </a:moveTo>
                <a:cubicBezTo>
                  <a:pt x="1741540" y="0"/>
                  <a:pt x="2178306" y="54915"/>
                  <a:pt x="2436216" y="138439"/>
                </a:cubicBezTo>
                <a:lnTo>
                  <a:pt x="2492302" y="161047"/>
                </a:lnTo>
                <a:lnTo>
                  <a:pt x="2492302" y="178503"/>
                </a:lnTo>
                <a:lnTo>
                  <a:pt x="2492302" y="466951"/>
                </a:lnTo>
                <a:lnTo>
                  <a:pt x="2492302" y="4054665"/>
                </a:lnTo>
                <a:lnTo>
                  <a:pt x="2492303" y="4054665"/>
                </a:lnTo>
                <a:lnTo>
                  <a:pt x="2492303" y="4360569"/>
                </a:lnTo>
                <a:lnTo>
                  <a:pt x="2436217" y="4383177"/>
                </a:lnTo>
                <a:cubicBezTo>
                  <a:pt x="2178307" y="4466701"/>
                  <a:pt x="1741541" y="4521616"/>
                  <a:pt x="1246153" y="4521616"/>
                </a:cubicBezTo>
                <a:cubicBezTo>
                  <a:pt x="750764" y="4521616"/>
                  <a:pt x="313998" y="4466701"/>
                  <a:pt x="56089" y="4383177"/>
                </a:cubicBezTo>
                <a:lnTo>
                  <a:pt x="1" y="4360569"/>
                </a:lnTo>
                <a:lnTo>
                  <a:pt x="1" y="4054665"/>
                </a:lnTo>
                <a:lnTo>
                  <a:pt x="683" y="4054390"/>
                </a:lnTo>
                <a:lnTo>
                  <a:pt x="683" y="467227"/>
                </a:lnTo>
                <a:lnTo>
                  <a:pt x="0" y="466951"/>
                </a:lnTo>
                <a:lnTo>
                  <a:pt x="0" y="161047"/>
                </a:lnTo>
                <a:lnTo>
                  <a:pt x="56088" y="138439"/>
                </a:lnTo>
                <a:cubicBezTo>
                  <a:pt x="313997" y="54915"/>
                  <a:pt x="750763" y="0"/>
                  <a:pt x="124615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228600"/>
            <a:ext cx="6858000" cy="697490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00539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1066801"/>
            <a:ext cx="6858000" cy="37421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00539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29842" y="1676400"/>
            <a:ext cx="1869227" cy="4521616"/>
          </a:xfrm>
          <a:custGeom>
            <a:avLst/>
            <a:gdLst>
              <a:gd name="connsiteX0" fmla="*/ 1246152 w 2492303"/>
              <a:gd name="connsiteY0" fmla="*/ 0 h 4521616"/>
              <a:gd name="connsiteX1" fmla="*/ 2436216 w 2492303"/>
              <a:gd name="connsiteY1" fmla="*/ 138439 h 4521616"/>
              <a:gd name="connsiteX2" fmla="*/ 2492302 w 2492303"/>
              <a:gd name="connsiteY2" fmla="*/ 161047 h 4521616"/>
              <a:gd name="connsiteX3" fmla="*/ 2492302 w 2492303"/>
              <a:gd name="connsiteY3" fmla="*/ 178503 h 4521616"/>
              <a:gd name="connsiteX4" fmla="*/ 2492302 w 2492303"/>
              <a:gd name="connsiteY4" fmla="*/ 466951 h 4521616"/>
              <a:gd name="connsiteX5" fmla="*/ 2492302 w 2492303"/>
              <a:gd name="connsiteY5" fmla="*/ 4054665 h 4521616"/>
              <a:gd name="connsiteX6" fmla="*/ 2492303 w 2492303"/>
              <a:gd name="connsiteY6" fmla="*/ 4054665 h 4521616"/>
              <a:gd name="connsiteX7" fmla="*/ 2492303 w 2492303"/>
              <a:gd name="connsiteY7" fmla="*/ 4360569 h 4521616"/>
              <a:gd name="connsiteX8" fmla="*/ 2436217 w 2492303"/>
              <a:gd name="connsiteY8" fmla="*/ 4383177 h 4521616"/>
              <a:gd name="connsiteX9" fmla="*/ 1246153 w 2492303"/>
              <a:gd name="connsiteY9" fmla="*/ 4521616 h 4521616"/>
              <a:gd name="connsiteX10" fmla="*/ 56089 w 2492303"/>
              <a:gd name="connsiteY10" fmla="*/ 4383177 h 4521616"/>
              <a:gd name="connsiteX11" fmla="*/ 1 w 2492303"/>
              <a:gd name="connsiteY11" fmla="*/ 4360569 h 4521616"/>
              <a:gd name="connsiteX12" fmla="*/ 1 w 2492303"/>
              <a:gd name="connsiteY12" fmla="*/ 4054665 h 4521616"/>
              <a:gd name="connsiteX13" fmla="*/ 683 w 2492303"/>
              <a:gd name="connsiteY13" fmla="*/ 4054390 h 4521616"/>
              <a:gd name="connsiteX14" fmla="*/ 683 w 2492303"/>
              <a:gd name="connsiteY14" fmla="*/ 467227 h 4521616"/>
              <a:gd name="connsiteX15" fmla="*/ 0 w 2492303"/>
              <a:gd name="connsiteY15" fmla="*/ 466951 h 4521616"/>
              <a:gd name="connsiteX16" fmla="*/ 0 w 2492303"/>
              <a:gd name="connsiteY16" fmla="*/ 161047 h 4521616"/>
              <a:gd name="connsiteX17" fmla="*/ 56088 w 2492303"/>
              <a:gd name="connsiteY17" fmla="*/ 138439 h 4521616"/>
              <a:gd name="connsiteX18" fmla="*/ 1246152 w 2492303"/>
              <a:gd name="connsiteY18" fmla="*/ 0 h 452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92303" h="4521616">
                <a:moveTo>
                  <a:pt x="1246152" y="0"/>
                </a:moveTo>
                <a:cubicBezTo>
                  <a:pt x="1741540" y="0"/>
                  <a:pt x="2178306" y="54915"/>
                  <a:pt x="2436216" y="138439"/>
                </a:cubicBezTo>
                <a:lnTo>
                  <a:pt x="2492302" y="161047"/>
                </a:lnTo>
                <a:lnTo>
                  <a:pt x="2492302" y="178503"/>
                </a:lnTo>
                <a:lnTo>
                  <a:pt x="2492302" y="466951"/>
                </a:lnTo>
                <a:lnTo>
                  <a:pt x="2492302" y="4054665"/>
                </a:lnTo>
                <a:lnTo>
                  <a:pt x="2492303" y="4054665"/>
                </a:lnTo>
                <a:lnTo>
                  <a:pt x="2492303" y="4360569"/>
                </a:lnTo>
                <a:lnTo>
                  <a:pt x="2436217" y="4383177"/>
                </a:lnTo>
                <a:cubicBezTo>
                  <a:pt x="2178307" y="4466701"/>
                  <a:pt x="1741541" y="4521616"/>
                  <a:pt x="1246153" y="4521616"/>
                </a:cubicBezTo>
                <a:cubicBezTo>
                  <a:pt x="750764" y="4521616"/>
                  <a:pt x="313998" y="4466701"/>
                  <a:pt x="56089" y="4383177"/>
                </a:cubicBezTo>
                <a:lnTo>
                  <a:pt x="1" y="4360569"/>
                </a:lnTo>
                <a:lnTo>
                  <a:pt x="1" y="4054665"/>
                </a:lnTo>
                <a:lnTo>
                  <a:pt x="683" y="4054390"/>
                </a:lnTo>
                <a:lnTo>
                  <a:pt x="683" y="467227"/>
                </a:lnTo>
                <a:lnTo>
                  <a:pt x="0" y="466951"/>
                </a:lnTo>
                <a:lnTo>
                  <a:pt x="0" y="161047"/>
                </a:lnTo>
                <a:lnTo>
                  <a:pt x="56088" y="138439"/>
                </a:lnTo>
                <a:cubicBezTo>
                  <a:pt x="313997" y="54915"/>
                  <a:pt x="750763" y="0"/>
                  <a:pt x="124615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86050" y="1828800"/>
            <a:ext cx="37719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417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48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pis fotografij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9"/>
          </p:nvPr>
        </p:nvSpPr>
        <p:spPr>
          <a:xfrm>
            <a:off x="4563943" y="6206"/>
            <a:ext cx="4571078" cy="3437162"/>
          </a:xfrm>
          <a:custGeom>
            <a:avLst/>
            <a:gdLst>
              <a:gd name="connsiteX0" fmla="*/ 0 w 6094770"/>
              <a:gd name="connsiteY0" fmla="*/ 0 h 3437162"/>
              <a:gd name="connsiteX1" fmla="*/ 6094770 w 6094770"/>
              <a:gd name="connsiteY1" fmla="*/ 0 h 3437162"/>
              <a:gd name="connsiteX2" fmla="*/ 6094770 w 6094770"/>
              <a:gd name="connsiteY2" fmla="*/ 779555 h 3437162"/>
              <a:gd name="connsiteX3" fmla="*/ 3437163 w 6094770"/>
              <a:gd name="connsiteY3" fmla="*/ 3437162 h 343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770" h="3437162">
                <a:moveTo>
                  <a:pt x="0" y="0"/>
                </a:moveTo>
                <a:lnTo>
                  <a:pt x="6094770" y="0"/>
                </a:lnTo>
                <a:lnTo>
                  <a:pt x="6094770" y="779555"/>
                </a:lnTo>
                <a:lnTo>
                  <a:pt x="3437163" y="34371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21"/>
          </p:nvPr>
        </p:nvSpPr>
        <p:spPr>
          <a:xfrm>
            <a:off x="6524055" y="831347"/>
            <a:ext cx="2626148" cy="6030631"/>
          </a:xfrm>
          <a:custGeom>
            <a:avLst/>
            <a:gdLst>
              <a:gd name="connsiteX0" fmla="*/ 3438394 w 3501531"/>
              <a:gd name="connsiteY0" fmla="*/ 0 h 6030631"/>
              <a:gd name="connsiteX1" fmla="*/ 3501531 w 3501531"/>
              <a:gd name="connsiteY1" fmla="*/ 63136 h 6030631"/>
              <a:gd name="connsiteX2" fmla="*/ 3501531 w 3501531"/>
              <a:gd name="connsiteY2" fmla="*/ 6030630 h 6030631"/>
              <a:gd name="connsiteX3" fmla="*/ 2592237 w 3501531"/>
              <a:gd name="connsiteY3" fmla="*/ 6030631 h 6030631"/>
              <a:gd name="connsiteX4" fmla="*/ 0 w 3501531"/>
              <a:gd name="connsiteY4" fmla="*/ 3438395 h 603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1531" h="6030631">
                <a:moveTo>
                  <a:pt x="3438394" y="0"/>
                </a:moveTo>
                <a:lnTo>
                  <a:pt x="3501531" y="63136"/>
                </a:lnTo>
                <a:lnTo>
                  <a:pt x="3501531" y="6030630"/>
                </a:lnTo>
                <a:lnTo>
                  <a:pt x="2592237" y="6030631"/>
                </a:lnTo>
                <a:lnTo>
                  <a:pt x="0" y="343839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22"/>
          </p:nvPr>
        </p:nvSpPr>
        <p:spPr>
          <a:xfrm>
            <a:off x="4574793" y="4265120"/>
            <a:ext cx="3898522" cy="2599015"/>
          </a:xfrm>
          <a:custGeom>
            <a:avLst/>
            <a:gdLst>
              <a:gd name="connsiteX0" fmla="*/ 2599014 w 5198029"/>
              <a:gd name="connsiteY0" fmla="*/ 0 h 2599015"/>
              <a:gd name="connsiteX1" fmla="*/ 5198029 w 5198029"/>
              <a:gd name="connsiteY1" fmla="*/ 2599015 h 2599015"/>
              <a:gd name="connsiteX2" fmla="*/ 0 w 5198029"/>
              <a:gd name="connsiteY2" fmla="*/ 2599015 h 259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98029" h="2599015">
                <a:moveTo>
                  <a:pt x="2599014" y="0"/>
                </a:moveTo>
                <a:lnTo>
                  <a:pt x="5198029" y="2599015"/>
                </a:lnTo>
                <a:lnTo>
                  <a:pt x="0" y="25990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/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23"/>
          </p:nvPr>
        </p:nvSpPr>
        <p:spPr>
          <a:xfrm>
            <a:off x="1995111" y="-14811"/>
            <a:ext cx="5157592" cy="6876789"/>
          </a:xfrm>
          <a:custGeom>
            <a:avLst/>
            <a:gdLst>
              <a:gd name="connsiteX0" fmla="*/ 3438395 w 6876789"/>
              <a:gd name="connsiteY0" fmla="*/ 0 h 6876789"/>
              <a:gd name="connsiteX1" fmla="*/ 6876789 w 6876789"/>
              <a:gd name="connsiteY1" fmla="*/ 3438394 h 6876789"/>
              <a:gd name="connsiteX2" fmla="*/ 3438395 w 6876789"/>
              <a:gd name="connsiteY2" fmla="*/ 6876789 h 6876789"/>
              <a:gd name="connsiteX3" fmla="*/ 0 w 6876789"/>
              <a:gd name="connsiteY3" fmla="*/ 3438394 h 687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76789" h="6876789">
                <a:moveTo>
                  <a:pt x="3438395" y="0"/>
                </a:moveTo>
                <a:lnTo>
                  <a:pt x="6876789" y="3438394"/>
                </a:lnTo>
                <a:lnTo>
                  <a:pt x="3438395" y="6876789"/>
                </a:lnTo>
                <a:lnTo>
                  <a:pt x="0" y="343839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24"/>
          </p:nvPr>
        </p:nvSpPr>
        <p:spPr>
          <a:xfrm>
            <a:off x="621540" y="4231473"/>
            <a:ext cx="3960898" cy="2640599"/>
          </a:xfrm>
          <a:custGeom>
            <a:avLst/>
            <a:gdLst>
              <a:gd name="connsiteX0" fmla="*/ 2640598 w 5281197"/>
              <a:gd name="connsiteY0" fmla="*/ 0 h 2640599"/>
              <a:gd name="connsiteX1" fmla="*/ 5281197 w 5281197"/>
              <a:gd name="connsiteY1" fmla="*/ 2640599 h 2640599"/>
              <a:gd name="connsiteX2" fmla="*/ 0 w 5281197"/>
              <a:gd name="connsiteY2" fmla="*/ 2640599 h 264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81197" h="2640599">
                <a:moveTo>
                  <a:pt x="2640598" y="0"/>
                </a:moveTo>
                <a:lnTo>
                  <a:pt x="5281197" y="2640599"/>
                </a:lnTo>
                <a:lnTo>
                  <a:pt x="0" y="26405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18"/>
          </p:nvPr>
        </p:nvSpPr>
        <p:spPr>
          <a:xfrm>
            <a:off x="6991" y="-2111"/>
            <a:ext cx="4571078" cy="3437162"/>
          </a:xfrm>
          <a:custGeom>
            <a:avLst/>
            <a:gdLst>
              <a:gd name="connsiteX0" fmla="*/ 0 w 6094770"/>
              <a:gd name="connsiteY0" fmla="*/ 0 h 3437162"/>
              <a:gd name="connsiteX1" fmla="*/ 6094770 w 6094770"/>
              <a:gd name="connsiteY1" fmla="*/ 0 h 3437162"/>
              <a:gd name="connsiteX2" fmla="*/ 2657607 w 6094770"/>
              <a:gd name="connsiteY2" fmla="*/ 3437162 h 3437162"/>
              <a:gd name="connsiteX3" fmla="*/ 0 w 6094770"/>
              <a:gd name="connsiteY3" fmla="*/ 779555 h 343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770" h="3437162">
                <a:moveTo>
                  <a:pt x="0" y="0"/>
                </a:moveTo>
                <a:lnTo>
                  <a:pt x="6094770" y="0"/>
                </a:lnTo>
                <a:lnTo>
                  <a:pt x="2657607" y="3437162"/>
                </a:lnTo>
                <a:lnTo>
                  <a:pt x="0" y="77955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20"/>
          </p:nvPr>
        </p:nvSpPr>
        <p:spPr>
          <a:xfrm>
            <a:off x="1907" y="831349"/>
            <a:ext cx="2621853" cy="6030021"/>
          </a:xfrm>
          <a:custGeom>
            <a:avLst/>
            <a:gdLst>
              <a:gd name="connsiteX0" fmla="*/ 57409 w 3495804"/>
              <a:gd name="connsiteY0" fmla="*/ 0 h 6030021"/>
              <a:gd name="connsiteX1" fmla="*/ 3495804 w 3495804"/>
              <a:gd name="connsiteY1" fmla="*/ 3438394 h 6030021"/>
              <a:gd name="connsiteX2" fmla="*/ 904178 w 3495804"/>
              <a:gd name="connsiteY2" fmla="*/ 6030021 h 6030021"/>
              <a:gd name="connsiteX3" fmla="*/ 0 w 3495804"/>
              <a:gd name="connsiteY3" fmla="*/ 6030021 h 6030021"/>
              <a:gd name="connsiteX4" fmla="*/ 0 w 3495804"/>
              <a:gd name="connsiteY4" fmla="*/ 57409 h 603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5804" h="6030021">
                <a:moveTo>
                  <a:pt x="57409" y="0"/>
                </a:moveTo>
                <a:lnTo>
                  <a:pt x="3495804" y="3438394"/>
                </a:lnTo>
                <a:lnTo>
                  <a:pt x="904178" y="6030021"/>
                </a:lnTo>
                <a:lnTo>
                  <a:pt x="0" y="6030021"/>
                </a:lnTo>
                <a:lnTo>
                  <a:pt x="0" y="5740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44" name="Title 1"/>
          <p:cNvSpPr>
            <a:spLocks noGrp="1"/>
          </p:cNvSpPr>
          <p:nvPr>
            <p:ph type="ctrTitle"/>
          </p:nvPr>
        </p:nvSpPr>
        <p:spPr>
          <a:xfrm>
            <a:off x="1143000" y="498764"/>
            <a:ext cx="6858000" cy="69749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5" name="Subtitle 2"/>
          <p:cNvSpPr>
            <a:spLocks noGrp="1"/>
          </p:cNvSpPr>
          <p:nvPr>
            <p:ph type="subTitle" idx="1"/>
          </p:nvPr>
        </p:nvSpPr>
        <p:spPr>
          <a:xfrm>
            <a:off x="1143000" y="1223965"/>
            <a:ext cx="6858000" cy="37421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50" y="2004684"/>
            <a:ext cx="3942159" cy="4716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2491524"/>
            <a:ext cx="3942159" cy="175952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29841" y="4383089"/>
            <a:ext cx="3940969" cy="493712"/>
          </a:xfrm>
        </p:spPr>
        <p:txBody>
          <a:bodyPr>
            <a:normAutofit/>
          </a:bodyPr>
          <a:lstStyle>
            <a:lvl1pPr marL="0" indent="0">
              <a:buNone/>
              <a:defRPr sz="1600" b="1" i="1"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9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9841" y="4876801"/>
            <a:ext cx="3940969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29841" y="5370513"/>
            <a:ext cx="3942159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095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06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43000" y="498764"/>
            <a:ext cx="6858000" cy="69749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43000" y="1223965"/>
            <a:ext cx="6858000" cy="37421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0"/>
          </p:nvPr>
        </p:nvSpPr>
        <p:spPr>
          <a:xfrm>
            <a:off x="1017985" y="2408648"/>
            <a:ext cx="3554015" cy="361274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smtClean="0"/>
              <a:t>Click icon to add chart</a:t>
            </a:r>
            <a:endParaRPr lang="en-AU" noProof="0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23605" y="2062397"/>
            <a:ext cx="3251597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123605" y="2549237"/>
            <a:ext cx="3251597" cy="175952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123605" y="4590028"/>
            <a:ext cx="3251597" cy="47148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5123605" y="5075802"/>
            <a:ext cx="3251597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186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drz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/>
          <a:lstStyle/>
          <a:p>
            <a:fld id="{878792E9-EACE-40F3-AFFC-1B6B954647D9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/>
          <a:lstStyle/>
          <a:p>
            <a:fld id="{92A8161C-0D8C-4D91-A2A5-FEF9B767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3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4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drzaj fotografij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5393978" y="0"/>
            <a:ext cx="1874416" cy="235131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7269585" y="0"/>
            <a:ext cx="1874416" cy="235131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5393977" y="2351315"/>
            <a:ext cx="3750023" cy="2154465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5393978" y="4505779"/>
            <a:ext cx="1874416" cy="235131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7269585" y="4505779"/>
            <a:ext cx="1874416" cy="235131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0"/>
          </p:nvPr>
        </p:nvSpPr>
        <p:spPr>
          <a:xfrm>
            <a:off x="285750" y="304800"/>
            <a:ext cx="4524375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2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88559-5947-4081-9784-8450933F147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37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drzaj, tekst, fotograf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71450" y="4343401"/>
          <a:ext cx="4057650" cy="1828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10125" y="1828800"/>
            <a:ext cx="4333875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0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vala na pazn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8001000" y="6172200"/>
            <a:ext cx="857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539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www.eps.rs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438400"/>
            <a:ext cx="3486150" cy="1233424"/>
          </a:xfrm>
        </p:spPr>
        <p:txBody>
          <a:bodyPr>
            <a:normAutofit/>
          </a:bodyPr>
          <a:lstStyle>
            <a:lvl1pPr algn="ctr">
              <a:defRPr sz="4000" b="1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05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033BEA-9D9F-4016-9B61-C96FFA85F714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02139-97C9-4F5D-822D-61D4E5A51D69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3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azan slaj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41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drzaj fotografije">
    <p:bg>
      <p:bgPr>
        <a:solidFill>
          <a:srgbClr val="D0D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14350" y="4533900"/>
            <a:ext cx="1943100" cy="1638300"/>
            <a:chOff x="762000" y="4953000"/>
            <a:chExt cx="2590800" cy="16383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762000" y="4953000"/>
              <a:ext cx="2590800" cy="1638300"/>
            </a:xfrm>
            <a:prstGeom prst="roundRect">
              <a:avLst/>
            </a:prstGeom>
            <a:solidFill>
              <a:srgbClr val="005395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01" b="4336"/>
            <a:stretch/>
          </p:blipFill>
          <p:spPr>
            <a:xfrm>
              <a:off x="855133" y="5095875"/>
              <a:ext cx="2404533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" name="Group 2"/>
          <p:cNvGrpSpPr/>
          <p:nvPr/>
        </p:nvGrpSpPr>
        <p:grpSpPr>
          <a:xfrm>
            <a:off x="514351" y="266700"/>
            <a:ext cx="1958975" cy="3848100"/>
            <a:chOff x="685800" y="571500"/>
            <a:chExt cx="2611967" cy="3848100"/>
          </a:xfrm>
        </p:grpSpPr>
        <p:sp>
          <p:nvSpPr>
            <p:cNvPr id="6" name="Rounded Rectangle 5"/>
            <p:cNvSpPr/>
            <p:nvPr userDrawn="1"/>
          </p:nvSpPr>
          <p:spPr>
            <a:xfrm>
              <a:off x="685800" y="2781300"/>
              <a:ext cx="2590800" cy="1638300"/>
            </a:xfrm>
            <a:prstGeom prst="roundRect">
              <a:avLst/>
            </a:prstGeom>
            <a:solidFill>
              <a:srgbClr val="005395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 userDrawn="1"/>
          </p:nvGrpSpPr>
          <p:grpSpPr>
            <a:xfrm>
              <a:off x="706967" y="571500"/>
              <a:ext cx="2590800" cy="1638300"/>
              <a:chOff x="706967" y="571500"/>
              <a:chExt cx="2590800" cy="1638300"/>
            </a:xfrm>
          </p:grpSpPr>
          <p:sp>
            <p:nvSpPr>
              <p:cNvPr id="19" name="Rounded Rectangle 18"/>
              <p:cNvSpPr/>
              <p:nvPr userDrawn="1"/>
            </p:nvSpPr>
            <p:spPr>
              <a:xfrm>
                <a:off x="706967" y="571500"/>
                <a:ext cx="2590800" cy="1638300"/>
              </a:xfrm>
              <a:prstGeom prst="roundRect">
                <a:avLst/>
              </a:prstGeom>
              <a:solidFill>
                <a:srgbClr val="005395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866" y="714375"/>
                <a:ext cx="2404534" cy="135255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" y="2933700"/>
              <a:ext cx="2404533" cy="13525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4857750" y="571501"/>
            <a:ext cx="4114800" cy="60197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9" y="6437205"/>
            <a:ext cx="1257300" cy="15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7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slovni slajd plav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9141620" cy="457200"/>
          </a:xfrm>
          <a:prstGeom prst="rect">
            <a:avLst/>
          </a:prstGeom>
          <a:solidFill>
            <a:srgbClr val="00539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-1" y="411480"/>
            <a:ext cx="9141620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1143000"/>
            <a:ext cx="6858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sr-Cyrl-RS" dirty="0" smtClean="0"/>
              <a:t>Наслов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3000" y="3810000"/>
            <a:ext cx="6858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Cyrl-RS" dirty="0" smtClean="0"/>
              <a:t>Поднаслов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" y="6601968"/>
            <a:ext cx="9141618" cy="237744"/>
          </a:xfrm>
          <a:solidFill>
            <a:srgbClr val="005395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1190" y="6583680"/>
            <a:ext cx="9141620" cy="274320"/>
          </a:xfrm>
          <a:prstGeom prst="rect">
            <a:avLst/>
          </a:prstGeom>
          <a:solidFill>
            <a:srgbClr val="00539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190" y="6583680"/>
            <a:ext cx="9141620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67360"/>
            <a:ext cx="713232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1901953"/>
            <a:ext cx="713232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6296321"/>
            <a:ext cx="1257300" cy="15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rgbClr val="005395"/>
          </a:solidFill>
          <a:latin typeface="Calibri" panose="020F0502020204030204" pitchFamily="34" charset="0"/>
          <a:ea typeface="+mj-ea"/>
          <a:cs typeface="Arial" panose="020B060402020202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sz="2000" kern="1200">
          <a:solidFill>
            <a:srgbClr val="005395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sz="1800" kern="1200">
          <a:solidFill>
            <a:schemeClr val="tx2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600" kern="1200">
          <a:solidFill>
            <a:schemeClr val="tx2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72000">
              <a:srgbClr val="E5E8E8"/>
            </a:gs>
            <a:gs pos="100000">
              <a:srgbClr val="CDD2D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ChangeArrowheads="1"/>
          </p:cNvSpPr>
          <p:nvPr/>
        </p:nvSpPr>
        <p:spPr bwMode="ltGray">
          <a:xfrm>
            <a:off x="1588" y="6583363"/>
            <a:ext cx="9140825" cy="274637"/>
          </a:xfrm>
          <a:prstGeom prst="rect">
            <a:avLst/>
          </a:prstGeom>
          <a:solidFill>
            <a:srgbClr val="0053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588" y="6583363"/>
            <a:ext cx="9140825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1006475" y="466725"/>
            <a:ext cx="713105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6475" y="1901825"/>
            <a:ext cx="713105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6475" y="6602413"/>
            <a:ext cx="5368925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cap="all" baseline="0">
                <a:solidFill>
                  <a:schemeClr val="bg2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031" name="Picture 3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6296025"/>
            <a:ext cx="12573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60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  <p:sldLayoutId id="2147483732" r:id="rId33"/>
    <p:sldLayoutId id="2147483733" r:id="rId34"/>
    <p:sldLayoutId id="2147483734" r:id="rId35"/>
    <p:sldLayoutId id="2147483735" r:id="rId36"/>
    <p:sldLayoutId id="2147483736" r:id="rId37"/>
    <p:sldLayoutId id="2147483737" r:id="rId3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 kern="1200">
          <a:solidFill>
            <a:srgbClr val="005395"/>
          </a:solidFill>
          <a:latin typeface="Calibri" panose="020F0502020204030204" pitchFamily="34" charset="0"/>
          <a:ea typeface="+mj-ea"/>
          <a:cs typeface="Arial" panose="020B0604020202020204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rgbClr val="005395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rgbClr val="005395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rgbClr val="005395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rgbClr val="005395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rgbClr val="005395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rgbClr val="005395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rgbClr val="005395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rgbClr val="005395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273050" indent="-228600" algn="l" rtl="0" fontAlgn="base">
        <a:lnSpc>
          <a:spcPct val="90000"/>
        </a:lnSpc>
        <a:spcBef>
          <a:spcPts val="18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 sz="2000" kern="1200">
          <a:solidFill>
            <a:srgbClr val="005395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1pPr>
      <a:lvl2pPr marL="593725" indent="-228600" algn="l" rtl="0" fontAlgn="base">
        <a:lnSpc>
          <a:spcPct val="90000"/>
        </a:lnSpc>
        <a:spcBef>
          <a:spcPts val="1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 kern="1200">
          <a:solidFill>
            <a:schemeClr val="tx2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2pPr>
      <a:lvl3pPr marL="914400" indent="-228600" algn="l" rtl="0" fontAlgn="base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3pPr>
      <a:lvl4pPr marL="1233488" indent="-228600" algn="l" rtl="0" fontAlgn="base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4pPr>
      <a:lvl5pPr marL="1554163" indent="-228600" algn="l" rtl="0" fontAlgn="base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8750"/>
            <a:ext cx="8458200" cy="2667000"/>
          </a:xfrm>
        </p:spPr>
        <p:txBody>
          <a:bodyPr>
            <a:normAutofit/>
          </a:bodyPr>
          <a:lstStyle/>
          <a:p>
            <a:r>
              <a:rPr lang="sr-Cyrl-RS" b="1" dirty="0">
                <a:latin typeface="Arial" panose="020B0604020202020204" pitchFamily="34" charset="0"/>
              </a:rPr>
              <a:t>ОГРАНАК РБ КОЛУБАРА</a:t>
            </a:r>
            <a:r>
              <a:rPr lang="en-US" dirty="0">
                <a:latin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3352800"/>
            <a:ext cx="6858000" cy="1524000"/>
          </a:xfrm>
        </p:spPr>
        <p:txBody>
          <a:bodyPr>
            <a:normAutofit lnSpcReduction="10000"/>
          </a:bodyPr>
          <a:lstStyle/>
          <a:p>
            <a:r>
              <a:rPr lang="ru-RU" sz="3200" dirty="0" smtClean="0">
                <a:latin typeface="Arial" panose="020B0604020202020204" pitchFamily="34" charset="0"/>
              </a:rPr>
              <a:t>Инвестиције </a:t>
            </a:r>
            <a:r>
              <a:rPr lang="ru-RU" sz="3200" dirty="0">
                <a:latin typeface="Arial" panose="020B0604020202020204" pitchFamily="34" charset="0"/>
              </a:rPr>
              <a:t>и заштита животне средине </a:t>
            </a:r>
            <a:r>
              <a:rPr lang="ru-RU" sz="3200" dirty="0" smtClean="0">
                <a:latin typeface="Arial" panose="020B0604020202020204" pitchFamily="34" charset="0"/>
              </a:rPr>
              <a:t>-</a:t>
            </a:r>
            <a:r>
              <a:rPr lang="en-US" sz="3200" dirty="0" smtClean="0">
                <a:latin typeface="Arial" panose="020B0604020202020204" pitchFamily="34" charset="0"/>
              </a:rPr>
              <a:t> </a:t>
            </a:r>
            <a:r>
              <a:rPr lang="ru-RU" sz="3200" dirty="0" smtClean="0">
                <a:latin typeface="Arial" panose="020B0604020202020204" pitchFamily="34" charset="0"/>
              </a:rPr>
              <a:t>приоритет </a:t>
            </a:r>
            <a:r>
              <a:rPr lang="ru-RU" sz="3200" dirty="0">
                <a:latin typeface="Arial" panose="020B0604020202020204" pitchFamily="34" charset="0"/>
              </a:rPr>
              <a:t>ЕПС-а </a:t>
            </a:r>
            <a:endParaRPr lang="en-US" sz="3200" dirty="0" smtClean="0">
              <a:latin typeface="Arial" panose="020B0604020202020204" pitchFamily="34" charset="0"/>
            </a:endParaRPr>
          </a:p>
          <a:p>
            <a:r>
              <a:rPr lang="ru-RU" sz="4800" b="1" dirty="0" smtClean="0">
                <a:latin typeface="Arial" panose="020B0604020202020204" pitchFamily="34" charset="0"/>
              </a:rPr>
              <a:t>Најважнији </a:t>
            </a:r>
            <a:r>
              <a:rPr lang="ru-RU" sz="4800" b="1" dirty="0">
                <a:latin typeface="Arial" panose="020B0604020202020204" pitchFamily="34" charset="0"/>
              </a:rPr>
              <a:t>пројекти</a:t>
            </a:r>
            <a:endParaRPr lang="en-US" sz="4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18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8100" y="2295526"/>
            <a:ext cx="3505200" cy="953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b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endParaRPr lang="sr-Cyrl-RS" sz="2000" dirty="0" smtClean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3505200"/>
            <a:ext cx="88011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1200"/>
              </a:spcAft>
            </a:pPr>
            <a:r>
              <a:rPr lang="sr-Cyrl-R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Студија процене утицаја на животну средину пројеката је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саставни део пројектне документације свих већих инвестиција.  Циљ је да </a:t>
            </a:r>
            <a:r>
              <a:rPr lang="sr-Cyrl-RS" sz="1400" u="sng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дефинише стање параметара животне средине пре почетка радова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препозна могућа загађења у фази извођења пројекта, дефинише конкретне мере заштите, </a:t>
            </a:r>
            <a:r>
              <a:rPr lang="sr-Cyrl-RS" sz="1400" u="sng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као и мониторинг свих параметара животне средине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Дефинисане мере у Студији су обавезујуће.</a:t>
            </a:r>
          </a:p>
          <a:p>
            <a:pPr eaLnBrk="0" fontAlgn="base" hangingPunct="0">
              <a:spcAft>
                <a:spcPts val="1200"/>
              </a:spcAft>
            </a:pPr>
            <a:r>
              <a:rPr lang="sr-Cyrl-R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Студијама су покривени сви копови и сви други већи инвестициони пројекти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док је последња Студија заштите животне средине рађена у оквиру пројектне документације </a:t>
            </a:r>
            <a:r>
              <a:rPr lang="sr-Cyrl-RS" sz="1400" u="sng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површинског копа “Поље Е”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тренутно је у надлежном Министарству на разматрању.</a:t>
            </a:r>
          </a:p>
          <a:p>
            <a:pPr eaLnBrk="0" fontAlgn="base" hangingPunct="0">
              <a:spcAft>
                <a:spcPts val="1200"/>
              </a:spcAft>
            </a:pPr>
            <a:r>
              <a:rPr lang="sr-Cyrl-R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Законска је обавеза 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део устаљене праксе да се </a:t>
            </a:r>
            <a:r>
              <a:rPr lang="sr-Cyrl-R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рекултивација </a:t>
            </a:r>
            <a:r>
              <a:rPr lang="sr-Cyrl-R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радие</a:t>
            </a:r>
            <a:r>
              <a:rPr lang="sr-Cyrl-R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 завршетку процеса експлоатације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Рекултивација се изводи према </a:t>
            </a:r>
            <a:r>
              <a:rPr lang="sr-Cyrl-RS" sz="1400" b="1" u="sng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техничком пројекту техничке и биолошке рекултивације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sr-Cyrl-RS" sz="14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t="-6706" r="-208" b="32976"/>
          <a:stretch/>
        </p:blipFill>
        <p:spPr>
          <a:xfrm>
            <a:off x="3295650" y="-1679091"/>
            <a:ext cx="5486400" cy="505639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571500" y="868156"/>
            <a:ext cx="2438400" cy="2133600"/>
          </a:xfrm>
        </p:spPr>
        <p:txBody>
          <a:bodyPr>
            <a:normAutofit/>
          </a:bodyPr>
          <a:lstStyle/>
          <a:p>
            <a:pPr marL="45720" indent="0" algn="r">
              <a:buNone/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</a:rPr>
              <a:t>УТИЦАЈ РУДАРСКИХ ПРОЈЕКАТА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НА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</a:rPr>
              <a:t>ЖИВОТНУ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СРЕДИНУ</a:t>
            </a:r>
            <a:endParaRPr lang="en-US" sz="24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88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1676400" y="284170"/>
            <a:ext cx="6172200" cy="162083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</a:rPr>
              <a:t>ТРОШКОВИ РЕКУЛТИВАЦИЈЕ</a:t>
            </a:r>
            <a:endParaRPr lang="en-US" sz="28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" y="2295526"/>
            <a:ext cx="3505200" cy="953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b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endParaRPr lang="sr-Cyrl-RS" sz="2000" dirty="0" smtClean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9899" y="1057276"/>
            <a:ext cx="8840391" cy="1786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07000"/>
              </a:lnSpc>
              <a:spcAft>
                <a:spcPts val="1200"/>
              </a:spcAft>
            </a:pPr>
            <a:r>
              <a:rPr lang="vi-VN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Приликом израде рударских пројеката </a:t>
            </a:r>
            <a:r>
              <a:rPr lang="vi-VN" sz="1400" u="sng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издвајају </a:t>
            </a:r>
            <a:r>
              <a:rPr lang="vi-VN" sz="1400" u="sng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 новчана средства за </a:t>
            </a:r>
            <a:r>
              <a:rPr lang="vi-VN" sz="1400" u="sng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рекултивациј</a:t>
            </a:r>
            <a:r>
              <a:rPr lang="sr-Cyrl-RS" sz="1400" u="sng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</a:t>
            </a:r>
            <a:r>
              <a:rPr lang="vi-VN" sz="1400" u="sng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400" u="sng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земљишта</a:t>
            </a:r>
            <a:r>
              <a:rPr lang="vi-VN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sr-Cyrl-RS" sz="1400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0" fontAlgn="base" hangingPunct="0">
              <a:lnSpc>
                <a:spcPct val="107000"/>
              </a:lnSpc>
              <a:spcAft>
                <a:spcPts val="1200"/>
              </a:spcAft>
            </a:pPr>
            <a:r>
              <a:rPr lang="vi-VN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Предвиђени </a:t>
            </a:r>
            <a:r>
              <a:rPr lang="vi-VN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трошкови за </a:t>
            </a:r>
            <a:r>
              <a:rPr lang="vi-VN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рекултивациј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</a:t>
            </a:r>
            <a:r>
              <a:rPr lang="vi-VN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 </a:t>
            </a:r>
            <a:r>
              <a:rPr lang="vi-VN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 </a:t>
            </a:r>
            <a:r>
              <a:rPr lang="vi-VN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висини </a:t>
            </a:r>
            <a:r>
              <a:rPr lang="vi-VN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од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3-5</a:t>
            </a:r>
            <a:r>
              <a:rPr lang="vi-VN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%</a:t>
            </a:r>
            <a:r>
              <a:rPr lang="vi-VN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400" u="sng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од пројектованих износа </a:t>
            </a:r>
            <a:r>
              <a:rPr lang="vi-VN" sz="1400" b="1" u="sng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укупних директних производних </a:t>
            </a:r>
            <a:r>
              <a:rPr lang="vi-VN" sz="1400" b="1" u="sng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трошкова</a:t>
            </a:r>
            <a:r>
              <a:rPr lang="sr-Cyrl-RS" sz="1400" b="1" u="sng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9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Ово је у складу са препорукама индустријске студије</a:t>
            </a:r>
            <a:r>
              <a:rPr lang="vi-VN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„Emergency Mining Investment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Programme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(Serbia):</a:t>
            </a:r>
            <a:b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Industy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Stady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Lausitzer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Braunkohle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AG (2002).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8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18519" b="45555"/>
          <a:stretch/>
        </p:blipFill>
        <p:spPr>
          <a:xfrm>
            <a:off x="-11430" y="3459152"/>
            <a:ext cx="91630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9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8100" y="2295526"/>
            <a:ext cx="3505200" cy="953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b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endParaRPr lang="sr-Cyrl-RS" sz="2000" dirty="0" smtClean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91200" y="1151629"/>
            <a:ext cx="3248025" cy="5199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06000"/>
              </a:lnSpc>
              <a:tabLst>
                <a:tab pos="457200" algn="l"/>
              </a:tabLst>
            </a:pP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Главни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рударски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пројекат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површинског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копа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Поље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endParaRPr lang="sr-Cyrl-RS" sz="1400" b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 eaLnBrk="0" fontAlgn="base" hangingPunct="0">
              <a:lnSpc>
                <a:spcPct val="106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85800" lvl="1" indent="-228600" eaLnBrk="0" fontAlgn="base" hangingPunct="0">
              <a:lnSpc>
                <a:spcPct val="106000"/>
              </a:lnSpc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оквиру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Основне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концепције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налази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техничка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биолошка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рекултивација</a:t>
            </a:r>
            <a:endParaRPr lang="sr-Cyrl-RS" sz="1400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143000" lvl="2" indent="-228600" eaLnBrk="0" fontAlgn="base" hangingPunct="0">
              <a:lnSpc>
                <a:spcPct val="106000"/>
              </a:lnSpc>
              <a:buFont typeface="Arial" panose="020B0604020202020204" pitchFamily="34" charset="0"/>
              <a:buChar char="•"/>
              <a:tabLst>
                <a:tab pos="1371600" algn="l"/>
              </a:tabLst>
            </a:pP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6000"/>
              </a:lnSpc>
              <a:tabLst>
                <a:tab pos="457200" algn="l"/>
              </a:tabLst>
            </a:pP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Главни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рударски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пројекат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површинског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копа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Радљево-Север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endParaRPr lang="sr-Cyrl-RS" sz="1400" b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lnSpc>
                <a:spcPct val="106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85800" lvl="1" indent="-228600" eaLnBrk="0" fontAlgn="base" hangingPunct="0">
              <a:lnSpc>
                <a:spcPct val="106000"/>
              </a:lnSpc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Књига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VIII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ТЕХНИЧКИ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ПРОЈЕКАТ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РЕКУЛТИВЦИЈЕ</a:t>
            </a:r>
            <a:endParaRPr lang="sr-Cyrl-RS" sz="14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lvl="2" indent="-228600" eaLnBrk="0" fontAlgn="base" hangingPunct="0">
              <a:lnSpc>
                <a:spcPct val="106000"/>
              </a:lnSpc>
              <a:buFont typeface="Arial" panose="020B0604020202020204" pitchFamily="34" charset="0"/>
              <a:buChar char="•"/>
              <a:tabLst>
                <a:tab pos="1371600" algn="l"/>
              </a:tabLst>
            </a:pP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1" eaLnBrk="0" fontAlgn="base" hangingPunct="0">
              <a:lnSpc>
                <a:spcPct val="106000"/>
              </a:lnSpc>
              <a:tabLst>
                <a:tab pos="914400" algn="l"/>
              </a:tabLst>
            </a:pP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Допунски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рударски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пројекат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површинског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копа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„</a:t>
            </a:r>
            <a:r>
              <a:rPr lang="sr-Cyrl-R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амнава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sr-Cyrl-R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ападно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поље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endParaRPr lang="sr-Cyrl-RS" sz="1400" b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28650" lvl="1" indent="-171450" eaLnBrk="0" fontAlgn="base" hangingPunct="0">
              <a:lnSpc>
                <a:spcPct val="106000"/>
              </a:lnSpc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87600" lvl="3" indent="-228600" eaLnBrk="0" fontAlgn="base" hangingPunct="0">
              <a:lnSpc>
                <a:spcPct val="106000"/>
              </a:lnSpc>
              <a:buFont typeface="Arial" panose="020B0604020202020204" pitchFamily="34" charset="0"/>
              <a:buChar char="•"/>
              <a:tabLst>
                <a:tab pos="2286000" algn="l"/>
              </a:tabLst>
            </a:pP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Књига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VIII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ТЕХНИЧКИ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ПРОЈЕКАТ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РЕКУЛТИВЦИЈЕ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5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7777" b="24445"/>
          <a:stretch/>
        </p:blipFill>
        <p:spPr>
          <a:xfrm>
            <a:off x="0" y="2209800"/>
            <a:ext cx="5486400" cy="46482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2057400" y="1151629"/>
            <a:ext cx="3429000" cy="1620837"/>
          </a:xfrm>
        </p:spPr>
        <p:txBody>
          <a:bodyPr>
            <a:noAutofit/>
          </a:bodyPr>
          <a:lstStyle/>
          <a:p>
            <a:pPr marL="45720" indent="0" algn="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ПРОЈЕКТИ РЕКУЛТИВАЦИЈЕ</a:t>
            </a:r>
            <a:endParaRPr lang="en-US" sz="24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7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2049779" y="457200"/>
            <a:ext cx="3886200" cy="162083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РЕКУЛТИВАЦИЈА</a:t>
            </a:r>
            <a:r>
              <a:rPr lang="sr-Latn-R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sr-Latn-RS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“Поље Е”</a:t>
            </a:r>
            <a:endParaRPr lang="en-US" sz="28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" y="2295526"/>
            <a:ext cx="3505200" cy="953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b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endParaRPr lang="sr-Cyrl-RS" sz="2000" dirty="0" smtClean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40480" y="1596221"/>
            <a:ext cx="3656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Cyrl-RS" altLang="en-US" dirty="0">
                <a:solidFill>
                  <a:srgbClr val="002060"/>
                </a:solidFill>
                <a:latin typeface="Arial" panose="020B0604020202020204" pitchFamily="34" charset="0"/>
              </a:rPr>
              <a:t>Површине предвиђене за рекултивацију на</a:t>
            </a:r>
            <a:r>
              <a:rPr lang="ru-RU" altLang="en-US" dirty="0">
                <a:solidFill>
                  <a:srgbClr val="002060"/>
                </a:solidFill>
                <a:latin typeface="Arial" panose="020B0604020202020204" pitchFamily="34" charset="0"/>
              </a:rPr>
              <a:t> ,,</a:t>
            </a:r>
            <a:r>
              <a:rPr lang="sr-Cyrl-RS" altLang="en-US" dirty="0">
                <a:solidFill>
                  <a:srgbClr val="002060"/>
                </a:solidFill>
                <a:latin typeface="Arial" panose="020B0604020202020204" pitchFamily="34" charset="0"/>
              </a:rPr>
              <a:t>Пољу </a:t>
            </a:r>
            <a:r>
              <a:rPr lang="sr-Cyrl-RS" alt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Д“</a:t>
            </a:r>
            <a:endParaRPr lang="en-US" alt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2" descr="Rekultivacija polje 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27048" r="59671" b="39594"/>
          <a:stretch>
            <a:fillRect/>
          </a:stretch>
        </p:blipFill>
        <p:spPr bwMode="auto">
          <a:xfrm>
            <a:off x="2049779" y="2401473"/>
            <a:ext cx="7094221" cy="44565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66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2026287" y="381319"/>
            <a:ext cx="3886200" cy="162083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РЕКУЛТИВАЦИЈА</a:t>
            </a:r>
            <a:r>
              <a:rPr lang="sr-Latn-R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sr-Latn-RS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“Поље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</a:rPr>
              <a:t>Е”</a:t>
            </a:r>
            <a:endParaRPr lang="en-US" sz="28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" y="2295526"/>
            <a:ext cx="3505200" cy="953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b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endParaRPr lang="sr-Cyrl-RS" sz="2000" dirty="0" smtClean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43100" y="1382495"/>
            <a:ext cx="3656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en-US" b="1" dirty="0">
                <a:solidFill>
                  <a:srgbClr val="002060"/>
                </a:solidFill>
                <a:latin typeface="Arial" panose="020B0604020202020204" pitchFamily="34" charset="0"/>
              </a:rPr>
              <a:t>Површине предвиђене за рекултивацију на „Пољу </a:t>
            </a:r>
            <a:r>
              <a:rPr lang="sr-Cyrl-RS" altLang="en-US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Б</a:t>
            </a:r>
            <a:r>
              <a:rPr lang="ru-RU" altLang="en-US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“</a:t>
            </a:r>
            <a:endParaRPr lang="ru-RU" altLang="en-US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2" descr="Rekultivaci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1" t="26157" r="40796" b="31528"/>
          <a:stretch>
            <a:fillRect/>
          </a:stretch>
        </p:blipFill>
        <p:spPr bwMode="auto">
          <a:xfrm>
            <a:off x="2026287" y="2057400"/>
            <a:ext cx="7117714" cy="477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98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1600200" y="687068"/>
            <a:ext cx="3886200" cy="1620837"/>
          </a:xfrm>
        </p:spPr>
        <p:txBody>
          <a:bodyPr>
            <a:normAutofit/>
          </a:bodyPr>
          <a:lstStyle/>
          <a:p>
            <a:pPr marL="45720" indent="0" algn="r">
              <a:buNone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</a:rPr>
              <a:t>ТРОШКОВИ РЕКУЛТИВАЦИЈЕ</a:t>
            </a:r>
            <a:endParaRPr lang="en-US" sz="28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" y="3091810"/>
            <a:ext cx="3505200" cy="953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b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endParaRPr lang="sr-Cyrl-RS" sz="2000" dirty="0" smtClean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86400" y="1527810"/>
            <a:ext cx="2590800" cy="2593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06000"/>
              </a:lnSpc>
              <a:tabLst>
                <a:tab pos="457200" algn="l"/>
              </a:tabLst>
            </a:pPr>
            <a:r>
              <a:rPr lang="vi-VN" sz="1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„РАДЉЕВО СЕВЕР</a:t>
            </a:r>
            <a:r>
              <a:rPr lang="vi-VN" sz="1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sr-Latn-RS" sz="1400" b="1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6000"/>
              </a:lnSpc>
              <a:tabLst>
                <a:tab pos="457200" algn="l"/>
              </a:tabLst>
            </a:pPr>
            <a:endParaRPr lang="en-US" sz="14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eaLnBrk="0" fontAlgn="base" hangingPunct="0">
              <a:lnSpc>
                <a:spcPct val="106000"/>
              </a:lnSpc>
              <a:spcAft>
                <a:spcPts val="900"/>
              </a:spcAft>
            </a:pPr>
            <a:r>
              <a:rPr lang="vi-VN" sz="1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Студи</a:t>
            </a:r>
            <a:r>
              <a:rPr lang="sr-Cyrl-RS" sz="1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ј</a:t>
            </a:r>
            <a:r>
              <a:rPr lang="vi-VN" sz="1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 изводљивости за ПК „Радљево Север“ </a:t>
            </a:r>
            <a:r>
              <a:rPr lang="vi-VN" sz="1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предвиђа издвајања за потребе рекултивације почев од 26</a:t>
            </a:r>
            <a:r>
              <a:rPr lang="sr-Cyrl-RS" sz="1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1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године, то јест у фази експлоатације копа, и то у износу од </a:t>
            </a:r>
            <a:r>
              <a:rPr lang="vi-VN" sz="1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5.230.585.640</a:t>
            </a:r>
            <a:r>
              <a:rPr lang="vi-VN" sz="1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динара или, изражено у еврима, </a:t>
            </a:r>
            <a:r>
              <a:rPr lang="vi-VN" sz="1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42.538.678</a:t>
            </a:r>
            <a:r>
              <a:rPr lang="sr-Latn-ME" sz="1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евра</a:t>
            </a:r>
            <a:r>
              <a:rPr lang="vi-VN" sz="14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400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/>
          <a:stretch/>
        </p:blipFill>
        <p:spPr>
          <a:xfrm>
            <a:off x="0" y="152400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2215515" y="455232"/>
            <a:ext cx="3886200" cy="1620837"/>
          </a:xfrm>
        </p:spPr>
        <p:txBody>
          <a:bodyPr>
            <a:normAutofit/>
          </a:bodyPr>
          <a:lstStyle/>
          <a:p>
            <a:pPr marL="45720" indent="0" algn="r">
              <a:buNone/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</a:rPr>
              <a:t>РЕКУЛТИВАЦИЈА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</a:rPr>
              <a:t>“РАДЉЕВО-СЕВЕР”</a:t>
            </a:r>
            <a:endParaRPr lang="en-US" sz="24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" y="2010574"/>
            <a:ext cx="3505200" cy="953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b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endParaRPr lang="sr-Cyrl-RS" sz="2000" dirty="0" smtClean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75910" y="1488769"/>
            <a:ext cx="2667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/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Укупне површине планиране за рекултивацију на ПК „</a:t>
            </a:r>
            <a:r>
              <a:rPr lang="sr-Cyrl-R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Радљево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Север“</a:t>
            </a:r>
            <a:endParaRPr lang="sr-Cyrl-R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401254"/>
              </p:ext>
            </p:extLst>
          </p:nvPr>
        </p:nvGraphicFramePr>
        <p:xfrm>
          <a:off x="1295400" y="2590800"/>
          <a:ext cx="7007845" cy="3673592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0907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218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952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528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sr-Latn-ME" sz="2000" kern="1200" cap="all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рб</a:t>
                      </a:r>
                      <a:r>
                        <a:rPr lang="sr-Cyrl-RS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solidFill>
                          <a:srgbClr val="00539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4134" marR="84134" marT="1168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sr-Cyrl-RS" sz="2000" kern="12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Врста површина</a:t>
                      </a:r>
                      <a:endParaRPr lang="sr-Cyrl-RS" sz="2000" noProof="0" dirty="0">
                        <a:solidFill>
                          <a:srgbClr val="00539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4134" marR="84134" marT="1168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Површина</a:t>
                      </a:r>
                      <a:r>
                        <a:rPr lang="en-US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sr-Latn-RS" sz="2000" kern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GB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sr-Latn-RS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GB" sz="2000" kern="12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dirty="0">
                        <a:solidFill>
                          <a:srgbClr val="00539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4134" marR="84134" marT="11686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6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sr-Cyrl-RS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dirty="0">
                        <a:solidFill>
                          <a:srgbClr val="00539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4134" marR="84134" marT="1168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sr-Cyrl-RS" sz="2000" kern="12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Спољашње </a:t>
                      </a:r>
                      <a:r>
                        <a:rPr lang="sr-Cyrl-RS" sz="2000" kern="1200" noProof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одлагалиште</a:t>
                      </a:r>
                      <a:r>
                        <a:rPr lang="sr-Cyrl-RS" sz="2000" kern="12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„</a:t>
                      </a:r>
                      <a:r>
                        <a:rPr lang="sr-Cyrl-RS" sz="2000" kern="1200" noProof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Тамнаве</a:t>
                      </a:r>
                      <a:r>
                        <a:rPr lang="sr-Cyrl-RS" sz="2000" kern="12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Исток"</a:t>
                      </a:r>
                      <a:endParaRPr lang="sr-Cyrl-RS" sz="2000" noProof="0" dirty="0">
                        <a:solidFill>
                          <a:srgbClr val="00539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4134" marR="84134" marT="1168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sr-Cyrl-RS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5.762.249</a:t>
                      </a:r>
                      <a:endParaRPr lang="en-US" sz="2000" dirty="0">
                        <a:solidFill>
                          <a:srgbClr val="00539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4134" marR="84134" marT="11686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6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sr-Cyrl-RS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>
                        <a:solidFill>
                          <a:srgbClr val="00539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4134" marR="84134" marT="1168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sr-Cyrl-RS" sz="2000" kern="12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Спољашње </a:t>
                      </a:r>
                      <a:r>
                        <a:rPr lang="sr-Cyrl-RS" sz="2000" kern="1200" noProof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одлагалиште</a:t>
                      </a:r>
                      <a:r>
                        <a:rPr lang="sr-Cyrl-RS" sz="2000" kern="12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„</a:t>
                      </a:r>
                      <a:r>
                        <a:rPr lang="sr-Cyrl-RS" sz="2000" kern="1200" noProof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Тамнаве</a:t>
                      </a:r>
                      <a:r>
                        <a:rPr lang="sr-Cyrl-RS" sz="2000" kern="12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Запад"</a:t>
                      </a:r>
                      <a:endParaRPr lang="sr-Cyrl-RS" sz="2000" noProof="0" dirty="0">
                        <a:solidFill>
                          <a:srgbClr val="00539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4134" marR="84134" marT="1168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sr-Cyrl-RS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941</a:t>
                      </a:r>
                      <a:r>
                        <a:rPr lang="sr-Cyrl-RS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009</a:t>
                      </a:r>
                      <a:endParaRPr lang="en-US" sz="2000" dirty="0">
                        <a:solidFill>
                          <a:srgbClr val="00539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4134" marR="84134" marT="11686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6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000"/>
                        </a:spcAft>
                        <a:tabLst>
                          <a:tab pos="270510" algn="l"/>
                        </a:tabLst>
                      </a:pPr>
                      <a:r>
                        <a:rPr lang="sr-Cyrl-RS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000">
                        <a:solidFill>
                          <a:srgbClr val="00539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4134" marR="84134" marT="1168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000"/>
                        </a:spcAft>
                        <a:tabLst>
                          <a:tab pos="270510" algn="l"/>
                        </a:tabLst>
                      </a:pPr>
                      <a:r>
                        <a:rPr lang="sr-Cyrl-RS" sz="2000" kern="12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Унутрашње </a:t>
                      </a:r>
                      <a:r>
                        <a:rPr lang="sr-Cyrl-RS" sz="2000" kern="1200" noProof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одлагалиште</a:t>
                      </a:r>
                      <a:r>
                        <a:rPr lang="sr-Cyrl-RS" sz="2000" kern="12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„</a:t>
                      </a:r>
                      <a:r>
                        <a:rPr lang="sr-Cyrl-RS" sz="2000" kern="1200" noProof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Радљево</a:t>
                      </a:r>
                      <a:r>
                        <a:rPr lang="sr-Cyrl-RS" sz="2000" kern="12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Север"</a:t>
                      </a:r>
                      <a:endParaRPr lang="sr-Cyrl-RS" sz="2000" noProof="0" dirty="0">
                        <a:solidFill>
                          <a:srgbClr val="00539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4134" marR="84134" marT="1168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000"/>
                        </a:spcAft>
                        <a:tabLst>
                          <a:tab pos="270510" algn="l"/>
                        </a:tabLst>
                      </a:pPr>
                      <a:r>
                        <a:rPr lang="en-US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sr-Cyrl-RS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GB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043</a:t>
                      </a:r>
                      <a:r>
                        <a:rPr lang="sr-Cyrl-RS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GB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546</a:t>
                      </a:r>
                      <a:endParaRPr lang="en-US" sz="2000" dirty="0">
                        <a:solidFill>
                          <a:srgbClr val="00539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4134" marR="84134" marT="11686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0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sr-Latn-ME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Укупно</a:t>
                      </a:r>
                      <a:endParaRPr lang="en-US" sz="2000">
                        <a:solidFill>
                          <a:srgbClr val="00539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4134" marR="84134" marT="1168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sr-Cyrl-RS" sz="2000" noProof="0" dirty="0">
                        <a:solidFill>
                          <a:srgbClr val="00539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134" marR="84134" marT="1168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r>
                        <a:rPr lang="sr-Cyrl-RS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746</a:t>
                      </a:r>
                      <a:r>
                        <a:rPr lang="sr-Cyrl-RS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804</a:t>
                      </a:r>
                      <a:endParaRPr lang="en-US" sz="2000" dirty="0">
                        <a:solidFill>
                          <a:srgbClr val="00539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4134" marR="84134" marT="11686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268730" y="1442603"/>
            <a:ext cx="2876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/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Укупне површине, планиране за рекултивацију на ПК „</a:t>
            </a:r>
            <a:r>
              <a:rPr lang="sr-Cyrl-R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Радљево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Север“, </a:t>
            </a:r>
            <a:r>
              <a:rPr lang="sr-Cyrl-R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3.574,7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хектара.</a:t>
            </a:r>
            <a:endParaRPr lang="sr-Cyrl-R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59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152400" y="293504"/>
            <a:ext cx="8991600" cy="162083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Површине планиране за рекултивацију за ПК </a:t>
            </a:r>
            <a:r>
              <a:rPr lang="sr-Cyrl-RS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„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Радљево Север</a:t>
            </a:r>
            <a:r>
              <a:rPr lang="sr-Cyrl-RS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“</a:t>
            </a:r>
            <a:endParaRPr lang="en-US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" y="2295526"/>
            <a:ext cx="3505200" cy="953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b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endParaRPr lang="sr-Cyrl-RS" sz="2000" dirty="0" smtClean="0">
              <a:solidFill>
                <a:prstClr val="white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6" t="15864" r="26172" b="15366"/>
          <a:stretch/>
        </p:blipFill>
        <p:spPr bwMode="auto">
          <a:xfrm>
            <a:off x="0" y="762000"/>
            <a:ext cx="9135368" cy="607314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EGEN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747" y="3429000"/>
            <a:ext cx="1402419" cy="1828800"/>
          </a:xfrm>
          <a:prstGeom prst="rect">
            <a:avLst/>
          </a:prstGeom>
          <a:noFill/>
          <a:ln w="285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74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-533400" y="1751137"/>
            <a:ext cx="3886200" cy="1622425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РЕКУЛТИВАЦИЈА – </a:t>
            </a:r>
            <a:r>
              <a:rPr lang="sr-Cyrl-RS" sz="2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„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ТАМНАВА-ЗАПАДНО ПОЉЕ</a:t>
            </a:r>
            <a:r>
              <a:rPr lang="sr-Cyrl-RS" sz="2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“</a:t>
            </a:r>
            <a:endParaRPr lang="en-US" sz="20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" y="2010574"/>
            <a:ext cx="3505200" cy="953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b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endParaRPr lang="sr-Cyrl-RS" sz="2000" dirty="0" smtClean="0">
              <a:solidFill>
                <a:srgbClr val="00206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2" t="10415" r="29840" b="19453"/>
          <a:stretch/>
        </p:blipFill>
        <p:spPr bwMode="auto">
          <a:xfrm>
            <a:off x="4267200" y="13927"/>
            <a:ext cx="4876800" cy="68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533400" y="3373562"/>
            <a:ext cx="3886200" cy="323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2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1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9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 sz="9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None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63050"/>
              </a:buClr>
            </a:pPr>
            <a:r>
              <a:rPr lang="sr-Cyrl-RS" sz="1800" dirty="0">
                <a:solidFill>
                  <a:srgbClr val="002060"/>
                </a:solidFill>
                <a:latin typeface="Arial" panose="020B0604020202020204" pitchFamily="34" charset="0"/>
              </a:rPr>
              <a:t>П</a:t>
            </a:r>
            <a:r>
              <a:rPr lang="sr-Cyrl-R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овршине планиране за биолошку рекултивацију</a:t>
            </a:r>
            <a:endParaRPr lang="en-US" sz="18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26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377190" y="113737"/>
            <a:ext cx="3124200" cy="1622425"/>
          </a:xfrm>
        </p:spPr>
        <p:txBody>
          <a:bodyPr>
            <a:normAutofit/>
          </a:bodyPr>
          <a:lstStyle/>
          <a:p>
            <a:pPr marL="45720" indent="0" algn="r">
              <a:buNone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РЕШЕЊА О САГЛАСНОСТИ НА СТУДИЈЕ О ПРОЦЕНИ УТИЦАЈА НА ЖИВОТНУ СРЕДИНУ</a:t>
            </a:r>
            <a:endParaRPr lang="en-US" sz="20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900" y="1905000"/>
            <a:ext cx="4000500" cy="2112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106000"/>
              </a:lnSpc>
              <a:buFont typeface="Arial" panose="020B0604020202020204" pitchFamily="34" charset="0"/>
              <a:buChar char="•"/>
              <a:tabLst>
                <a:tab pos="457200" algn="l"/>
                <a:tab pos="2743200" algn="ctr"/>
                <a:tab pos="5486400" algn="r"/>
              </a:tabLst>
            </a:pPr>
            <a:r>
              <a:rPr lang="vi-VN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„РАДЉЕВО СЕВЕР</a:t>
            </a:r>
            <a:r>
              <a:rPr lang="vi-VN" sz="20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sr-Latn-RS" sz="2000" b="1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6000"/>
              </a:lnSpc>
              <a:tabLst>
                <a:tab pos="457200" algn="l"/>
                <a:tab pos="2743200" algn="ctr"/>
                <a:tab pos="5486400" algn="r"/>
              </a:tabLst>
            </a:pP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0" fontAlgn="base" hangingPunct="0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Решење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о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сагласности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Студију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о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процени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утицаја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животну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средину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пројекта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отварања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и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изградње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ПК </a:t>
            </a:r>
            <a:r>
              <a:rPr lang="sr-Cyrl-R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„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Радљево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0" fontAlgn="base" hangingPunct="0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Рењење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бр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353-02-1483/2012-02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од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12.12.2012.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5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900" y="4017501"/>
            <a:ext cx="3619500" cy="2432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106000"/>
              </a:lnSpc>
              <a:buFont typeface="Arial" panose="020B0604020202020204" pitchFamily="34" charset="0"/>
              <a:buChar char="•"/>
              <a:tabLst>
                <a:tab pos="457200" algn="l"/>
                <a:tab pos="2743200" algn="ctr"/>
                <a:tab pos="5486400" algn="r"/>
              </a:tabLst>
            </a:pPr>
            <a:r>
              <a:rPr lang="vi-VN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„ТАМНАВА</a:t>
            </a:r>
            <a:r>
              <a:rPr lang="sr-Latn-ME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ЗАПАД</a:t>
            </a:r>
            <a:r>
              <a:rPr lang="sr-Latn-ME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ПОЉЕ</a:t>
            </a:r>
            <a:r>
              <a:rPr lang="vi-VN" sz="20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sr-Latn-RS" sz="2000" b="1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6000"/>
              </a:lnSpc>
              <a:tabLst>
                <a:tab pos="457200" algn="l"/>
                <a:tab pos="2743200" algn="ctr"/>
                <a:tab pos="5486400" algn="r"/>
              </a:tabLst>
            </a:pPr>
            <a:endParaRPr lang="en-US" sz="1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0" fontAlgn="base" hangingPunct="0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Решење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о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сагласности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Студију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о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процени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утицаја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животну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средину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Допунског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рударског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пројекта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експлоатације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лигнита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ПК </a:t>
            </a:r>
            <a:r>
              <a:rPr lang="sr-Cyrl-R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„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Тамнава-Западно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поље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0" fontAlgn="base" hangingPunct="0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Рењење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бр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353-02-1502/2009-02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од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13.01.2010.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9" r="1"/>
          <a:stretch/>
        </p:blipFill>
        <p:spPr>
          <a:xfrm>
            <a:off x="4114800" y="0"/>
            <a:ext cx="502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1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10" y="1295400"/>
            <a:ext cx="3352800" cy="1752600"/>
          </a:xfrm>
        </p:spPr>
        <p:txBody>
          <a:bodyPr>
            <a:normAutofit/>
          </a:bodyPr>
          <a:lstStyle/>
          <a:p>
            <a:pPr algn="l"/>
            <a:r>
              <a:rPr lang="sr-Cyrl-RS" sz="2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Рударски басен „Колубара” је огранак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sr-Cyrl-RS" sz="2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у систему Ј​​П „Електропривреда Србије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”</a:t>
            </a:r>
            <a:r>
              <a:rPr lang="sr-Cyrl-RS" sz="2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910" y="3352800"/>
            <a:ext cx="3352800" cy="2362200"/>
          </a:xfrm>
        </p:spPr>
        <p:txBody>
          <a:bodyPr>
            <a:noAutofit/>
          </a:bodyPr>
          <a:lstStyle/>
          <a:p>
            <a:pPr algn="l">
              <a:buClr>
                <a:schemeClr val="bg1"/>
              </a:buClr>
            </a:pPr>
            <a:r>
              <a:rPr lang="sr-Cyrl-RS" sz="2000" dirty="0" smtClean="0">
                <a:latin typeface="Arial" panose="020B0604020202020204" pitchFamily="34" charset="0"/>
              </a:rPr>
              <a:t>РБ „Kолубара” је ослонац српске енергетике и основа стабилног снабдевања српских термоелектрана за производњу електричне енергије и лидер у производњи угља у Србији и на Балкану.</a:t>
            </a:r>
            <a:endParaRPr lang="en-US" sz="2000" dirty="0" smtClean="0">
              <a:latin typeface="Arial" panose="020B0604020202020204" pitchFamily="34" charset="0"/>
            </a:endParaRPr>
          </a:p>
          <a:p>
            <a:pPr algn="l"/>
            <a:endParaRPr lang="en-US" sz="20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3" r="18063"/>
          <a:stretch>
            <a:fillRect/>
          </a:stretch>
        </p:blipFill>
        <p:spPr>
          <a:xfrm>
            <a:off x="4191001" y="457199"/>
            <a:ext cx="4953000" cy="6189459"/>
          </a:xfrm>
        </p:spPr>
      </p:pic>
    </p:spTree>
    <p:extLst>
      <p:ext uri="{BB962C8B-B14F-4D97-AF65-F5344CB8AC3E}">
        <p14:creationId xmlns:p14="http://schemas.microsoft.com/office/powerpoint/2010/main" val="427798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1447800" y="165292"/>
            <a:ext cx="6337719" cy="1622425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РЕШЕЊА О САГЛАСНОСТИ НА СТУДИЈЕ О ПРОЦЕНИ УТИЦАЈА НА ЖИВОТНУ СРЕДИНУ</a:t>
            </a:r>
            <a:endParaRPr lang="en-US" sz="20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5" t="8333" r="31250" b="13541"/>
          <a:stretch>
            <a:fillRect/>
          </a:stretch>
        </p:blipFill>
        <p:spPr bwMode="auto">
          <a:xfrm>
            <a:off x="4292181" y="1211580"/>
            <a:ext cx="4851819" cy="500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48979" y="930784"/>
            <a:ext cx="3390900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106000"/>
              </a:lnSpc>
              <a:buFont typeface="Wingdings" panose="05000000000000000000" pitchFamily="2" charset="2"/>
              <a:buChar char="§"/>
              <a:tabLst>
                <a:tab pos="457200" algn="l"/>
                <a:tab pos="2743200" algn="ctr"/>
                <a:tab pos="5486400" algn="r"/>
              </a:tabLst>
            </a:pPr>
            <a:r>
              <a:rPr lang="vi-VN" sz="1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„РАДЉЕВО СЕВЕР</a:t>
            </a:r>
            <a:r>
              <a:rPr lang="vi-VN" sz="1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sr-Latn-RS" sz="1400" b="1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6000"/>
              </a:lnSpc>
              <a:tabLst>
                <a:tab pos="457200" algn="l"/>
                <a:tab pos="2743200" algn="ctr"/>
                <a:tab pos="5486400" algn="r"/>
              </a:tabLst>
            </a:pPr>
            <a:endParaRPr lang="en-US" sz="105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5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7" t="9375" r="39063" b="14583"/>
          <a:stretch>
            <a:fillRect/>
          </a:stretch>
        </p:blipFill>
        <p:spPr bwMode="auto">
          <a:xfrm>
            <a:off x="35720" y="1211580"/>
            <a:ext cx="4002880" cy="500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03124" y="930784"/>
            <a:ext cx="3533775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106000"/>
              </a:lnSpc>
              <a:buFont typeface="Wingdings" panose="05000000000000000000" pitchFamily="2" charset="2"/>
              <a:buChar char="§"/>
              <a:tabLst>
                <a:tab pos="457200" algn="l"/>
                <a:tab pos="2743200" algn="ctr"/>
                <a:tab pos="5486400" algn="r"/>
              </a:tabLst>
            </a:pPr>
            <a:r>
              <a:rPr lang="vi-VN" sz="1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„ТАМНАВА</a:t>
            </a:r>
            <a:r>
              <a:rPr lang="sr-Latn-ME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ЗАПАД</a:t>
            </a:r>
            <a:r>
              <a:rPr lang="sr-Latn-ME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ПОЉЕ</a:t>
            </a:r>
            <a:r>
              <a:rPr lang="vi-VN" sz="14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sr-Latn-RS" sz="1400" b="1" dirty="0" smtClean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6000"/>
              </a:lnSpc>
              <a:tabLst>
                <a:tab pos="457200" algn="l"/>
                <a:tab pos="2743200" algn="ctr"/>
                <a:tab pos="5486400" algn="r"/>
              </a:tabLst>
            </a:pPr>
            <a:endParaRPr lang="en-US" sz="1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46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266699" y="295007"/>
            <a:ext cx="3886200" cy="1622425"/>
          </a:xfrm>
        </p:spPr>
        <p:txBody>
          <a:bodyPr>
            <a:normAutofit/>
          </a:bodyPr>
          <a:lstStyle/>
          <a:p>
            <a:pPr marL="45720" indent="0" algn="r">
              <a:buNone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РЕШЕЊА О САГЛАСНОСТИ НА СТУДИЈЕ О ПРОЦЕНИ УТИЦАЈА НА ЖИВОТНУ СРЕДИНУ</a:t>
            </a:r>
            <a:endParaRPr lang="en-US" sz="20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5491" y="1917432"/>
            <a:ext cx="4188618" cy="1511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106000"/>
              </a:lnSpc>
              <a:buFont typeface="Arial" panose="020B0604020202020204" pitchFamily="34" charset="0"/>
              <a:buChar char="•"/>
              <a:tabLst>
                <a:tab pos="457200" algn="l"/>
                <a:tab pos="2743200" algn="ctr"/>
                <a:tab pos="5486400" algn="r"/>
              </a:tabLst>
            </a:pPr>
            <a:r>
              <a:rPr lang="sr-Cyrl-RS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„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Поље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“</a:t>
            </a:r>
            <a:endParaRPr lang="sr-Latn-RS" sz="2000" b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0" fontAlgn="base" hangingPunct="0">
              <a:lnSpc>
                <a:spcPct val="106000"/>
              </a:lnSpc>
              <a:tabLst>
                <a:tab pos="457200" algn="l"/>
                <a:tab pos="2743200" algn="ctr"/>
                <a:tab pos="5486400" algn="r"/>
              </a:tabLst>
            </a:pPr>
            <a:endParaRPr lang="en-US" sz="11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347345" eaLnBrk="0" fontAlgn="base" hangingPunct="0">
              <a:lnSpc>
                <a:spcPct val="106000"/>
              </a:lnSpc>
              <a:tabLst>
                <a:tab pos="457200" algn="l"/>
                <a:tab pos="2743200" algn="ctr"/>
                <a:tab pos="5486400" algn="r"/>
              </a:tabLst>
            </a:pP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Решење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о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сагласности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Студију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о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процени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утицаја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животну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средину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пројекта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отварања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и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изградње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ПК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"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Поље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Г"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347345" eaLnBrk="0" fontAlgn="base" hangingPunct="0">
              <a:lnSpc>
                <a:spcPct val="106000"/>
              </a:lnSpc>
              <a:tabLst>
                <a:tab pos="457200" algn="l"/>
                <a:tab pos="2743200" algn="ctr"/>
                <a:tab pos="5486400" algn="r"/>
              </a:tabLst>
            </a:pP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Решење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бр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353-02-1150/2012-02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од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11.12.2012.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490" y="3657600"/>
            <a:ext cx="4188619" cy="2601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106000"/>
              </a:lnSpc>
              <a:buFont typeface="Arial" panose="020B0604020202020204" pitchFamily="34" charset="0"/>
              <a:buChar char="•"/>
              <a:tabLst>
                <a:tab pos="457200" algn="l"/>
                <a:tab pos="2743200" algn="ctr"/>
                <a:tab pos="5486400" algn="r"/>
              </a:tabLst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Пројекта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фазе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измештања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регулације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реке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Колубаре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000" b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lnSpc>
                <a:spcPct val="106000"/>
              </a:lnSpc>
              <a:buFont typeface="Wingdings" panose="05000000000000000000" pitchFamily="2" charset="2"/>
              <a:buChar char=""/>
              <a:tabLst>
                <a:tab pos="457200" algn="l"/>
                <a:tab pos="2743200" algn="ctr"/>
                <a:tab pos="5486400" algn="r"/>
              </a:tabLst>
            </a:pP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-347345" eaLnBrk="0" fontAlgn="base" hangingPunct="0">
              <a:lnSpc>
                <a:spcPct val="106000"/>
              </a:lnSpc>
              <a:spcAft>
                <a:spcPts val="900"/>
              </a:spcAft>
              <a:tabLst>
                <a:tab pos="457200" algn="l"/>
                <a:tab pos="2743200" algn="ctr"/>
                <a:tab pos="5486400" algn="r"/>
              </a:tabLst>
            </a:pP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Решења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сагласности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Студију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процени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утицаја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животну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средину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пројекта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ИИ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фазе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измештања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регулације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реке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Колубаре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0" fontAlgn="base" hangingPunct="0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бр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011-00-18/2015-16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од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09.01.2015.</a:t>
            </a:r>
          </a:p>
          <a:p>
            <a:pPr algn="just" eaLnBrk="0" fontAlgn="base" hangingPunct="0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овлашћењу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Министра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бр.119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-01-5/17/2014-09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од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03.06.2014.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0"/>
          <a:stretch/>
        </p:blipFill>
        <p:spPr>
          <a:xfrm>
            <a:off x="4419600" y="0"/>
            <a:ext cx="472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4038600" y="685800"/>
            <a:ext cx="3886200" cy="1622425"/>
          </a:xfrm>
        </p:spPr>
        <p:txBody>
          <a:bodyPr>
            <a:normAutofit/>
          </a:bodyPr>
          <a:lstStyle/>
          <a:p>
            <a:pPr marL="45720" indent="0" algn="r">
              <a:buNone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РЕШЕЊА О САГЛАСНОСТИ НА СТУДИЈЕ О ПРОЦЕНИ УТИЦАЈА НА ЖИВОТНУ СРЕДИНУ</a:t>
            </a:r>
            <a:endParaRPr lang="en-US" sz="20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30004" y="2516276"/>
            <a:ext cx="3505200" cy="36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106000"/>
              </a:lnSpc>
              <a:buFont typeface="Arial" panose="020B0604020202020204" pitchFamily="34" charset="0"/>
              <a:buChar char="•"/>
              <a:tabLst>
                <a:tab pos="457200" algn="l"/>
                <a:tab pos="2743200" algn="ctr"/>
                <a:tab pos="5486400" algn="r"/>
              </a:tabLst>
            </a:pPr>
            <a:r>
              <a:rPr lang="sr-Cyrl-RS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„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Поље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“</a:t>
            </a:r>
            <a:endParaRPr lang="sr-Latn-RS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3089492"/>
            <a:ext cx="3477815" cy="614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106000"/>
              </a:lnSpc>
              <a:buFont typeface="Arial" panose="020B0604020202020204" pitchFamily="34" charset="0"/>
              <a:buChar char="•"/>
              <a:tabLst>
                <a:tab pos="457200" algn="l"/>
                <a:tab pos="2743200" algn="ctr"/>
                <a:tab pos="5486400" algn="r"/>
              </a:tabLst>
            </a:pP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Пројекта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II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фазе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измештања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и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регулације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реке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Колубаре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2" t="10416" r="26756" b="17708"/>
          <a:stretch>
            <a:fillRect/>
          </a:stretch>
        </p:blipFill>
        <p:spPr bwMode="auto">
          <a:xfrm>
            <a:off x="3658813" y="2698859"/>
            <a:ext cx="5485187" cy="415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8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1" r="5957"/>
          <a:stretch/>
        </p:blipFill>
        <p:spPr>
          <a:xfrm>
            <a:off x="-38100" y="0"/>
            <a:ext cx="48387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4629150" y="762000"/>
            <a:ext cx="3886200" cy="1622425"/>
          </a:xfrm>
        </p:spPr>
        <p:txBody>
          <a:bodyPr>
            <a:normAutofit/>
          </a:bodyPr>
          <a:lstStyle/>
          <a:p>
            <a:pPr marL="45720" indent="0" algn="r">
              <a:buNone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РЕШЕЊА О САГЛАСНОСТИ НА СТУДИЈЕ О ПРОЦЕНИ УТИЦАЈА НА ЖИВОТНУ СРЕДИНУ</a:t>
            </a:r>
            <a:endParaRPr lang="en-US" sz="20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1600" y="2895600"/>
            <a:ext cx="3333750" cy="2445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106000"/>
              </a:lnSpc>
              <a:buFont typeface="Arial" panose="020B0604020202020204" pitchFamily="34" charset="0"/>
              <a:buChar char="•"/>
              <a:tabLst>
                <a:tab pos="457200" algn="l"/>
                <a:tab pos="2743200" algn="ctr"/>
                <a:tab pos="5486400" algn="r"/>
              </a:tabLst>
            </a:pPr>
            <a:r>
              <a:rPr lang="sr-Cyrl-RS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sr-Cyrl-RS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ПЕШТАН ФАЗА I</a:t>
            </a:r>
            <a:r>
              <a:rPr lang="sr-Cyrl-RS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marL="342900" indent="-342900" eaLnBrk="0" fontAlgn="base" hangingPunct="0">
              <a:lnSpc>
                <a:spcPct val="106000"/>
              </a:lnSpc>
              <a:buFont typeface="Wingdings" panose="05000000000000000000" pitchFamily="2" charset="2"/>
              <a:buChar char=""/>
              <a:tabLst>
                <a:tab pos="457200" algn="l"/>
                <a:tab pos="2743200" algn="ctr"/>
                <a:tab pos="5486400" algn="r"/>
              </a:tabLst>
            </a:pPr>
            <a:endParaRPr lang="sr-Cyrl-RS" sz="105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0" fontAlgn="base" hangingPunct="0"/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Решење о сагласности на </a:t>
            </a:r>
            <a:r>
              <a:rPr lang="sr-Cyrl-R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Студију о процени утицаја на животну средину пројекта регулације реке </a:t>
            </a:r>
            <a:r>
              <a:rPr lang="sr-Cyrl-R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Пештан</a:t>
            </a:r>
            <a:r>
              <a:rPr lang="sr-Cyrl-R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и контрола отицања </a:t>
            </a:r>
            <a:r>
              <a:rPr lang="sr-Cyrl-R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поплавних</a:t>
            </a:r>
            <a:r>
              <a:rPr lang="sr-Cyrl-R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вода </a:t>
            </a:r>
            <a:br>
              <a:rPr lang="sr-Cyrl-R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sr-Cyrl-R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– I фаза. </a:t>
            </a:r>
            <a:endParaRPr lang="sr-Cyrl-RS" sz="1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0" fontAlgn="base" hangingPunct="0"/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Решење бр. 353-02-1357/2017-16 од 12.07.2017. год..</a:t>
            </a:r>
            <a:endParaRPr lang="sr-Cyrl-RS" sz="1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5653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3604240" y="1349375"/>
            <a:ext cx="3886200" cy="162242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РЕШЕЊА О САГЛАСНОСТИ НА СТУДИЈЕ О ПРОЦЕНИ УТИЦАЈА НА ЖИВОТНУ СРЕДИНУ</a:t>
            </a:r>
            <a:endParaRPr lang="en-US" sz="20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8800" y="2971800"/>
            <a:ext cx="1467068" cy="320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fontAlgn="base" hangingPunct="0">
              <a:lnSpc>
                <a:spcPct val="106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ПОЉЕ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Е“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64528" y="3292529"/>
            <a:ext cx="2169440" cy="305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fontAlgn="base" hangingPunct="0">
              <a:lnSpc>
                <a:spcPct val="106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vi-VN" sz="1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</a:t>
            </a:r>
            <a:r>
              <a:rPr lang="sr-Latn-ME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ШТАН ФАЗА I</a:t>
            </a:r>
            <a:r>
              <a:rPr lang="vi-VN" sz="1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7291" r="23242" b="14583"/>
          <a:stretch>
            <a:fillRect/>
          </a:stretch>
        </p:blipFill>
        <p:spPr bwMode="auto">
          <a:xfrm>
            <a:off x="3604240" y="2971800"/>
            <a:ext cx="553976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4842867" y="454025"/>
            <a:ext cx="3886200" cy="162242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АКТИВНОСТИ СЛУЖБЕ ЗА ЗАШТИТУ ЖИВОТНЕ СРЕДИНЕ ЗА ПОВРШИНСКЕ КОПОВЕ РБ </a:t>
            </a:r>
            <a:r>
              <a:rPr lang="sr-Cyrl-RS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„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КОЛУБАРА</a:t>
            </a:r>
            <a:r>
              <a:rPr lang="sr-Cyrl-RS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“</a:t>
            </a:r>
            <a:endParaRPr lang="en-US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80335" y="2057400"/>
            <a:ext cx="4411265" cy="4208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106000"/>
              </a:lnSpc>
              <a:spcBef>
                <a:spcPts val="1200"/>
              </a:spcBef>
              <a:buFont typeface="Arial" panose="020B0604020202020204" pitchFamily="34" charset="0"/>
              <a:buChar char="-"/>
              <a:tabLst>
                <a:tab pos="457200" algn="l"/>
              </a:tabLst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Акредитација лабораторије за мерење квалитета ваздуха и мерење буке у животној средини која ће, у складу са законом, моћи да врши испитивања за све огранке ЈП ЕПС,</a:t>
            </a:r>
            <a:endParaRPr lang="sr-Cyrl-RS" sz="1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lnSpc>
                <a:spcPct val="106000"/>
              </a:lnSpc>
              <a:spcBef>
                <a:spcPts val="1200"/>
              </a:spcBef>
              <a:buFont typeface="Arial" panose="020B0604020202020204" pitchFamily="34" charset="0"/>
              <a:buChar char="-"/>
              <a:tabLst>
                <a:tab pos="457200" algn="l"/>
              </a:tabLst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Почетак рада постројења за пречишћавање санитарно-</a:t>
            </a:r>
            <a:r>
              <a:rPr lang="sr-Cyrl-R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фекалних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отпадних вода у свим рударским насељима копова РБ „Колубара“ - мала и средња постројења,</a:t>
            </a:r>
            <a:endParaRPr lang="sr-Cyrl-RS" sz="1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lnSpc>
                <a:spcPct val="106000"/>
              </a:lnSpc>
              <a:spcBef>
                <a:spcPts val="1200"/>
              </a:spcBef>
              <a:buFont typeface="Arial" panose="020B0604020202020204" pitchFamily="34" charset="0"/>
              <a:buChar char="-"/>
              <a:tabLst>
                <a:tab pos="457200" algn="l"/>
              </a:tabLst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Реконструкција атмосферске канализације и почетак рада  постројења за пречишћавање санитарно </a:t>
            </a:r>
            <a:r>
              <a:rPr lang="sr-Cyrl-R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фекалних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отпадних вода у целокупном комплексу </a:t>
            </a:r>
            <a:r>
              <a:rPr lang="sr-Cyrl-R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Тамнава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капитални пројекат,</a:t>
            </a:r>
            <a:endParaRPr lang="sr-Cyrl-RS" sz="1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lnSpc>
                <a:spcPct val="106000"/>
              </a:lnSpc>
              <a:spcBef>
                <a:spcPts val="1200"/>
              </a:spcBef>
              <a:buFont typeface="Arial" panose="020B0604020202020204" pitchFamily="34" charset="0"/>
              <a:buChar char="-"/>
              <a:tabLst>
                <a:tab pos="457200" algn="l"/>
              </a:tabLst>
            </a:pP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постављање система за обарање прашине </a:t>
            </a:r>
            <a:r>
              <a:rPr lang="sr-Cyrl-R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аеросолном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водом на ивици ПК „Поље Ц“ према насељу </a:t>
            </a:r>
            <a:r>
              <a:rPr lang="sr-Cyrl-RS" sz="14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Барошевац</a:t>
            </a:r>
            <a:r>
              <a:rPr lang="sr-Cyrl-RS" sz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Cyrl-RS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4" r="-1"/>
          <a:stretch/>
        </p:blipFill>
        <p:spPr>
          <a:xfrm>
            <a:off x="0" y="0"/>
            <a:ext cx="449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>
                <a:solidFill>
                  <a:srgbClr val="002060"/>
                </a:solidFill>
              </a:rPr>
              <a:t>Хвала на пажњи!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6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848164" y="76200"/>
            <a:ext cx="3067236" cy="67056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Cyrl-R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70% </a:t>
            </a:r>
            <a:r>
              <a:rPr lang="sr-Cyrl-RS" sz="2000" dirty="0">
                <a:latin typeface="Arial" panose="020B0604020202020204" pitchFamily="34" charset="0"/>
                <a:cs typeface="Arial" panose="020B0604020202020204" pitchFamily="34" charset="0"/>
              </a:rPr>
              <a:t>производње угља у ЕПС-у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sr-Cyrl-R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52%</a:t>
            </a:r>
            <a:r>
              <a:rPr lang="sr-Cyrl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000" dirty="0">
                <a:latin typeface="Arial" panose="020B0604020202020204" pitchFamily="34" charset="0"/>
                <a:cs typeface="Arial" panose="020B0604020202020204" pitchFamily="34" charset="0"/>
              </a:rPr>
              <a:t>електричне </a:t>
            </a:r>
            <a:r>
              <a:rPr lang="sr-Cyrl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енергије у Србији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47549"/>
            <a:ext cx="1512195" cy="13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173631" y="76200"/>
            <a:ext cx="2971800" cy="6705600"/>
          </a:xfrm>
          <a:prstGeom prst="roundRect">
            <a:avLst/>
          </a:prstGeom>
          <a:solidFill>
            <a:srgbClr val="00539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sr-Cyrl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милиона </a:t>
            </a:r>
            <a:r>
              <a:rPr lang="sr-Cyrl-RS" sz="2000" dirty="0">
                <a:latin typeface="Arial" panose="020B0604020202020204" pitchFamily="34" charset="0"/>
                <a:cs typeface="Arial" panose="020B0604020202020204" pitchFamily="34" charset="0"/>
              </a:rPr>
              <a:t>тона </a:t>
            </a:r>
            <a:r>
              <a:rPr lang="sr-Cyrl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лигнита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sr-Cyrl-R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sr-Cyrl-RS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милиона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r-Cyrl-R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sr-Cyrl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откривке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sr-Cyrl-R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sr-Cyrl-RS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милиона тона за широку потрошњу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47549"/>
            <a:ext cx="1512195" cy="13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43400" y="1283017"/>
            <a:ext cx="5964366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1800"/>
              </a:spcAft>
              <a:buFont typeface="Courier New" panose="02070309020205020404" pitchFamily="49" charset="0"/>
              <a:buChar char="o"/>
            </a:pPr>
            <a:endParaRPr lang="sr-Cyrl-R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r-Cyrl-R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sr-Cyrl-R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</a:t>
            </a:r>
            <a:r>
              <a:rPr lang="sr-Cyrl-R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југозападно од Београда</a:t>
            </a:r>
            <a:endParaRPr lang="sr-Latn-R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r-Cyrl-R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Лазаревац, Лајковац, Уб </a:t>
            </a:r>
            <a:endParaRPr lang="en-U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sr-Cyrl-R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sr-Cyrl-RS" sz="20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aseline="30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површинска </a:t>
            </a:r>
            <a:r>
              <a:rPr lang="sr-Cyrl-R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копа </a:t>
            </a:r>
            <a:endParaRPr lang="en-U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r-Cyrl-R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Пољ</a:t>
            </a:r>
            <a:r>
              <a:rPr lang="sr-Latn-R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sr-Cyrl-R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sr-Cyrl-R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Б”</a:t>
            </a:r>
            <a:endParaRPr lang="sr-Latn-R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r-Cyrl-R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Пољ</a:t>
            </a:r>
            <a:r>
              <a:rPr lang="sr-Latn-R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sr-Cyrl-R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​„Д</a:t>
            </a:r>
            <a:r>
              <a:rPr lang="sr-Cyrl-R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sr-Latn-R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r-Cyrl-R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„Тамнава-Западно пољ</a:t>
            </a:r>
            <a:r>
              <a:rPr lang="sr-Latn-R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sr-Cyrl-R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sr-Latn-R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r-Cyrl-R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Пољ</a:t>
            </a:r>
            <a:r>
              <a:rPr lang="sr-Latn-R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sr-Cyrl-R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„Г</a:t>
            </a:r>
            <a:r>
              <a:rPr lang="sr-Cyrl-R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sr-Latn-R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8312"/>
            <a:ext cx="3674534" cy="2449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3674534" cy="20669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7924"/>
            <a:ext cx="3674534" cy="206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6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0" y="2514600"/>
            <a:ext cx="6858000" cy="1136650"/>
          </a:xfrm>
        </p:spPr>
        <p:txBody>
          <a:bodyPr>
            <a:noAutofit/>
          </a:bodyPr>
          <a:lstStyle/>
          <a:p>
            <a:pPr algn="l"/>
            <a:r>
              <a:rPr lang="sr-Cyrl-RS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РЕЗЕРВЕ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sr-Cyrl-RS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УГЉА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Picture Placeholder 2"/>
          <p:cNvGraphicFramePr>
            <a:graphicFrameLocks noGrp="1"/>
          </p:cNvGraphicFramePr>
          <p:nvPr>
            <p:ph type="pic" sz="quarter" idx="4294967295"/>
            <p:extLst>
              <p:ext uri="{D42A27DB-BD31-4B8C-83A1-F6EECF244321}">
                <p14:modId xmlns:p14="http://schemas.microsoft.com/office/powerpoint/2010/main" val="2095949237"/>
              </p:ext>
            </p:extLst>
          </p:nvPr>
        </p:nvGraphicFramePr>
        <p:xfrm>
          <a:off x="2895600" y="3966211"/>
          <a:ext cx="6248400" cy="266720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60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449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2537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sl-SI" sz="1200" kern="1200" dirty="0">
                          <a:effectLst/>
                        </a:rPr>
                        <a:t>Стање резерви и количине угља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sl-SI" sz="1200" kern="1200" dirty="0">
                          <a:effectLst/>
                        </a:rPr>
                        <a:t>на дан 31.12.2018</a:t>
                      </a:r>
                      <a:r>
                        <a:rPr lang="sl-SI" sz="1200" kern="1200" dirty="0" smtClean="0">
                          <a:effectLst/>
                        </a:rPr>
                        <a:t>.</a:t>
                      </a:r>
                      <a:r>
                        <a:rPr lang="sr-Cyrl-RS" sz="1200" kern="1200" dirty="0" smtClean="0">
                          <a:effectLst/>
                        </a:rPr>
                        <a:t> </a:t>
                      </a:r>
                      <a:r>
                        <a:rPr lang="sl-SI" sz="1200" kern="1200" dirty="0" smtClean="0">
                          <a:effectLst/>
                        </a:rPr>
                        <a:t>год</a:t>
                      </a:r>
                      <a:r>
                        <a:rPr lang="sl-SI" sz="1200" kern="1200" dirty="0">
                          <a:effectLst/>
                        </a:rPr>
                        <a:t>.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51" marR="28151" marT="39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sl-SI" sz="1200" kern="1200" dirty="0">
                          <a:effectLst/>
                        </a:rPr>
                        <a:t>Геолошке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 </a:t>
                      </a:r>
                      <a:r>
                        <a:rPr lang="sl-SI" sz="1200" kern="1200" dirty="0">
                          <a:effectLst/>
                        </a:rPr>
                        <a:t>резерве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sl-SI" sz="1200" kern="1200" dirty="0">
                          <a:effectLst/>
                        </a:rPr>
                        <a:t> </a:t>
                      </a:r>
                      <a:r>
                        <a:rPr lang="sl-SI" sz="1200" kern="1200" dirty="0" smtClean="0">
                          <a:effectLst/>
                        </a:rPr>
                        <a:t>( </a:t>
                      </a:r>
                      <a:r>
                        <a:rPr lang="sl-SI" sz="1200" kern="1200" dirty="0">
                          <a:effectLst/>
                        </a:rPr>
                        <a:t>t )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51" marR="28151" marT="39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sl-SI" sz="1200" kern="1200" dirty="0">
                          <a:effectLst/>
                        </a:rPr>
                        <a:t>Експлоатационе резерве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sr-Cyrl-RS" sz="1200" kern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sl-SI" sz="1200" kern="1200" dirty="0" smtClean="0">
                          <a:effectLst/>
                        </a:rPr>
                        <a:t>( </a:t>
                      </a:r>
                      <a:r>
                        <a:rPr lang="sl-SI" sz="1200" kern="1200" dirty="0">
                          <a:effectLst/>
                        </a:rPr>
                        <a:t>t )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51" marR="28151" marT="391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762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sl-SI" sz="1200" kern="1200" dirty="0">
                          <a:effectLst/>
                        </a:rPr>
                        <a:t> </a:t>
                      </a:r>
                      <a:r>
                        <a:rPr lang="sr-Cyrl-RS" sz="1200" kern="1200" dirty="0">
                          <a:effectLst/>
                        </a:rPr>
                        <a:t>“Поље „Д“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51" marR="28151" marT="39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sl-SI" sz="1200" kern="1200" dirty="0">
                          <a:effectLst/>
                        </a:rPr>
                        <a:t>79.427.092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51" marR="28151" marT="39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sl-SI" sz="1200" kern="1200" dirty="0">
                          <a:effectLst/>
                        </a:rPr>
                        <a:t>9.563.751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51" marR="28151" marT="391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703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l-SI" sz="1200" kern="1200" dirty="0">
                          <a:effectLst/>
                        </a:rPr>
                        <a:t>''Тамнава</a:t>
                      </a:r>
                      <a:r>
                        <a:rPr lang="sr-Latn-RS" sz="1200" kern="1200" dirty="0">
                          <a:effectLst/>
                        </a:rPr>
                        <a:t>-Западно поље’’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51" marR="28151" marT="39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sl-SI" sz="1200" kern="1200" dirty="0">
                          <a:effectLst/>
                        </a:rPr>
                        <a:t>337.210.824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51" marR="28151" marT="39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sl-SI" sz="1200" kern="1200" dirty="0">
                          <a:effectLst/>
                        </a:rPr>
                        <a:t>239.949.833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51" marR="28151" marT="39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703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l-SI" sz="1200" kern="1200" dirty="0">
                          <a:effectLst/>
                        </a:rPr>
                        <a:t>''Поље Г''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51" marR="28151" marT="39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sl-SI" sz="1200" kern="1200" dirty="0">
                          <a:effectLst/>
                        </a:rPr>
                        <a:t>97.973.529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51" marR="28151" marT="39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sl-SI" sz="1200" kern="1200" dirty="0">
                          <a:effectLst/>
                        </a:rPr>
                        <a:t>32.139.612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51" marR="28151" marT="39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533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r-Latn-RS" sz="1200" kern="1200" dirty="0">
                          <a:effectLst/>
                        </a:rPr>
                        <a:t>’’Поље </a:t>
                      </a:r>
                      <a:r>
                        <a:rPr lang="sr-Cyrl-RS" sz="1200" kern="1200" dirty="0">
                          <a:effectLst/>
                        </a:rPr>
                        <a:t>Б</a:t>
                      </a:r>
                      <a:r>
                        <a:rPr lang="sr-Latn-RS" sz="1200" kern="1200" dirty="0">
                          <a:effectLst/>
                        </a:rPr>
                        <a:t>’’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51" marR="28151" marT="39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sl-SI" sz="1200" kern="1200">
                          <a:effectLst/>
                        </a:rPr>
                        <a:t>40.642.900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51" marR="28151" marT="39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sl-SI" sz="1200" kern="1200" dirty="0">
                          <a:effectLst/>
                        </a:rPr>
                        <a:t>26.664.660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51" marR="28151" marT="39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r-Cyrl-RS" sz="1200" kern="1200" dirty="0">
                          <a:effectLst/>
                        </a:rPr>
                        <a:t>УКУПНО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51" marR="28151" marT="39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555.254.345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51" marR="28151" marT="39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308.317.856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51" marR="28151" marT="391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0389" t="2690" b="12551"/>
          <a:stretch/>
        </p:blipFill>
        <p:spPr>
          <a:xfrm>
            <a:off x="2895600" y="3810"/>
            <a:ext cx="6248400" cy="39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01" t="13417" r="4246" b="16143"/>
          <a:stretch/>
        </p:blipFill>
        <p:spPr>
          <a:xfrm>
            <a:off x="0" y="2965810"/>
            <a:ext cx="9144000" cy="39188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1219200"/>
            <a:ext cx="4038600" cy="2796540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  <a:buClr>
                <a:prstClr val="white"/>
              </a:buClr>
              <a:buSzPct val="80000"/>
            </a:pPr>
            <a:r>
              <a:rPr lang="sr-Cyrl-RS" sz="2800" dirty="0" smtClean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sr-Cyrl-RS" sz="2800" dirty="0" smtClean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sr-Cyrl-RS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sr-Cyrl-RS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sr-Cyrl-RS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ПК „Поље Е“</a:t>
            </a:r>
            <a:br>
              <a:rPr lang="sr-Cyrl-RS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источни басен – површина 10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km</a:t>
            </a:r>
            <a:r>
              <a:rPr lang="ru-RU" sz="2000" baseline="30000" dirty="0" smtClean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sr-Cyrl-RS" sz="200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</a:rPr>
              <a:t>Вредност инвестиције: </a:t>
            </a:r>
            <a:br>
              <a:rPr lang="sr-Cyrl-RS" sz="200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</a:rPr>
            </a:br>
            <a:r>
              <a:rPr lang="sr-Cyrl-R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</a:rPr>
              <a:t>970 милиона евра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</a:rPr>
              <a:t/>
            </a:r>
            <a:b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</a:rPr>
            </a:br>
            <a:r>
              <a:rPr lang="sr-Cyrl-RS" sz="3600" dirty="0">
                <a:latin typeface="Arial" panose="020B0604020202020204" pitchFamily="34" charset="0"/>
              </a:rPr>
              <a:t/>
            </a:r>
            <a:br>
              <a:rPr lang="sr-Cyrl-RS" sz="3600" dirty="0">
                <a:latin typeface="Arial" panose="020B0604020202020204" pitchFamily="34" charset="0"/>
              </a:rPr>
            </a:br>
            <a:r>
              <a:rPr lang="sr-Cyrl-RS" sz="3600" dirty="0">
                <a:latin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</a:rPr>
              <a:t/>
            </a:r>
            <a:br>
              <a:rPr lang="en-US" sz="3600" dirty="0">
                <a:latin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3024" y="1447800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2</a:t>
            </a:r>
            <a:endParaRPr lang="sr-Latn-RS" sz="140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0600" y="72352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R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ПК </a:t>
            </a:r>
            <a:r>
              <a:rPr lang="sr-Cyrl-R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„Радљево Север“</a:t>
            </a:r>
            <a:br>
              <a:rPr lang="sr-Cyrl-R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западни басен – површине 33 </a:t>
            </a:r>
            <a:r>
              <a:rPr lang="sr-Latn-R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sr-Cyrl-RS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Вредност инвестиције: </a:t>
            </a:r>
            <a:br>
              <a:rPr lang="sr-Cyrl-R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418 милиона евра</a:t>
            </a:r>
            <a:br>
              <a:rPr lang="sr-Cyrl-R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500" y="352474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ДВА НАЈВЕЋА ИНВЕСТИЦИОНА ПРОЈЕКТА</a:t>
            </a:r>
            <a:endParaRPr lang="en-US" sz="2800" dirty="0"/>
          </a:p>
        </p:txBody>
      </p:sp>
      <p:cxnSp>
        <p:nvCxnSpPr>
          <p:cNvPr id="6" name="Straight Connector 5"/>
          <p:cNvCxnSpPr>
            <a:endCxn id="2" idx="3"/>
          </p:cNvCxnSpPr>
          <p:nvPr/>
        </p:nvCxnSpPr>
        <p:spPr>
          <a:xfrm flipH="1">
            <a:off x="4572000" y="1143000"/>
            <a:ext cx="11430" cy="1474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87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Placeholder 7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3" r="14053"/>
          <a:stretch>
            <a:fillRect/>
          </a:stretch>
        </p:blipFill>
        <p:spPr>
          <a:xfrm>
            <a:off x="0" y="1066800"/>
            <a:ext cx="4634162" cy="5791200"/>
          </a:xfrm>
        </p:spPr>
      </p:pic>
      <p:sp>
        <p:nvSpPr>
          <p:cNvPr id="39938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-381000" y="342900"/>
            <a:ext cx="8839200" cy="1622425"/>
          </a:xfrm>
        </p:spPr>
        <p:txBody>
          <a:bodyPr>
            <a:normAutofit/>
          </a:bodyPr>
          <a:lstStyle/>
          <a:p>
            <a:pPr marL="44450" indent="0" algn="r">
              <a:buNone/>
            </a:pPr>
            <a:r>
              <a:rPr lang="sr-Cyrl-R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Резерве угља на инвестиционим коповима</a:t>
            </a:r>
            <a:endParaRPr lang="en-US" altLang="en-US" sz="32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79069" y="1736725"/>
            <a:ext cx="3505200" cy="1905000"/>
          </a:xfrm>
          <a:prstGeom prst="rect">
            <a:avLst/>
          </a:prstGeom>
        </p:spPr>
        <p:txBody>
          <a:bodyPr anchor="b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b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Према документацији:</a:t>
            </a:r>
            <a:br>
              <a:rPr kumimoji="0" lang="sr-Cyrl-R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sr-Cyrl-R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ПК „Поље Е“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r-Latn-R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425</a:t>
            </a:r>
            <a:r>
              <a:rPr kumimoji="0" lang="sr-Cyrl-R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 милиона</a:t>
            </a:r>
            <a:r>
              <a:rPr kumimoji="0" lang="sr-Latn-R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sr-Cyrl-R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тона </a:t>
            </a:r>
            <a:r>
              <a:rPr kumimoji="0" lang="sr-Cyrl-R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геолошких </a:t>
            </a:r>
            <a:r>
              <a:rPr kumimoji="0" lang="sr-Cyrl-R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резерви угља</a:t>
            </a:r>
            <a:r>
              <a:rPr kumimoji="0" lang="sr-Cyrl-R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;</a:t>
            </a:r>
            <a:endParaRPr kumimoji="0" lang="sr-Cyrl-R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r-Latn-R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329</a:t>
            </a:r>
            <a:r>
              <a:rPr kumimoji="0" lang="sr-Cyrl-R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милиона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тона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билансних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резерви угља.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085749" y="3886200"/>
            <a:ext cx="3505200" cy="1905000"/>
          </a:xfrm>
          <a:prstGeom prst="rect">
            <a:avLst/>
          </a:prstGeom>
        </p:spPr>
        <p:txBody>
          <a:bodyPr anchor="b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b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Према документацији:</a:t>
            </a:r>
            <a:br>
              <a:rPr kumimoji="0" lang="sr-Cyrl-R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sr-Cyrl-R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ПК „Радљево Север“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r-Cyrl-R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532 милиона тона </a:t>
            </a:r>
            <a:r>
              <a:rPr kumimoji="0" lang="sr-Cyrl-R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геолошких </a:t>
            </a:r>
            <a:r>
              <a:rPr kumimoji="0" lang="sr-Cyrl-R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резерви угља</a:t>
            </a:r>
            <a:r>
              <a:rPr kumimoji="0" lang="sr-Cyrl-R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;</a:t>
            </a:r>
            <a:endParaRPr kumimoji="0" lang="sr-Cyrl-R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r-Latn-R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395</a:t>
            </a:r>
            <a:r>
              <a:rPr kumimoji="0" lang="sr-Cyrl-R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милиона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тона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билансних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резерви угља.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5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-381000" y="685800"/>
            <a:ext cx="3962400" cy="2133600"/>
          </a:xfrm>
        </p:spPr>
        <p:txBody>
          <a:bodyPr>
            <a:noAutofit/>
          </a:bodyPr>
          <a:lstStyle/>
          <a:p>
            <a:pPr marL="45720" indent="0" algn="r">
              <a:buNone/>
            </a:pPr>
            <a:r>
              <a:rPr lang="sr-Cyrl-RS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Укупна улагања </a:t>
            </a:r>
            <a:r>
              <a:rPr lang="sr-Cyrl-R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у геолошка истраживања </a:t>
            </a:r>
            <a:r>
              <a:rPr lang="sr-Cyrl-RS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за инвестиционе копове</a:t>
            </a:r>
            <a:endParaRPr lang="en-US" sz="28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3286126"/>
            <a:ext cx="3505200" cy="953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b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ПК „Поље Е“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sr-Cyrl-RS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13,5 милиона евра</a:t>
            </a:r>
            <a:endParaRPr lang="sr-Cyrl-RS" sz="20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6700" y="4800600"/>
            <a:ext cx="3505200" cy="953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b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ПК „Радљево Север“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sr-Cyrl-RS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15 милиона евра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7"/>
          <a:stretch/>
        </p:blipFill>
        <p:spPr>
          <a:xfrm>
            <a:off x="3810000" y="0"/>
            <a:ext cx="5434912" cy="693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0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Theme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anded_Design_Blue">
    <a:dk1>
      <a:srgbClr val="404040"/>
    </a:dk1>
    <a:lt1>
      <a:sysClr val="window" lastClr="FFFFFF"/>
    </a:lt1>
    <a:dk2>
      <a:srgbClr val="263050"/>
    </a:dk2>
    <a:lt2>
      <a:srgbClr val="E5E8E8"/>
    </a:lt2>
    <a:accent1>
      <a:srgbClr val="77B142"/>
    </a:accent1>
    <a:accent2>
      <a:srgbClr val="E3C01E"/>
    </a:accent2>
    <a:accent3>
      <a:srgbClr val="0070C0"/>
    </a:accent3>
    <a:accent4>
      <a:srgbClr val="7556A4"/>
    </a:accent4>
    <a:accent5>
      <a:srgbClr val="F08F1E"/>
    </a:accent5>
    <a:accent6>
      <a:srgbClr val="CB3E3A"/>
    </a:accent6>
    <a:hlink>
      <a:srgbClr val="0070C0"/>
    </a:hlink>
    <a:folHlink>
      <a:srgbClr val="7556A4"/>
    </a:folHlink>
  </a:clrScheme>
</a:themeOverride>
</file>

<file path=ppt/theme/themeOverride2.xml><?xml version="1.0" encoding="utf-8"?>
<a:themeOverride xmlns:a="http://schemas.openxmlformats.org/drawingml/2006/main">
  <a:clrScheme name="Banded_Design_Blue">
    <a:dk1>
      <a:srgbClr val="404040"/>
    </a:dk1>
    <a:lt1>
      <a:sysClr val="window" lastClr="FFFFFF"/>
    </a:lt1>
    <a:dk2>
      <a:srgbClr val="263050"/>
    </a:dk2>
    <a:lt2>
      <a:srgbClr val="E5E8E8"/>
    </a:lt2>
    <a:accent1>
      <a:srgbClr val="77B142"/>
    </a:accent1>
    <a:accent2>
      <a:srgbClr val="E3C01E"/>
    </a:accent2>
    <a:accent3>
      <a:srgbClr val="0070C0"/>
    </a:accent3>
    <a:accent4>
      <a:srgbClr val="7556A4"/>
    </a:accent4>
    <a:accent5>
      <a:srgbClr val="F08F1E"/>
    </a:accent5>
    <a:accent6>
      <a:srgbClr val="CB3E3A"/>
    </a:accent6>
    <a:hlink>
      <a:srgbClr val="0070C0"/>
    </a:hlink>
    <a:folHlink>
      <a:srgbClr val="7556A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848</TotalTime>
  <Words>859</Words>
  <Application>Microsoft Office PowerPoint</Application>
  <PresentationFormat>On-screen Show (4:3)</PresentationFormat>
  <Paragraphs>159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Corbel</vt:lpstr>
      <vt:lpstr>Courier New</vt:lpstr>
      <vt:lpstr>Euphemia</vt:lpstr>
      <vt:lpstr>Lato Light</vt:lpstr>
      <vt:lpstr>Times New Roman</vt:lpstr>
      <vt:lpstr>Wingdings</vt:lpstr>
      <vt:lpstr>Default Theme</vt:lpstr>
      <vt:lpstr>1_Default Theme</vt:lpstr>
      <vt:lpstr>ОГРАНАК РБ КОЛУБАРА </vt:lpstr>
      <vt:lpstr>Рударски басен „Колубара” је огранак  у систему Ј​​П „Електропривреда Србије”.</vt:lpstr>
      <vt:lpstr>PowerPoint Presentation</vt:lpstr>
      <vt:lpstr>PowerPoint Presentation</vt:lpstr>
      <vt:lpstr>PowerPoint Presentation</vt:lpstr>
      <vt:lpstr>РЕЗЕРВЕ  УГЉА</vt:lpstr>
      <vt:lpstr>  ПК „Поље Е“ источни басен – површина 10 km2  Вредност инвестиције:  970 милиона евра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Хвала на пажњи!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EBRD</dc:title>
  <dc:creator>Aleksandar Rasin</dc:creator>
  <cp:lastModifiedBy>Valentina Nešić</cp:lastModifiedBy>
  <cp:revision>102</cp:revision>
  <dcterms:created xsi:type="dcterms:W3CDTF">2016-06-23T09:29:01Z</dcterms:created>
  <dcterms:modified xsi:type="dcterms:W3CDTF">2019-10-17T12:52:49Z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34ce0ee8-eb1f-4b58-a7d1-5a0185419ea8</vt:lpwstr>
  </property>
</Properties>
</file>