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 id="2147483775" r:id="rId2"/>
    <p:sldMasterId id="2147483788" r:id="rId3"/>
    <p:sldMasterId id="2147483802" r:id="rId4"/>
    <p:sldMasterId id="2147483811" r:id="rId5"/>
  </p:sldMasterIdLst>
  <p:notesMasterIdLst>
    <p:notesMasterId r:id="rId35"/>
  </p:notesMasterIdLst>
  <p:handoutMasterIdLst>
    <p:handoutMasterId r:id="rId36"/>
  </p:handoutMasterIdLst>
  <p:sldIdLst>
    <p:sldId id="453" r:id="rId6"/>
    <p:sldId id="432" r:id="rId7"/>
    <p:sldId id="460" r:id="rId8"/>
    <p:sldId id="461" r:id="rId9"/>
    <p:sldId id="462" r:id="rId10"/>
    <p:sldId id="463" r:id="rId11"/>
    <p:sldId id="464" r:id="rId12"/>
    <p:sldId id="465" r:id="rId13"/>
    <p:sldId id="426" r:id="rId14"/>
    <p:sldId id="467" r:id="rId15"/>
    <p:sldId id="472" r:id="rId16"/>
    <p:sldId id="482" r:id="rId17"/>
    <p:sldId id="473" r:id="rId18"/>
    <p:sldId id="478" r:id="rId19"/>
    <p:sldId id="479" r:id="rId20"/>
    <p:sldId id="480" r:id="rId21"/>
    <p:sldId id="485" r:id="rId22"/>
    <p:sldId id="466" r:id="rId23"/>
    <p:sldId id="484" r:id="rId24"/>
    <p:sldId id="483" r:id="rId25"/>
    <p:sldId id="481" r:id="rId26"/>
    <p:sldId id="486" r:id="rId27"/>
    <p:sldId id="489" r:id="rId28"/>
    <p:sldId id="491" r:id="rId29"/>
    <p:sldId id="492" r:id="rId30"/>
    <p:sldId id="493" r:id="rId31"/>
    <p:sldId id="495" r:id="rId32"/>
    <p:sldId id="494" r:id="rId33"/>
    <p:sldId id="468" r:id="rId34"/>
  </p:sldIdLst>
  <p:sldSz cx="9144000" cy="5715000" type="screen16x1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nad Sijakovic" initials="NS" lastIdx="2" clrIdx="0">
    <p:extLst>
      <p:ext uri="{19B8F6BF-5375-455C-9EA6-DF929625EA0E}">
        <p15:presenceInfo xmlns:p15="http://schemas.microsoft.com/office/powerpoint/2012/main" userId="S-1-5-21-517242888-263660572-1718252460-1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83583"/>
    <a:srgbClr val="FE6D62"/>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79" autoAdjust="0"/>
    <p:restoredTop sz="94636" autoAdjust="0"/>
  </p:normalViewPr>
  <p:slideViewPr>
    <p:cSldViewPr snapToGrid="0" snapToObjects="1">
      <p:cViewPr varScale="1">
        <p:scale>
          <a:sx n="124" d="100"/>
          <a:sy n="124" d="100"/>
        </p:scale>
        <p:origin x="282" y="102"/>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46811324157"/>
          <c:y val="0.17169540229885058"/>
          <c:w val="0.52010178117048345"/>
          <c:h val="0.73419540229885061"/>
        </c:manualLayout>
      </c:layout>
      <c:pieChart>
        <c:varyColors val="1"/>
        <c:ser>
          <c:idx val="0"/>
          <c:order val="0"/>
          <c:spPr>
            <a:ln>
              <a:solidFill>
                <a:schemeClr val="bg1"/>
              </a:solidFill>
            </a:ln>
          </c:spPr>
          <c:dPt>
            <c:idx val="0"/>
            <c:bubble3D val="0"/>
            <c:spPr>
              <a:solidFill>
                <a:schemeClr val="tx1"/>
              </a:solidFill>
              <a:ln w="19050">
                <a:solidFill>
                  <a:schemeClr val="bg1"/>
                </a:solidFill>
              </a:ln>
              <a:effectLst/>
            </c:spPr>
            <c:extLst>
              <c:ext xmlns:c16="http://schemas.microsoft.com/office/drawing/2014/chart" uri="{C3380CC4-5D6E-409C-BE32-E72D297353CC}">
                <c16:uniqueId val="{00000001-A7A1-4CFF-95A6-026E5E5E156B}"/>
              </c:ext>
            </c:extLst>
          </c:dPt>
          <c:dPt>
            <c:idx val="1"/>
            <c:bubble3D val="0"/>
            <c:spPr>
              <a:solidFill>
                <a:srgbClr val="FFC000"/>
              </a:solidFill>
              <a:ln w="19050">
                <a:solidFill>
                  <a:schemeClr val="bg1"/>
                </a:solidFill>
              </a:ln>
              <a:effectLst/>
            </c:spPr>
            <c:extLst>
              <c:ext xmlns:c16="http://schemas.microsoft.com/office/drawing/2014/chart" uri="{C3380CC4-5D6E-409C-BE32-E72D297353CC}">
                <c16:uniqueId val="{00000003-A7A1-4CFF-95A6-026E5E5E156B}"/>
              </c:ext>
            </c:extLst>
          </c:dPt>
          <c:dPt>
            <c:idx val="2"/>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5-A7A1-4CFF-95A6-026E5E5E156B}"/>
              </c:ext>
            </c:extLst>
          </c:dPt>
          <c:dPt>
            <c:idx val="3"/>
            <c:bubble3D val="0"/>
            <c:spPr>
              <a:solidFill>
                <a:schemeClr val="accent1">
                  <a:lumMod val="20000"/>
                  <a:lumOff val="80000"/>
                </a:schemeClr>
              </a:solidFill>
              <a:ln w="19050">
                <a:solidFill>
                  <a:schemeClr val="bg1"/>
                </a:solidFill>
              </a:ln>
              <a:effectLst/>
            </c:spPr>
            <c:extLst>
              <c:ext xmlns:c16="http://schemas.microsoft.com/office/drawing/2014/chart" uri="{C3380CC4-5D6E-409C-BE32-E72D297353CC}">
                <c16:uniqueId val="{00000007-A7A1-4CFF-95A6-026E5E5E156B}"/>
              </c:ext>
            </c:extLst>
          </c:dPt>
          <c:dPt>
            <c:idx val="4"/>
            <c:bubble3D val="0"/>
            <c:spPr>
              <a:solidFill>
                <a:schemeClr val="accent1">
                  <a:lumMod val="60000"/>
                  <a:lumOff val="40000"/>
                </a:schemeClr>
              </a:solidFill>
              <a:ln w="19050">
                <a:solidFill>
                  <a:schemeClr val="bg1"/>
                </a:solidFill>
              </a:ln>
              <a:effectLst/>
            </c:spPr>
            <c:extLst>
              <c:ext xmlns:c16="http://schemas.microsoft.com/office/drawing/2014/chart" uri="{C3380CC4-5D6E-409C-BE32-E72D297353CC}">
                <c16:uniqueId val="{00000009-A7A1-4CFF-95A6-026E5E5E156B}"/>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A7A1-4CFF-95A6-026E5E5E156B}"/>
              </c:ext>
            </c:extLst>
          </c:dPt>
          <c:dLbls>
            <c:dLbl>
              <c:idx val="0"/>
              <c:layout>
                <c:manualLayout>
                  <c:x val="2.5875227135069654E-2"/>
                  <c:y val="-9.868492091695188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A1-4CFF-95A6-026E5E5E156B}"/>
                </c:ext>
              </c:extLst>
            </c:dLbl>
            <c:dLbl>
              <c:idx val="1"/>
              <c:layout>
                <c:manualLayout>
                  <c:x val="0.15236694697599293"/>
                  <c:y val="-9.9400876553138698E-4"/>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7A1-4CFF-95A6-026E5E5E156B}"/>
                </c:ext>
              </c:extLst>
            </c:dLbl>
            <c:dLbl>
              <c:idx val="2"/>
              <c:layout>
                <c:manualLayout>
                  <c:x val="1.3795916731782572E-2"/>
                  <c:y val="-0.25397864060095937"/>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7A1-4CFF-95A6-026E5E5E156B}"/>
                </c:ext>
              </c:extLst>
            </c:dLbl>
            <c:dLbl>
              <c:idx val="3"/>
              <c:layout>
                <c:manualLayout>
                  <c:x val="-7.5108893831019208E-2"/>
                  <c:y val="4.195854828491266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7A1-4CFF-95A6-026E5E5E156B}"/>
                </c:ext>
              </c:extLst>
            </c:dLbl>
            <c:dLbl>
              <c:idx val="4"/>
              <c:layout>
                <c:manualLayout>
                  <c:x val="-4.3613952836048166E-2"/>
                  <c:y val="-2.9600416327269438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7A1-4CFF-95A6-026E5E5E156B}"/>
                </c:ext>
              </c:extLst>
            </c:dLbl>
            <c:dLbl>
              <c:idx val="5"/>
              <c:layout>
                <c:manualLayout>
                  <c:x val="9.9410390495081241E-2"/>
                  <c:y val="-4.4256267535523579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7A1-4CFF-95A6-026E5E5E15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coal-fired</c:v>
                </c:pt>
                <c:pt idx="1">
                  <c:v>gas/oil-fired</c:v>
                </c:pt>
                <c:pt idx="2">
                  <c:v>hydro-large</c:v>
                </c:pt>
                <c:pt idx="3">
                  <c:v>pump-storage</c:v>
                </c:pt>
                <c:pt idx="4">
                  <c:v>hydro-small</c:v>
                </c:pt>
                <c:pt idx="5">
                  <c:v>other RES</c:v>
                </c:pt>
              </c:strCache>
            </c:strRef>
          </c:cat>
          <c:val>
            <c:numRef>
              <c:f>Sheet1!$C$1:$C$6</c:f>
              <c:numCache>
                <c:formatCode>0.00%</c:formatCode>
                <c:ptCount val="6"/>
                <c:pt idx="0">
                  <c:v>0.45675656588293334</c:v>
                </c:pt>
                <c:pt idx="1">
                  <c:v>5.2911877117656783E-2</c:v>
                </c:pt>
                <c:pt idx="2">
                  <c:v>0.39606889498980419</c:v>
                </c:pt>
                <c:pt idx="3">
                  <c:v>5.7499612127858243E-2</c:v>
                </c:pt>
                <c:pt idx="4">
                  <c:v>2.6043876541548484E-2</c:v>
                </c:pt>
                <c:pt idx="5">
                  <c:v>1.0719173340199182E-2</c:v>
                </c:pt>
              </c:numCache>
            </c:numRef>
          </c:val>
          <c:extLst>
            <c:ext xmlns:c16="http://schemas.microsoft.com/office/drawing/2014/chart" uri="{C3380CC4-5D6E-409C-BE32-E72D297353CC}">
              <c16:uniqueId val="{0000000C-A7A1-4CFF-95A6-026E5E5E15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333-4639-9C2F-3A22B95AB609}"/>
              </c:ext>
            </c:extLst>
          </c:dPt>
          <c:cat>
            <c:strRef>
              <c:f>'hh 2017- IS2018'!$G$51:$G$57</c:f>
              <c:strCache>
                <c:ptCount val="7"/>
                <c:pt idx="0">
                  <c:v>Bulgaria</c:v>
                </c:pt>
                <c:pt idx="1">
                  <c:v>Montenegro</c:v>
                </c:pt>
                <c:pt idx="2">
                  <c:v>Bosnia and Herzegovina</c:v>
                </c:pt>
                <c:pt idx="3">
                  <c:v>Albania</c:v>
                </c:pt>
                <c:pt idx="4">
                  <c:v>FYR of Macedonia</c:v>
                </c:pt>
                <c:pt idx="5">
                  <c:v>Serbia</c:v>
                </c:pt>
                <c:pt idx="6">
                  <c:v>Kosovo*</c:v>
                </c:pt>
              </c:strCache>
            </c:strRef>
          </c:cat>
          <c:val>
            <c:numRef>
              <c:f>'hh 2017- IS2018'!$H$51:$H$57</c:f>
              <c:numCache>
                <c:formatCode>General</c:formatCode>
                <c:ptCount val="7"/>
                <c:pt idx="0">
                  <c:v>9.8299999999999998E-2</c:v>
                </c:pt>
                <c:pt idx="1">
                  <c:v>0.1003</c:v>
                </c:pt>
                <c:pt idx="2">
                  <c:v>8.6400000000000005E-2</c:v>
                </c:pt>
                <c:pt idx="3">
                  <c:v>8.5599999999999996E-2</c:v>
                </c:pt>
                <c:pt idx="4">
                  <c:v>8.1100000000000005E-2</c:v>
                </c:pt>
                <c:pt idx="5">
                  <c:v>6.9500000000000006E-2</c:v>
                </c:pt>
                <c:pt idx="6">
                  <c:v>6.54E-2</c:v>
                </c:pt>
              </c:numCache>
            </c:numRef>
          </c:val>
          <c:extLst>
            <c:ext xmlns:c16="http://schemas.microsoft.com/office/drawing/2014/chart" uri="{C3380CC4-5D6E-409C-BE32-E72D297353CC}">
              <c16:uniqueId val="{00000000-8333-4639-9C2F-3A22B95AB609}"/>
            </c:ext>
          </c:extLst>
        </c:ser>
        <c:dLbls>
          <c:showLegendKey val="0"/>
          <c:showVal val="0"/>
          <c:showCatName val="0"/>
          <c:showSerName val="0"/>
          <c:showPercent val="0"/>
          <c:showBubbleSize val="0"/>
        </c:dLbls>
        <c:gapWidth val="219"/>
        <c:overlap val="-27"/>
        <c:axId val="460130928"/>
        <c:axId val="460135848"/>
      </c:barChart>
      <c:catAx>
        <c:axId val="46013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135848"/>
        <c:crosses val="autoZero"/>
        <c:auto val="1"/>
        <c:lblAlgn val="ctr"/>
        <c:lblOffset val="100"/>
        <c:noMultiLvlLbl val="0"/>
      </c:catAx>
      <c:valAx>
        <c:axId val="460135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13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46E-4B08-97FA-74CFF7292AAC}"/>
              </c:ext>
            </c:extLst>
          </c:dPt>
          <c:cat>
            <c:strRef>
              <c:f>'IND 201-2018'!$G$15:$G$20</c:f>
              <c:strCache>
                <c:ptCount val="6"/>
                <c:pt idx="0">
                  <c:v>Bulgaria</c:v>
                </c:pt>
                <c:pt idx="1">
                  <c:v>Kosovo*</c:v>
                </c:pt>
                <c:pt idx="2">
                  <c:v>Montenegro</c:v>
                </c:pt>
                <c:pt idx="3">
                  <c:v>Serbia</c:v>
                </c:pt>
                <c:pt idx="4">
                  <c:v>Bosnia and Herzegovina</c:v>
                </c:pt>
                <c:pt idx="5">
                  <c:v>FYR of Macedonia</c:v>
                </c:pt>
              </c:strCache>
            </c:strRef>
          </c:cat>
          <c:val>
            <c:numRef>
              <c:f>'IND 201-2018'!$H$15:$H$20</c:f>
              <c:numCache>
                <c:formatCode>General</c:formatCode>
                <c:ptCount val="6"/>
                <c:pt idx="0" formatCode="#,##0.0000">
                  <c:v>7.3200000000000001E-2</c:v>
                </c:pt>
                <c:pt idx="1">
                  <c:v>7.3999999999999996E-2</c:v>
                </c:pt>
                <c:pt idx="2">
                  <c:v>7.1800000000000003E-2</c:v>
                </c:pt>
                <c:pt idx="3">
                  <c:v>6.9099999999999995E-2</c:v>
                </c:pt>
                <c:pt idx="4">
                  <c:v>0.06</c:v>
                </c:pt>
                <c:pt idx="5">
                  <c:v>5.6099999999999997E-2</c:v>
                </c:pt>
              </c:numCache>
            </c:numRef>
          </c:val>
          <c:extLst>
            <c:ext xmlns:c16="http://schemas.microsoft.com/office/drawing/2014/chart" uri="{C3380CC4-5D6E-409C-BE32-E72D297353CC}">
              <c16:uniqueId val="{00000000-F46E-4B08-97FA-74CFF7292AAC}"/>
            </c:ext>
          </c:extLst>
        </c:ser>
        <c:dLbls>
          <c:showLegendKey val="0"/>
          <c:showVal val="0"/>
          <c:showCatName val="0"/>
          <c:showSerName val="0"/>
          <c:showPercent val="0"/>
          <c:showBubbleSize val="0"/>
        </c:dLbls>
        <c:gapWidth val="219"/>
        <c:overlap val="-27"/>
        <c:axId val="531300352"/>
        <c:axId val="531300680"/>
      </c:barChart>
      <c:catAx>
        <c:axId val="53130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300680"/>
        <c:crosses val="autoZero"/>
        <c:auto val="1"/>
        <c:lblAlgn val="ctr"/>
        <c:lblOffset val="100"/>
        <c:noMultiLvlLbl val="0"/>
      </c:catAx>
      <c:valAx>
        <c:axId val="53130068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300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Sheet1!$A$1:$F$1</c:f>
              <c:strCache>
                <c:ptCount val="6"/>
                <c:pt idx="0">
                  <c:v>Albania</c:v>
                </c:pt>
                <c:pt idx="1">
                  <c:v>Bosnia and Herzegovina</c:v>
                </c:pt>
                <c:pt idx="2">
                  <c:v>Kosovo*</c:v>
                </c:pt>
                <c:pt idx="3">
                  <c:v>FYR of Macedonia</c:v>
                </c:pt>
                <c:pt idx="4">
                  <c:v>Montenegro</c:v>
                </c:pt>
                <c:pt idx="5">
                  <c:v>Serbia</c:v>
                </c:pt>
              </c:strCache>
            </c:strRef>
          </c:cat>
          <c:val>
            <c:numRef>
              <c:f>Sheet1!$A$2:$F$2</c:f>
              <c:numCache>
                <c:formatCode>General</c:formatCode>
                <c:ptCount val="6"/>
                <c:pt idx="0">
                  <c:v>0.57999999999999996</c:v>
                </c:pt>
                <c:pt idx="1">
                  <c:v>0.08</c:v>
                </c:pt>
                <c:pt idx="2">
                  <c:v>0.25</c:v>
                </c:pt>
                <c:pt idx="3">
                  <c:v>0.5</c:v>
                </c:pt>
                <c:pt idx="4">
                  <c:v>0.73999999999999988</c:v>
                </c:pt>
                <c:pt idx="5">
                  <c:v>0.92500000000000004</c:v>
                </c:pt>
              </c:numCache>
            </c:numRef>
          </c:val>
          <c:extLst>
            <c:ext xmlns:c16="http://schemas.microsoft.com/office/drawing/2014/chart" uri="{C3380CC4-5D6E-409C-BE32-E72D297353CC}">
              <c16:uniqueId val="{00000000-56F7-4635-89CB-04601808CE09}"/>
            </c:ext>
          </c:extLst>
        </c:ser>
        <c:dLbls>
          <c:showLegendKey val="0"/>
          <c:showVal val="0"/>
          <c:showCatName val="0"/>
          <c:showSerName val="0"/>
          <c:showPercent val="0"/>
          <c:showBubbleSize val="0"/>
        </c:dLbls>
        <c:gapWidth val="219"/>
        <c:overlap val="-27"/>
        <c:axId val="229417456"/>
        <c:axId val="229417784"/>
      </c:barChart>
      <c:catAx>
        <c:axId val="22941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17784"/>
        <c:crosses val="autoZero"/>
        <c:auto val="1"/>
        <c:lblAlgn val="ctr"/>
        <c:lblOffset val="100"/>
        <c:noMultiLvlLbl val="0"/>
      </c:catAx>
      <c:valAx>
        <c:axId val="229417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1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Sheet1!$B$55</c:f>
              <c:strCache>
                <c:ptCount val="1"/>
                <c:pt idx="0">
                  <c:v>small hydro</c:v>
                </c:pt>
              </c:strCache>
            </c:strRef>
          </c:tx>
          <c:spPr>
            <a:solidFill>
              <a:schemeClr val="accent1"/>
            </a:solidFill>
            <a:ln>
              <a:noFill/>
            </a:ln>
            <a:effectLst/>
          </c:spPr>
          <c:invertIfNegative val="0"/>
          <c:cat>
            <c:strRef>
              <c:f>Sheet1!$A$56:$A$61</c:f>
              <c:strCache>
                <c:ptCount val="6"/>
                <c:pt idx="0">
                  <c:v>Albania</c:v>
                </c:pt>
                <c:pt idx="1">
                  <c:v>Bosnia and Herzegovina</c:v>
                </c:pt>
                <c:pt idx="2">
                  <c:v>Kosovo*</c:v>
                </c:pt>
                <c:pt idx="3">
                  <c:v>FYR of Macedonia</c:v>
                </c:pt>
                <c:pt idx="4">
                  <c:v>Montenegro</c:v>
                </c:pt>
                <c:pt idx="5">
                  <c:v>Serbia</c:v>
                </c:pt>
              </c:strCache>
            </c:strRef>
          </c:cat>
          <c:val>
            <c:numRef>
              <c:f>Sheet1!$B$56:$B$61</c:f>
              <c:numCache>
                <c:formatCode>General</c:formatCode>
                <c:ptCount val="6"/>
                <c:pt idx="0">
                  <c:v>116</c:v>
                </c:pt>
                <c:pt idx="1">
                  <c:v>124</c:v>
                </c:pt>
                <c:pt idx="2">
                  <c:v>43.540000000000006</c:v>
                </c:pt>
                <c:pt idx="3">
                  <c:v>94.86</c:v>
                </c:pt>
                <c:pt idx="4">
                  <c:v>32.909999999999997</c:v>
                </c:pt>
                <c:pt idx="5">
                  <c:v>57.03</c:v>
                </c:pt>
              </c:numCache>
            </c:numRef>
          </c:val>
          <c:extLst>
            <c:ext xmlns:c16="http://schemas.microsoft.com/office/drawing/2014/chart" uri="{C3380CC4-5D6E-409C-BE32-E72D297353CC}">
              <c16:uniqueId val="{00000000-ECA6-443F-A61C-B928C5235DB8}"/>
            </c:ext>
          </c:extLst>
        </c:ser>
        <c:ser>
          <c:idx val="1"/>
          <c:order val="1"/>
          <c:tx>
            <c:strRef>
              <c:f>Sheet1!$C$55</c:f>
              <c:strCache>
                <c:ptCount val="1"/>
                <c:pt idx="0">
                  <c:v>wind</c:v>
                </c:pt>
              </c:strCache>
            </c:strRef>
          </c:tx>
          <c:spPr>
            <a:solidFill>
              <a:srgbClr val="C00000"/>
            </a:solidFill>
            <a:ln>
              <a:noFill/>
            </a:ln>
            <a:effectLst/>
          </c:spPr>
          <c:invertIfNegative val="0"/>
          <c:cat>
            <c:strRef>
              <c:f>Sheet1!$A$56:$A$61</c:f>
              <c:strCache>
                <c:ptCount val="6"/>
                <c:pt idx="0">
                  <c:v>Albania</c:v>
                </c:pt>
                <c:pt idx="1">
                  <c:v>Bosnia and Herzegovina</c:v>
                </c:pt>
                <c:pt idx="2">
                  <c:v>Kosovo*</c:v>
                </c:pt>
                <c:pt idx="3">
                  <c:v>FYR of Macedonia</c:v>
                </c:pt>
                <c:pt idx="4">
                  <c:v>Montenegro</c:v>
                </c:pt>
                <c:pt idx="5">
                  <c:v>Serbia</c:v>
                </c:pt>
              </c:strCache>
            </c:strRef>
          </c:cat>
          <c:val>
            <c:numRef>
              <c:f>Sheet1!$C$56:$C$61</c:f>
              <c:numCache>
                <c:formatCode>General</c:formatCode>
                <c:ptCount val="6"/>
                <c:pt idx="0">
                  <c:v>0</c:v>
                </c:pt>
                <c:pt idx="1">
                  <c:v>0.3</c:v>
                </c:pt>
                <c:pt idx="2">
                  <c:v>1.35</c:v>
                </c:pt>
                <c:pt idx="3">
                  <c:v>36.799999999999997</c:v>
                </c:pt>
                <c:pt idx="4">
                  <c:v>72</c:v>
                </c:pt>
                <c:pt idx="5">
                  <c:v>17</c:v>
                </c:pt>
              </c:numCache>
            </c:numRef>
          </c:val>
          <c:extLst>
            <c:ext xmlns:c16="http://schemas.microsoft.com/office/drawing/2014/chart" uri="{C3380CC4-5D6E-409C-BE32-E72D297353CC}">
              <c16:uniqueId val="{00000001-ECA6-443F-A61C-B928C5235DB8}"/>
            </c:ext>
          </c:extLst>
        </c:ser>
        <c:ser>
          <c:idx val="2"/>
          <c:order val="2"/>
          <c:tx>
            <c:strRef>
              <c:f>Sheet1!$D$55</c:f>
              <c:strCache>
                <c:ptCount val="1"/>
                <c:pt idx="0">
                  <c:v>solar</c:v>
                </c:pt>
              </c:strCache>
            </c:strRef>
          </c:tx>
          <c:spPr>
            <a:solidFill>
              <a:srgbClr val="FFFF00"/>
            </a:solidFill>
            <a:ln>
              <a:noFill/>
            </a:ln>
            <a:effectLst/>
          </c:spPr>
          <c:invertIfNegative val="0"/>
          <c:cat>
            <c:strRef>
              <c:f>Sheet1!$A$56:$A$61</c:f>
              <c:strCache>
                <c:ptCount val="6"/>
                <c:pt idx="0">
                  <c:v>Albania</c:v>
                </c:pt>
                <c:pt idx="1">
                  <c:v>Bosnia and Herzegovina</c:v>
                </c:pt>
                <c:pt idx="2">
                  <c:v>Kosovo*</c:v>
                </c:pt>
                <c:pt idx="3">
                  <c:v>FYR of Macedonia</c:v>
                </c:pt>
                <c:pt idx="4">
                  <c:v>Montenegro</c:v>
                </c:pt>
                <c:pt idx="5">
                  <c:v>Serbia</c:v>
                </c:pt>
              </c:strCache>
            </c:strRef>
          </c:cat>
          <c:val>
            <c:numRef>
              <c:f>Sheet1!$D$56:$D$61</c:f>
              <c:numCache>
                <c:formatCode>General</c:formatCode>
                <c:ptCount val="6"/>
                <c:pt idx="0">
                  <c:v>0</c:v>
                </c:pt>
                <c:pt idx="1">
                  <c:v>16.52</c:v>
                </c:pt>
                <c:pt idx="2">
                  <c:v>0.6</c:v>
                </c:pt>
                <c:pt idx="3">
                  <c:v>17.12</c:v>
                </c:pt>
                <c:pt idx="4">
                  <c:v>0</c:v>
                </c:pt>
                <c:pt idx="5">
                  <c:v>10.5</c:v>
                </c:pt>
              </c:numCache>
            </c:numRef>
          </c:val>
          <c:extLst>
            <c:ext xmlns:c16="http://schemas.microsoft.com/office/drawing/2014/chart" uri="{C3380CC4-5D6E-409C-BE32-E72D297353CC}">
              <c16:uniqueId val="{00000002-ECA6-443F-A61C-B928C5235DB8}"/>
            </c:ext>
          </c:extLst>
        </c:ser>
        <c:ser>
          <c:idx val="3"/>
          <c:order val="3"/>
          <c:tx>
            <c:strRef>
              <c:f>Sheet1!$E$55</c:f>
              <c:strCache>
                <c:ptCount val="1"/>
                <c:pt idx="0">
                  <c:v>biomass</c:v>
                </c:pt>
              </c:strCache>
            </c:strRef>
          </c:tx>
          <c:spPr>
            <a:solidFill>
              <a:schemeClr val="accent4"/>
            </a:solidFill>
            <a:ln>
              <a:noFill/>
            </a:ln>
            <a:effectLst/>
          </c:spPr>
          <c:invertIfNegative val="0"/>
          <c:cat>
            <c:strRef>
              <c:f>Sheet1!$A$56:$A$61</c:f>
              <c:strCache>
                <c:ptCount val="6"/>
                <c:pt idx="0">
                  <c:v>Albania</c:v>
                </c:pt>
                <c:pt idx="1">
                  <c:v>Bosnia and Herzegovina</c:v>
                </c:pt>
                <c:pt idx="2">
                  <c:v>Kosovo*</c:v>
                </c:pt>
                <c:pt idx="3">
                  <c:v>FYR of Macedonia</c:v>
                </c:pt>
                <c:pt idx="4">
                  <c:v>Montenegro</c:v>
                </c:pt>
                <c:pt idx="5">
                  <c:v>Serbia</c:v>
                </c:pt>
              </c:strCache>
            </c:strRef>
          </c:cat>
          <c:val>
            <c:numRef>
              <c:f>Sheet1!$E$56:$E$61</c:f>
              <c:numCache>
                <c:formatCode>General</c:formatCode>
                <c:ptCount val="6"/>
                <c:pt idx="0">
                  <c:v>0</c:v>
                </c:pt>
                <c:pt idx="1">
                  <c:v>0.25</c:v>
                </c:pt>
                <c:pt idx="2">
                  <c:v>0</c:v>
                </c:pt>
                <c:pt idx="3">
                  <c:v>0</c:v>
                </c:pt>
                <c:pt idx="4">
                  <c:v>0</c:v>
                </c:pt>
                <c:pt idx="5">
                  <c:v>0</c:v>
                </c:pt>
              </c:numCache>
            </c:numRef>
          </c:val>
          <c:extLst>
            <c:ext xmlns:c16="http://schemas.microsoft.com/office/drawing/2014/chart" uri="{C3380CC4-5D6E-409C-BE32-E72D297353CC}">
              <c16:uniqueId val="{00000003-ECA6-443F-A61C-B928C5235DB8}"/>
            </c:ext>
          </c:extLst>
        </c:ser>
        <c:ser>
          <c:idx val="4"/>
          <c:order val="4"/>
          <c:tx>
            <c:strRef>
              <c:f>Sheet1!$F$55</c:f>
              <c:strCache>
                <c:ptCount val="1"/>
                <c:pt idx="0">
                  <c:v>biogas</c:v>
                </c:pt>
              </c:strCache>
            </c:strRef>
          </c:tx>
          <c:spPr>
            <a:solidFill>
              <a:schemeClr val="bg1">
                <a:lumMod val="65000"/>
              </a:schemeClr>
            </a:solidFill>
            <a:ln>
              <a:noFill/>
            </a:ln>
            <a:effectLst/>
          </c:spPr>
          <c:invertIfNegative val="0"/>
          <c:cat>
            <c:strRef>
              <c:f>Sheet1!$A$56:$A$61</c:f>
              <c:strCache>
                <c:ptCount val="6"/>
                <c:pt idx="0">
                  <c:v>Albania</c:v>
                </c:pt>
                <c:pt idx="1">
                  <c:v>Bosnia and Herzegovina</c:v>
                </c:pt>
                <c:pt idx="2">
                  <c:v>Kosovo*</c:v>
                </c:pt>
                <c:pt idx="3">
                  <c:v>FYR of Macedonia</c:v>
                </c:pt>
                <c:pt idx="4">
                  <c:v>Montenegro</c:v>
                </c:pt>
                <c:pt idx="5">
                  <c:v>Serbia</c:v>
                </c:pt>
              </c:strCache>
            </c:strRef>
          </c:cat>
          <c:val>
            <c:numRef>
              <c:f>Sheet1!$F$56:$F$61</c:f>
              <c:numCache>
                <c:formatCode>General</c:formatCode>
                <c:ptCount val="6"/>
                <c:pt idx="0">
                  <c:v>0</c:v>
                </c:pt>
                <c:pt idx="1">
                  <c:v>0.99</c:v>
                </c:pt>
                <c:pt idx="2">
                  <c:v>0</c:v>
                </c:pt>
                <c:pt idx="3">
                  <c:v>6.99</c:v>
                </c:pt>
                <c:pt idx="4">
                  <c:v>0</c:v>
                </c:pt>
                <c:pt idx="5">
                  <c:v>12.34</c:v>
                </c:pt>
              </c:numCache>
            </c:numRef>
          </c:val>
          <c:extLst>
            <c:ext xmlns:c16="http://schemas.microsoft.com/office/drawing/2014/chart" uri="{C3380CC4-5D6E-409C-BE32-E72D297353CC}">
              <c16:uniqueId val="{00000004-ECA6-443F-A61C-B928C5235DB8}"/>
            </c:ext>
          </c:extLst>
        </c:ser>
        <c:dLbls>
          <c:showLegendKey val="0"/>
          <c:showVal val="0"/>
          <c:showCatName val="0"/>
          <c:showSerName val="0"/>
          <c:showPercent val="0"/>
          <c:showBubbleSize val="0"/>
        </c:dLbls>
        <c:gapWidth val="150"/>
        <c:overlap val="100"/>
        <c:axId val="377023768"/>
        <c:axId val="377024424"/>
      </c:barChart>
      <c:catAx>
        <c:axId val="37702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024424"/>
        <c:crosses val="autoZero"/>
        <c:auto val="1"/>
        <c:lblAlgn val="ctr"/>
        <c:lblOffset val="100"/>
        <c:noMultiLvlLbl val="0"/>
      </c:catAx>
      <c:valAx>
        <c:axId val="377024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023768"/>
        <c:crosses val="autoZero"/>
        <c:crossBetween val="between"/>
        <c:majorUnit val="5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0663000607869"/>
          <c:y val="0.13840756175971564"/>
          <c:w val="0.55326142580471871"/>
          <c:h val="0.76278884716843287"/>
        </c:manualLayout>
      </c:layout>
      <c:pieChart>
        <c:varyColors val="1"/>
        <c:ser>
          <c:idx val="0"/>
          <c:order val="0"/>
          <c:dPt>
            <c:idx val="0"/>
            <c:bubble3D val="0"/>
            <c:explosion val="5"/>
            <c:spPr>
              <a:solidFill>
                <a:schemeClr val="accent1"/>
              </a:solidFill>
              <a:ln w="19050">
                <a:solidFill>
                  <a:schemeClr val="lt1"/>
                </a:solidFill>
              </a:ln>
              <a:effectLst/>
            </c:spPr>
            <c:extLst>
              <c:ext xmlns:c16="http://schemas.microsoft.com/office/drawing/2014/chart" uri="{C3380CC4-5D6E-409C-BE32-E72D297353CC}">
                <c16:uniqueId val="{00000001-F18B-4454-8348-EBDA7A306EF1}"/>
              </c:ext>
            </c:extLst>
          </c:dPt>
          <c:dPt>
            <c:idx val="1"/>
            <c:bubble3D val="0"/>
            <c:explosion val="8"/>
            <c:spPr>
              <a:solidFill>
                <a:srgbClr val="C00000"/>
              </a:solidFill>
              <a:ln w="19050">
                <a:solidFill>
                  <a:schemeClr val="lt1"/>
                </a:solidFill>
              </a:ln>
              <a:effectLst/>
            </c:spPr>
            <c:extLst>
              <c:ext xmlns:c16="http://schemas.microsoft.com/office/drawing/2014/chart" uri="{C3380CC4-5D6E-409C-BE32-E72D297353CC}">
                <c16:uniqueId val="{00000003-F18B-4454-8348-EBDA7A306EF1}"/>
              </c:ext>
            </c:extLst>
          </c:dPt>
          <c:dPt>
            <c:idx val="2"/>
            <c:bubble3D val="0"/>
            <c:explosion val="5"/>
            <c:spPr>
              <a:solidFill>
                <a:srgbClr val="FFFF00"/>
              </a:solidFill>
              <a:ln w="19050">
                <a:solidFill>
                  <a:schemeClr val="lt1"/>
                </a:solidFill>
              </a:ln>
              <a:effectLst/>
            </c:spPr>
            <c:extLst>
              <c:ext xmlns:c16="http://schemas.microsoft.com/office/drawing/2014/chart" uri="{C3380CC4-5D6E-409C-BE32-E72D297353CC}">
                <c16:uniqueId val="{00000005-F18B-4454-8348-EBDA7A306E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8B-4454-8348-EBDA7A306EF1}"/>
              </c:ext>
            </c:extLst>
          </c:dPt>
          <c:dPt>
            <c:idx val="4"/>
            <c:bubble3D val="0"/>
            <c:explosion val="5"/>
            <c:spPr>
              <a:solidFill>
                <a:schemeClr val="bg1">
                  <a:lumMod val="65000"/>
                </a:schemeClr>
              </a:solidFill>
              <a:ln w="19050">
                <a:solidFill>
                  <a:schemeClr val="lt1"/>
                </a:solidFill>
              </a:ln>
              <a:effectLst/>
            </c:spPr>
            <c:extLst>
              <c:ext xmlns:c16="http://schemas.microsoft.com/office/drawing/2014/chart" uri="{C3380CC4-5D6E-409C-BE32-E72D297353CC}">
                <c16:uniqueId val="{00000009-F18B-4454-8348-EBDA7A306EF1}"/>
              </c:ext>
            </c:extLst>
          </c:dPt>
          <c:dLbls>
            <c:dLbl>
              <c:idx val="0"/>
              <c:layout>
                <c:manualLayout>
                  <c:x val="3.6427430413209123E-2"/>
                  <c:y val="1.853512604535370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18B-4454-8348-EBDA7A306EF1}"/>
                </c:ext>
              </c:extLst>
            </c:dLbl>
            <c:dLbl>
              <c:idx val="1"/>
              <c:layout>
                <c:manualLayout>
                  <c:x val="0"/>
                  <c:y val="-4.6356603676195332E-2"/>
                </c:manualLayout>
              </c:layout>
              <c:tx>
                <c:rich>
                  <a:bodyPr/>
                  <a:lstStyle/>
                  <a:p>
                    <a:fld id="{AC25F2D1-2644-422D-B05E-0DAED3F76166}" type="CATEGORYNAME">
                      <a:rPr lang="en-US"/>
                      <a:pPr/>
                      <a:t>[CATEGORY NAME]</a:t>
                    </a:fld>
                    <a:r>
                      <a:rPr lang="en-US" baseline="0" dirty="0"/>
                      <a:t>, </a:t>
                    </a:r>
                    <a:endParaRPr lang="en-US" baseline="0" dirty="0" smtClean="0"/>
                  </a:p>
                  <a:p>
                    <a:fld id="{FF3A274E-7EE4-4431-877B-27E09D736A0F}"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18B-4454-8348-EBDA7A306EF1}"/>
                </c:ext>
              </c:extLst>
            </c:dLbl>
            <c:dLbl>
              <c:idx val="2"/>
              <c:layout>
                <c:manualLayout>
                  <c:x val="-0.10525358477407562"/>
                  <c:y val="1.457940661090060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18B-4454-8348-EBDA7A306EF1}"/>
                </c:ext>
              </c:extLst>
            </c:dLbl>
            <c:dLbl>
              <c:idx val="3"/>
              <c:layout>
                <c:manualLayout>
                  <c:x val="-5.8995462192001628E-2"/>
                  <c:y val="-3.907461840248912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18B-4454-8348-EBDA7A306EF1}"/>
                </c:ext>
              </c:extLst>
            </c:dLbl>
            <c:dLbl>
              <c:idx val="4"/>
              <c:layout>
                <c:manualLayout>
                  <c:x val="7.9072647337395219E-2"/>
                  <c:y val="-6.667396031131216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18B-4454-8348-EBDA7A306EF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Sheet1!$A$28:$A$32</c:f>
              <c:strCache>
                <c:ptCount val="5"/>
                <c:pt idx="0">
                  <c:v>small hydro</c:v>
                </c:pt>
                <c:pt idx="1">
                  <c:v>wind</c:v>
                </c:pt>
                <c:pt idx="2">
                  <c:v>solar</c:v>
                </c:pt>
                <c:pt idx="3">
                  <c:v>biomass</c:v>
                </c:pt>
                <c:pt idx="4">
                  <c:v>biogas</c:v>
                </c:pt>
              </c:strCache>
            </c:strRef>
          </c:cat>
          <c:val>
            <c:numRef>
              <c:f>Sheet1!$C$28:$C$32</c:f>
              <c:numCache>
                <c:formatCode>0.00%</c:formatCode>
                <c:ptCount val="5"/>
                <c:pt idx="0">
                  <c:v>0.70842535168658283</c:v>
                </c:pt>
                <c:pt idx="1">
                  <c:v>0.19278475268491904</c:v>
                </c:pt>
                <c:pt idx="2">
                  <c:v>6.7675086976251686E-2</c:v>
                </c:pt>
                <c:pt idx="3">
                  <c:v>3.7815761609438808E-4</c:v>
                </c:pt>
                <c:pt idx="4">
                  <c:v>3.0736651036151863E-2</c:v>
                </c:pt>
              </c:numCache>
            </c:numRef>
          </c:val>
          <c:extLst>
            <c:ext xmlns:c16="http://schemas.microsoft.com/office/drawing/2014/chart" uri="{C3380CC4-5D6E-409C-BE32-E72D297353CC}">
              <c16:uniqueId val="{0000000A-F18B-4454-8348-EBDA7A306E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Sheet1!$B$76</c:f>
              <c:strCache>
                <c:ptCount val="1"/>
                <c:pt idx="0">
                  <c:v>2013</c:v>
                </c:pt>
              </c:strCache>
            </c:strRef>
          </c:tx>
          <c:spPr>
            <a:solidFill>
              <a:schemeClr val="accent1"/>
            </a:solidFill>
            <a:ln>
              <a:noFill/>
            </a:ln>
            <a:effectLst/>
          </c:spPr>
          <c:invertIfNegative val="0"/>
          <c:cat>
            <c:strRef>
              <c:f>Sheet1!$A$77:$A$82</c:f>
              <c:strCache>
                <c:ptCount val="6"/>
                <c:pt idx="0">
                  <c:v>Albania</c:v>
                </c:pt>
                <c:pt idx="1">
                  <c:v>Bosnia and Herzegovina</c:v>
                </c:pt>
                <c:pt idx="2">
                  <c:v>Kosovo*</c:v>
                </c:pt>
                <c:pt idx="3">
                  <c:v>FYR of Macedonia</c:v>
                </c:pt>
                <c:pt idx="4">
                  <c:v>Montenegro</c:v>
                </c:pt>
                <c:pt idx="5">
                  <c:v>Serbia</c:v>
                </c:pt>
              </c:strCache>
            </c:strRef>
          </c:cat>
          <c:val>
            <c:numRef>
              <c:f>Sheet1!$B$77:$B$82</c:f>
              <c:numCache>
                <c:formatCode>#,##0</c:formatCode>
                <c:ptCount val="6"/>
                <c:pt idx="0">
                  <c:v>897</c:v>
                </c:pt>
                <c:pt idx="1">
                  <c:v>-3743.9</c:v>
                </c:pt>
                <c:pt idx="2">
                  <c:v>-335</c:v>
                </c:pt>
                <c:pt idx="3">
                  <c:v>2440</c:v>
                </c:pt>
                <c:pt idx="4">
                  <c:v>-347</c:v>
                </c:pt>
                <c:pt idx="5">
                  <c:v>-2537</c:v>
                </c:pt>
              </c:numCache>
            </c:numRef>
          </c:val>
          <c:extLst>
            <c:ext xmlns:c16="http://schemas.microsoft.com/office/drawing/2014/chart" uri="{C3380CC4-5D6E-409C-BE32-E72D297353CC}">
              <c16:uniqueId val="{00000000-AD5A-4AC2-8955-2957ED81153D}"/>
            </c:ext>
          </c:extLst>
        </c:ser>
        <c:ser>
          <c:idx val="1"/>
          <c:order val="1"/>
          <c:tx>
            <c:strRef>
              <c:f>Sheet1!$C$76</c:f>
              <c:strCache>
                <c:ptCount val="1"/>
                <c:pt idx="0">
                  <c:v>2014</c:v>
                </c:pt>
              </c:strCache>
            </c:strRef>
          </c:tx>
          <c:spPr>
            <a:solidFill>
              <a:schemeClr val="accent2"/>
            </a:solidFill>
            <a:ln>
              <a:noFill/>
            </a:ln>
            <a:effectLst/>
          </c:spPr>
          <c:invertIfNegative val="0"/>
          <c:cat>
            <c:strRef>
              <c:f>Sheet1!$A$77:$A$82</c:f>
              <c:strCache>
                <c:ptCount val="6"/>
                <c:pt idx="0">
                  <c:v>Albania</c:v>
                </c:pt>
                <c:pt idx="1">
                  <c:v>Bosnia and Herzegovina</c:v>
                </c:pt>
                <c:pt idx="2">
                  <c:v>Kosovo*</c:v>
                </c:pt>
                <c:pt idx="3">
                  <c:v>FYR of Macedonia</c:v>
                </c:pt>
                <c:pt idx="4">
                  <c:v>Montenegro</c:v>
                </c:pt>
                <c:pt idx="5">
                  <c:v>Serbia</c:v>
                </c:pt>
              </c:strCache>
            </c:strRef>
          </c:cat>
          <c:val>
            <c:numRef>
              <c:f>Sheet1!$C$77:$C$82</c:f>
              <c:numCache>
                <c:formatCode>#,##0</c:formatCode>
                <c:ptCount val="6"/>
                <c:pt idx="0">
                  <c:v>3068</c:v>
                </c:pt>
                <c:pt idx="1">
                  <c:v>-2820.04</c:v>
                </c:pt>
                <c:pt idx="2">
                  <c:v>491</c:v>
                </c:pt>
                <c:pt idx="3">
                  <c:v>3007</c:v>
                </c:pt>
                <c:pt idx="4">
                  <c:v>246</c:v>
                </c:pt>
                <c:pt idx="5">
                  <c:v>1563</c:v>
                </c:pt>
              </c:numCache>
            </c:numRef>
          </c:val>
          <c:extLst>
            <c:ext xmlns:c16="http://schemas.microsoft.com/office/drawing/2014/chart" uri="{C3380CC4-5D6E-409C-BE32-E72D297353CC}">
              <c16:uniqueId val="{00000001-AD5A-4AC2-8955-2957ED81153D}"/>
            </c:ext>
          </c:extLst>
        </c:ser>
        <c:ser>
          <c:idx val="2"/>
          <c:order val="2"/>
          <c:tx>
            <c:strRef>
              <c:f>Sheet1!$D$76</c:f>
              <c:strCache>
                <c:ptCount val="1"/>
                <c:pt idx="0">
                  <c:v>2015</c:v>
                </c:pt>
              </c:strCache>
            </c:strRef>
          </c:tx>
          <c:spPr>
            <a:solidFill>
              <a:schemeClr val="accent3"/>
            </a:solidFill>
            <a:ln>
              <a:noFill/>
            </a:ln>
            <a:effectLst/>
          </c:spPr>
          <c:invertIfNegative val="0"/>
          <c:cat>
            <c:strRef>
              <c:f>Sheet1!$A$77:$A$82</c:f>
              <c:strCache>
                <c:ptCount val="6"/>
                <c:pt idx="0">
                  <c:v>Albania</c:v>
                </c:pt>
                <c:pt idx="1">
                  <c:v>Bosnia and Herzegovina</c:v>
                </c:pt>
                <c:pt idx="2">
                  <c:v>Kosovo*</c:v>
                </c:pt>
                <c:pt idx="3">
                  <c:v>FYR of Macedonia</c:v>
                </c:pt>
                <c:pt idx="4">
                  <c:v>Montenegro</c:v>
                </c:pt>
                <c:pt idx="5">
                  <c:v>Serbia</c:v>
                </c:pt>
              </c:strCache>
            </c:strRef>
          </c:cat>
          <c:val>
            <c:numRef>
              <c:f>Sheet1!$D$77:$D$82</c:f>
              <c:numCache>
                <c:formatCode>#,##0</c:formatCode>
                <c:ptCount val="6"/>
                <c:pt idx="0">
                  <c:v>1399</c:v>
                </c:pt>
                <c:pt idx="1">
                  <c:v>-1802.1973779999998</c:v>
                </c:pt>
                <c:pt idx="2">
                  <c:v>87</c:v>
                </c:pt>
                <c:pt idx="3">
                  <c:v>2513</c:v>
                </c:pt>
                <c:pt idx="4">
                  <c:v>591</c:v>
                </c:pt>
                <c:pt idx="5">
                  <c:v>-918</c:v>
                </c:pt>
              </c:numCache>
            </c:numRef>
          </c:val>
          <c:extLst>
            <c:ext xmlns:c16="http://schemas.microsoft.com/office/drawing/2014/chart" uri="{C3380CC4-5D6E-409C-BE32-E72D297353CC}">
              <c16:uniqueId val="{00000002-AD5A-4AC2-8955-2957ED81153D}"/>
            </c:ext>
          </c:extLst>
        </c:ser>
        <c:ser>
          <c:idx val="3"/>
          <c:order val="3"/>
          <c:tx>
            <c:strRef>
              <c:f>Sheet1!$E$76</c:f>
              <c:strCache>
                <c:ptCount val="1"/>
                <c:pt idx="0">
                  <c:v>2016</c:v>
                </c:pt>
              </c:strCache>
            </c:strRef>
          </c:tx>
          <c:spPr>
            <a:solidFill>
              <a:schemeClr val="accent4"/>
            </a:solidFill>
            <a:ln>
              <a:noFill/>
            </a:ln>
            <a:effectLst/>
          </c:spPr>
          <c:invertIfNegative val="0"/>
          <c:cat>
            <c:strRef>
              <c:f>Sheet1!$A$77:$A$82</c:f>
              <c:strCache>
                <c:ptCount val="6"/>
                <c:pt idx="0">
                  <c:v>Albania</c:v>
                </c:pt>
                <c:pt idx="1">
                  <c:v>Bosnia and Herzegovina</c:v>
                </c:pt>
                <c:pt idx="2">
                  <c:v>Kosovo*</c:v>
                </c:pt>
                <c:pt idx="3">
                  <c:v>FYR of Macedonia</c:v>
                </c:pt>
                <c:pt idx="4">
                  <c:v>Montenegro</c:v>
                </c:pt>
                <c:pt idx="5">
                  <c:v>Serbia</c:v>
                </c:pt>
              </c:strCache>
            </c:strRef>
          </c:cat>
          <c:val>
            <c:numRef>
              <c:f>Sheet1!$E$77:$E$82</c:f>
              <c:numCache>
                <c:formatCode>#,##0</c:formatCode>
                <c:ptCount val="6"/>
                <c:pt idx="0">
                  <c:v>-42</c:v>
                </c:pt>
                <c:pt idx="1">
                  <c:v>-3643.8485359999995</c:v>
                </c:pt>
                <c:pt idx="2">
                  <c:v>-489</c:v>
                </c:pt>
                <c:pt idx="3">
                  <c:v>2133</c:v>
                </c:pt>
                <c:pt idx="4">
                  <c:v>304</c:v>
                </c:pt>
                <c:pt idx="5">
                  <c:v>-1922</c:v>
                </c:pt>
              </c:numCache>
            </c:numRef>
          </c:val>
          <c:extLst>
            <c:ext xmlns:c16="http://schemas.microsoft.com/office/drawing/2014/chart" uri="{C3380CC4-5D6E-409C-BE32-E72D297353CC}">
              <c16:uniqueId val="{00000003-AD5A-4AC2-8955-2957ED81153D}"/>
            </c:ext>
          </c:extLst>
        </c:ser>
        <c:ser>
          <c:idx val="4"/>
          <c:order val="4"/>
          <c:tx>
            <c:strRef>
              <c:f>Sheet1!$F$76</c:f>
              <c:strCache>
                <c:ptCount val="1"/>
                <c:pt idx="0">
                  <c:v>2017</c:v>
                </c:pt>
              </c:strCache>
            </c:strRef>
          </c:tx>
          <c:spPr>
            <a:solidFill>
              <a:schemeClr val="accent5"/>
            </a:solidFill>
            <a:ln>
              <a:noFill/>
            </a:ln>
            <a:effectLst/>
          </c:spPr>
          <c:invertIfNegative val="0"/>
          <c:cat>
            <c:strRef>
              <c:f>Sheet1!$A$77:$A$82</c:f>
              <c:strCache>
                <c:ptCount val="6"/>
                <c:pt idx="0">
                  <c:v>Albania</c:v>
                </c:pt>
                <c:pt idx="1">
                  <c:v>Bosnia and Herzegovina</c:v>
                </c:pt>
                <c:pt idx="2">
                  <c:v>Kosovo*</c:v>
                </c:pt>
                <c:pt idx="3">
                  <c:v>FYR of Macedonia</c:v>
                </c:pt>
                <c:pt idx="4">
                  <c:v>Montenegro</c:v>
                </c:pt>
                <c:pt idx="5">
                  <c:v>Serbia</c:v>
                </c:pt>
              </c:strCache>
            </c:strRef>
          </c:cat>
          <c:val>
            <c:numRef>
              <c:f>Sheet1!$F$77:$F$82</c:f>
              <c:numCache>
                <c:formatCode>#,##0</c:formatCode>
                <c:ptCount val="6"/>
                <c:pt idx="0">
                  <c:v>2915</c:v>
                </c:pt>
                <c:pt idx="1">
                  <c:v>-1784.9899999999998</c:v>
                </c:pt>
                <c:pt idx="2">
                  <c:v>362.09000000000003</c:v>
                </c:pt>
                <c:pt idx="3">
                  <c:v>2287</c:v>
                </c:pt>
                <c:pt idx="4">
                  <c:v>1131</c:v>
                </c:pt>
                <c:pt idx="5">
                  <c:v>825</c:v>
                </c:pt>
              </c:numCache>
            </c:numRef>
          </c:val>
          <c:extLst>
            <c:ext xmlns:c16="http://schemas.microsoft.com/office/drawing/2014/chart" uri="{C3380CC4-5D6E-409C-BE32-E72D297353CC}">
              <c16:uniqueId val="{00000004-AD5A-4AC2-8955-2957ED81153D}"/>
            </c:ext>
          </c:extLst>
        </c:ser>
        <c:dLbls>
          <c:showLegendKey val="0"/>
          <c:showVal val="0"/>
          <c:showCatName val="0"/>
          <c:showSerName val="0"/>
          <c:showPercent val="0"/>
          <c:showBubbleSize val="0"/>
        </c:dLbls>
        <c:gapWidth val="219"/>
        <c:overlap val="-27"/>
        <c:axId val="378872680"/>
        <c:axId val="378872352"/>
      </c:barChart>
      <c:catAx>
        <c:axId val="37887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872352"/>
        <c:crosses val="autoZero"/>
        <c:auto val="1"/>
        <c:lblAlgn val="ctr"/>
        <c:lblOffset val="100"/>
        <c:noMultiLvlLbl val="0"/>
      </c:catAx>
      <c:valAx>
        <c:axId val="378872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872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Sheet1!$A$66</c:f>
              <c:strCache>
                <c:ptCount val="1"/>
                <c:pt idx="0">
                  <c:v>production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Sheet1!$B$65:$F$65</c:f>
              <c:numCache>
                <c:formatCode>General</c:formatCode>
                <c:ptCount val="5"/>
                <c:pt idx="0">
                  <c:v>2013</c:v>
                </c:pt>
                <c:pt idx="1">
                  <c:v>2014</c:v>
                </c:pt>
                <c:pt idx="2">
                  <c:v>2015</c:v>
                </c:pt>
                <c:pt idx="3">
                  <c:v>2016</c:v>
                </c:pt>
                <c:pt idx="4">
                  <c:v>2017</c:v>
                </c:pt>
              </c:numCache>
            </c:numRef>
          </c:cat>
          <c:val>
            <c:numRef>
              <c:f>Sheet1!$B$66:$F$66</c:f>
              <c:numCache>
                <c:formatCode>General</c:formatCode>
                <c:ptCount val="5"/>
                <c:pt idx="0">
                  <c:v>74.794550000000001</c:v>
                </c:pt>
                <c:pt idx="1">
                  <c:v>63.702839999999995</c:v>
                </c:pt>
                <c:pt idx="2">
                  <c:v>68.473459869860946</c:v>
                </c:pt>
                <c:pt idx="3">
                  <c:v>73.438344106000002</c:v>
                </c:pt>
                <c:pt idx="4">
                  <c:v>66.130399999999995</c:v>
                </c:pt>
              </c:numCache>
            </c:numRef>
          </c:val>
          <c:smooth val="0"/>
          <c:extLst>
            <c:ext xmlns:c16="http://schemas.microsoft.com/office/drawing/2014/chart" uri="{C3380CC4-5D6E-409C-BE32-E72D297353CC}">
              <c16:uniqueId val="{00000000-A294-475F-B2AB-319CDDACD456}"/>
            </c:ext>
          </c:extLst>
        </c:ser>
        <c:ser>
          <c:idx val="1"/>
          <c:order val="1"/>
          <c:tx>
            <c:strRef>
              <c:f>Sheet1!$A$67</c:f>
              <c:strCache>
                <c:ptCount val="1"/>
                <c:pt idx="0">
                  <c:v>consumption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Sheet1!$B$65:$F$65</c:f>
              <c:numCache>
                <c:formatCode>General</c:formatCode>
                <c:ptCount val="5"/>
                <c:pt idx="0">
                  <c:v>2013</c:v>
                </c:pt>
                <c:pt idx="1">
                  <c:v>2014</c:v>
                </c:pt>
                <c:pt idx="2">
                  <c:v>2015</c:v>
                </c:pt>
                <c:pt idx="3">
                  <c:v>2016</c:v>
                </c:pt>
                <c:pt idx="4">
                  <c:v>2017</c:v>
                </c:pt>
              </c:numCache>
            </c:numRef>
          </c:cat>
          <c:val>
            <c:numRef>
              <c:f>Sheet1!$B$67:$F$67</c:f>
              <c:numCache>
                <c:formatCode>General</c:formatCode>
                <c:ptCount val="5"/>
                <c:pt idx="0">
                  <c:v>72.684600000000003</c:v>
                </c:pt>
                <c:pt idx="1">
                  <c:v>70.636030000000005</c:v>
                </c:pt>
                <c:pt idx="2">
                  <c:v>71.991671929000006</c:v>
                </c:pt>
                <c:pt idx="3">
                  <c:v>71.449971201630177</c:v>
                </c:pt>
                <c:pt idx="4">
                  <c:v>72.184438</c:v>
                </c:pt>
              </c:numCache>
            </c:numRef>
          </c:val>
          <c:smooth val="0"/>
          <c:extLst>
            <c:ext xmlns:c16="http://schemas.microsoft.com/office/drawing/2014/chart" uri="{C3380CC4-5D6E-409C-BE32-E72D297353CC}">
              <c16:uniqueId val="{00000001-A294-475F-B2AB-319CDDACD456}"/>
            </c:ext>
          </c:extLst>
        </c:ser>
        <c:dLbls>
          <c:showLegendKey val="0"/>
          <c:showVal val="0"/>
          <c:showCatName val="0"/>
          <c:showSerName val="0"/>
          <c:showPercent val="0"/>
          <c:showBubbleSize val="0"/>
        </c:dLbls>
        <c:marker val="1"/>
        <c:smooth val="0"/>
        <c:axId val="239237440"/>
        <c:axId val="239240064"/>
      </c:lineChart>
      <c:catAx>
        <c:axId val="23923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40064"/>
        <c:crosses val="autoZero"/>
        <c:auto val="1"/>
        <c:lblAlgn val="ctr"/>
        <c:lblOffset val="100"/>
        <c:noMultiLvlLbl val="0"/>
      </c:catAx>
      <c:valAx>
        <c:axId val="23924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37440"/>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'outlook-all'!$B$58</c:f>
              <c:strCache>
                <c:ptCount val="1"/>
                <c:pt idx="0">
                  <c:v>2013</c:v>
                </c:pt>
              </c:strCache>
            </c:strRef>
          </c:tx>
          <c:spPr>
            <a:solidFill>
              <a:schemeClr val="accent1"/>
            </a:solidFill>
            <a:ln>
              <a:noFill/>
            </a:ln>
            <a:effectLst/>
          </c:spPr>
          <c:invertIfNegative val="0"/>
          <c:cat>
            <c:strRef>
              <c:f>'outlook-all'!$A$59:$A$64</c:f>
              <c:strCache>
                <c:ptCount val="6"/>
                <c:pt idx="0">
                  <c:v>Albania</c:v>
                </c:pt>
                <c:pt idx="1">
                  <c:v>Bosnia and Herzegovina</c:v>
                </c:pt>
                <c:pt idx="2">
                  <c:v> Kosovo*</c:v>
                </c:pt>
                <c:pt idx="3">
                  <c:v>FYR of Macedonia</c:v>
                </c:pt>
                <c:pt idx="4">
                  <c:v>Montenegro</c:v>
                </c:pt>
                <c:pt idx="5">
                  <c:v>Serbia</c:v>
                </c:pt>
              </c:strCache>
            </c:strRef>
          </c:cat>
          <c:val>
            <c:numRef>
              <c:f>'outlook-all'!$B$59:$B$64</c:f>
              <c:numCache>
                <c:formatCode>0%</c:formatCode>
                <c:ptCount val="6"/>
                <c:pt idx="0">
                  <c:v>0.45</c:v>
                </c:pt>
                <c:pt idx="1">
                  <c:v>0.11550000000000001</c:v>
                </c:pt>
                <c:pt idx="2">
                  <c:v>0.35539999999999999</c:v>
                </c:pt>
                <c:pt idx="3">
                  <c:v>0.16420000000000001</c:v>
                </c:pt>
                <c:pt idx="4">
                  <c:v>0.18959999999999999</c:v>
                </c:pt>
                <c:pt idx="5">
                  <c:v>0.14899999999999999</c:v>
                </c:pt>
              </c:numCache>
            </c:numRef>
          </c:val>
          <c:extLst>
            <c:ext xmlns:c16="http://schemas.microsoft.com/office/drawing/2014/chart" uri="{C3380CC4-5D6E-409C-BE32-E72D297353CC}">
              <c16:uniqueId val="{00000000-62E1-4864-8E2B-7AD31C0A938A}"/>
            </c:ext>
          </c:extLst>
        </c:ser>
        <c:ser>
          <c:idx val="1"/>
          <c:order val="1"/>
          <c:tx>
            <c:strRef>
              <c:f>'outlook-all'!$C$58</c:f>
              <c:strCache>
                <c:ptCount val="1"/>
                <c:pt idx="0">
                  <c:v>2014</c:v>
                </c:pt>
              </c:strCache>
            </c:strRef>
          </c:tx>
          <c:spPr>
            <a:solidFill>
              <a:schemeClr val="accent2"/>
            </a:solidFill>
            <a:ln>
              <a:noFill/>
            </a:ln>
            <a:effectLst/>
          </c:spPr>
          <c:invertIfNegative val="0"/>
          <c:cat>
            <c:strRef>
              <c:f>'outlook-all'!$A$59:$A$64</c:f>
              <c:strCache>
                <c:ptCount val="6"/>
                <c:pt idx="0">
                  <c:v>Albania</c:v>
                </c:pt>
                <c:pt idx="1">
                  <c:v>Bosnia and Herzegovina</c:v>
                </c:pt>
                <c:pt idx="2">
                  <c:v> Kosovo*</c:v>
                </c:pt>
                <c:pt idx="3">
                  <c:v>FYR of Macedonia</c:v>
                </c:pt>
                <c:pt idx="4">
                  <c:v>Montenegro</c:v>
                </c:pt>
                <c:pt idx="5">
                  <c:v>Serbia</c:v>
                </c:pt>
              </c:strCache>
            </c:strRef>
          </c:cat>
          <c:val>
            <c:numRef>
              <c:f>'outlook-all'!$C$59:$C$64</c:f>
              <c:numCache>
                <c:formatCode>0%</c:formatCode>
                <c:ptCount val="6"/>
                <c:pt idx="0">
                  <c:v>0.378</c:v>
                </c:pt>
                <c:pt idx="1">
                  <c:v>0.1074</c:v>
                </c:pt>
                <c:pt idx="2">
                  <c:v>0.33500000000000002</c:v>
                </c:pt>
                <c:pt idx="3">
                  <c:v>0.155</c:v>
                </c:pt>
                <c:pt idx="4">
                  <c:v>0.1764</c:v>
                </c:pt>
                <c:pt idx="5">
                  <c:v>0.14399999999999999</c:v>
                </c:pt>
              </c:numCache>
            </c:numRef>
          </c:val>
          <c:extLst>
            <c:ext xmlns:c16="http://schemas.microsoft.com/office/drawing/2014/chart" uri="{C3380CC4-5D6E-409C-BE32-E72D297353CC}">
              <c16:uniqueId val="{00000001-62E1-4864-8E2B-7AD31C0A938A}"/>
            </c:ext>
          </c:extLst>
        </c:ser>
        <c:ser>
          <c:idx val="2"/>
          <c:order val="2"/>
          <c:tx>
            <c:strRef>
              <c:f>'outlook-all'!$D$58</c:f>
              <c:strCache>
                <c:ptCount val="1"/>
                <c:pt idx="0">
                  <c:v>2015</c:v>
                </c:pt>
              </c:strCache>
            </c:strRef>
          </c:tx>
          <c:spPr>
            <a:solidFill>
              <a:schemeClr val="accent3"/>
            </a:solidFill>
            <a:ln>
              <a:noFill/>
            </a:ln>
            <a:effectLst/>
          </c:spPr>
          <c:invertIfNegative val="0"/>
          <c:cat>
            <c:strRef>
              <c:f>'outlook-all'!$A$59:$A$64</c:f>
              <c:strCache>
                <c:ptCount val="6"/>
                <c:pt idx="0">
                  <c:v>Albania</c:v>
                </c:pt>
                <c:pt idx="1">
                  <c:v>Bosnia and Herzegovina</c:v>
                </c:pt>
                <c:pt idx="2">
                  <c:v> Kosovo*</c:v>
                </c:pt>
                <c:pt idx="3">
                  <c:v>FYR of Macedonia</c:v>
                </c:pt>
                <c:pt idx="4">
                  <c:v>Montenegro</c:v>
                </c:pt>
                <c:pt idx="5">
                  <c:v>Serbia</c:v>
                </c:pt>
              </c:strCache>
            </c:strRef>
          </c:cat>
          <c:val>
            <c:numRef>
              <c:f>'outlook-all'!$D$59:$D$64</c:f>
              <c:numCache>
                <c:formatCode>0%</c:formatCode>
                <c:ptCount val="6"/>
                <c:pt idx="0">
                  <c:v>0.31340000000000001</c:v>
                </c:pt>
                <c:pt idx="1">
                  <c:v>0.1051274</c:v>
                </c:pt>
                <c:pt idx="2">
                  <c:v>0.31819999999999998</c:v>
                </c:pt>
                <c:pt idx="3">
                  <c:v>0.14799999999999999</c:v>
                </c:pt>
                <c:pt idx="4">
                  <c:v>0.1764</c:v>
                </c:pt>
                <c:pt idx="5">
                  <c:v>0.14099999999999999</c:v>
                </c:pt>
              </c:numCache>
            </c:numRef>
          </c:val>
          <c:extLst>
            <c:ext xmlns:c16="http://schemas.microsoft.com/office/drawing/2014/chart" uri="{C3380CC4-5D6E-409C-BE32-E72D297353CC}">
              <c16:uniqueId val="{00000002-62E1-4864-8E2B-7AD31C0A938A}"/>
            </c:ext>
          </c:extLst>
        </c:ser>
        <c:ser>
          <c:idx val="3"/>
          <c:order val="3"/>
          <c:tx>
            <c:strRef>
              <c:f>'outlook-all'!$E$58</c:f>
              <c:strCache>
                <c:ptCount val="1"/>
                <c:pt idx="0">
                  <c:v>2016</c:v>
                </c:pt>
              </c:strCache>
            </c:strRef>
          </c:tx>
          <c:spPr>
            <a:solidFill>
              <a:schemeClr val="accent4"/>
            </a:solidFill>
            <a:ln>
              <a:noFill/>
            </a:ln>
            <a:effectLst/>
          </c:spPr>
          <c:invertIfNegative val="0"/>
          <c:cat>
            <c:strRef>
              <c:f>'outlook-all'!$A$59:$A$64</c:f>
              <c:strCache>
                <c:ptCount val="6"/>
                <c:pt idx="0">
                  <c:v>Albania</c:v>
                </c:pt>
                <c:pt idx="1">
                  <c:v>Bosnia and Herzegovina</c:v>
                </c:pt>
                <c:pt idx="2">
                  <c:v> Kosovo*</c:v>
                </c:pt>
                <c:pt idx="3">
                  <c:v>FYR of Macedonia</c:v>
                </c:pt>
                <c:pt idx="4">
                  <c:v>Montenegro</c:v>
                </c:pt>
                <c:pt idx="5">
                  <c:v>Serbia</c:v>
                </c:pt>
              </c:strCache>
            </c:strRef>
          </c:cat>
          <c:val>
            <c:numRef>
              <c:f>'outlook-all'!$E$59:$E$64</c:f>
              <c:numCache>
                <c:formatCode>0%</c:formatCode>
                <c:ptCount val="6"/>
                <c:pt idx="0">
                  <c:v>0.28039999999999998</c:v>
                </c:pt>
                <c:pt idx="1">
                  <c:v>0.10260228</c:v>
                </c:pt>
                <c:pt idx="2">
                  <c:v>0.2969</c:v>
                </c:pt>
                <c:pt idx="3">
                  <c:v>0.14680000000000001</c:v>
                </c:pt>
                <c:pt idx="4">
                  <c:v>0.156</c:v>
                </c:pt>
                <c:pt idx="5">
                  <c:v>0.1295</c:v>
                </c:pt>
              </c:numCache>
            </c:numRef>
          </c:val>
          <c:extLst>
            <c:ext xmlns:c16="http://schemas.microsoft.com/office/drawing/2014/chart" uri="{C3380CC4-5D6E-409C-BE32-E72D297353CC}">
              <c16:uniqueId val="{00000003-62E1-4864-8E2B-7AD31C0A938A}"/>
            </c:ext>
          </c:extLst>
        </c:ser>
        <c:ser>
          <c:idx val="4"/>
          <c:order val="4"/>
          <c:tx>
            <c:strRef>
              <c:f>'outlook-all'!$F$58</c:f>
              <c:strCache>
                <c:ptCount val="1"/>
                <c:pt idx="0">
                  <c:v>2017</c:v>
                </c:pt>
              </c:strCache>
            </c:strRef>
          </c:tx>
          <c:spPr>
            <a:solidFill>
              <a:schemeClr val="accent5"/>
            </a:solidFill>
            <a:ln>
              <a:noFill/>
            </a:ln>
            <a:effectLst/>
          </c:spPr>
          <c:invertIfNegative val="0"/>
          <c:cat>
            <c:strRef>
              <c:f>'outlook-all'!$A$59:$A$64</c:f>
              <c:strCache>
                <c:ptCount val="6"/>
                <c:pt idx="0">
                  <c:v>Albania</c:v>
                </c:pt>
                <c:pt idx="1">
                  <c:v>Bosnia and Herzegovina</c:v>
                </c:pt>
                <c:pt idx="2">
                  <c:v> Kosovo*</c:v>
                </c:pt>
                <c:pt idx="3">
                  <c:v>FYR of Macedonia</c:v>
                </c:pt>
                <c:pt idx="4">
                  <c:v>Montenegro</c:v>
                </c:pt>
                <c:pt idx="5">
                  <c:v>Serbia</c:v>
                </c:pt>
              </c:strCache>
            </c:strRef>
          </c:cat>
          <c:val>
            <c:numRef>
              <c:f>'outlook-all'!$F$59:$F$64</c:f>
              <c:numCache>
                <c:formatCode>0%</c:formatCode>
                <c:ptCount val="6"/>
                <c:pt idx="0">
                  <c:v>0.2641</c:v>
                </c:pt>
                <c:pt idx="1">
                  <c:v>9.8799999999999999E-2</c:v>
                </c:pt>
                <c:pt idx="2">
                  <c:v>0.29310000000000003</c:v>
                </c:pt>
                <c:pt idx="3">
                  <c:v>0.14199999999999999</c:v>
                </c:pt>
                <c:pt idx="4">
                  <c:v>0.14960000000000001</c:v>
                </c:pt>
                <c:pt idx="5">
                  <c:v>0.1293</c:v>
                </c:pt>
              </c:numCache>
            </c:numRef>
          </c:val>
          <c:extLst>
            <c:ext xmlns:c16="http://schemas.microsoft.com/office/drawing/2014/chart" uri="{C3380CC4-5D6E-409C-BE32-E72D297353CC}">
              <c16:uniqueId val="{00000004-62E1-4864-8E2B-7AD31C0A938A}"/>
            </c:ext>
          </c:extLst>
        </c:ser>
        <c:dLbls>
          <c:showLegendKey val="0"/>
          <c:showVal val="0"/>
          <c:showCatName val="0"/>
          <c:showSerName val="0"/>
          <c:showPercent val="0"/>
          <c:showBubbleSize val="0"/>
        </c:dLbls>
        <c:gapWidth val="219"/>
        <c:overlap val="-27"/>
        <c:axId val="521045144"/>
        <c:axId val="521045472"/>
      </c:barChart>
      <c:catAx>
        <c:axId val="52104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045472"/>
        <c:crosses val="autoZero"/>
        <c:auto val="1"/>
        <c:lblAlgn val="ctr"/>
        <c:lblOffset val="100"/>
        <c:noMultiLvlLbl val="0"/>
      </c:catAx>
      <c:valAx>
        <c:axId val="521045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045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49-4E05-A637-C68EF045EE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49-4E05-A637-C68EF045EE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49-4E05-A637-C68EF045EE04}"/>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B849-4E05-A637-C68EF045EE04}"/>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B849-4E05-A637-C68EF045EE04}"/>
              </c:ext>
            </c:extLst>
          </c:dPt>
          <c:dLbls>
            <c:dLbl>
              <c:idx val="0"/>
              <c:layout>
                <c:manualLayout>
                  <c:x val="-4.4075861919018987E-2"/>
                  <c:y val="-2.492038495188101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849-4E05-A637-C68EF045EE04}"/>
                </c:ext>
              </c:extLst>
            </c:dLbl>
            <c:dLbl>
              <c:idx val="1"/>
              <c:layout>
                <c:manualLayout>
                  <c:x val="2.2799765183738087E-2"/>
                  <c:y val="-4.3322993716694506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849-4E05-A637-C68EF045EE04}"/>
                </c:ext>
              </c:extLst>
            </c:dLbl>
            <c:dLbl>
              <c:idx val="2"/>
              <c:layout>
                <c:manualLayout>
                  <c:x val="8.5968439921341386E-2"/>
                  <c:y val="-9.0323709536307955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849-4E05-A637-C68EF045EE04}"/>
                </c:ext>
              </c:extLst>
            </c:dLbl>
            <c:dLbl>
              <c:idx val="3"/>
              <c:layout>
                <c:manualLayout>
                  <c:x val="8.1977731108000981E-2"/>
                  <c:y val="-3.0008430764336277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849-4E05-A637-C68EF045EE04}"/>
                </c:ext>
              </c:extLst>
            </c:dLbl>
            <c:dLbl>
              <c:idx val="4"/>
              <c:layout>
                <c:manualLayout>
                  <c:x val="-1.1093578628821205E-2"/>
                  <c:y val="-4.3574644078581089E-2"/>
                </c:manualLayout>
              </c:layout>
              <c:tx>
                <c:rich>
                  <a:bodyPr/>
                  <a:lstStyle/>
                  <a:p>
                    <a:fld id="{B2778FCC-616C-4110-9364-98ABFCA6F405}" type="CATEGORYNAME">
                      <a:rPr lang="en-US"/>
                      <a:pPr/>
                      <a:t>[CATEGORY NAME]</a:t>
                    </a:fld>
                    <a:r>
                      <a:rPr lang="en-US" baseline="0" dirty="0"/>
                      <a:t>, </a:t>
                    </a:r>
                    <a:endParaRPr lang="en-US" baseline="0" dirty="0" smtClean="0"/>
                  </a:p>
                  <a:p>
                    <a:fld id="{1A42E331-2ADB-4CF0-9367-FC51216C0C33}" type="VALUE">
                      <a:rPr lang="en-US" baseline="0" smtClean="0"/>
                      <a:pPr/>
                      <a:t>[VALUE]</a:t>
                    </a:fld>
                    <a:endParaRPr lang="en-GB"/>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849-4E05-A637-C68EF045EE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Sheet1!$A$94:$A$98</c:f>
              <c:strCache>
                <c:ptCount val="5"/>
                <c:pt idx="0">
                  <c:v>TSO losses</c:v>
                </c:pt>
                <c:pt idx="1">
                  <c:v>DSO losses</c:v>
                </c:pt>
                <c:pt idx="2">
                  <c:v>Energy sector</c:v>
                </c:pt>
                <c:pt idx="3">
                  <c:v>Non-residental</c:v>
                </c:pt>
                <c:pt idx="4">
                  <c:v>Residental</c:v>
                </c:pt>
              </c:strCache>
            </c:strRef>
          </c:cat>
          <c:val>
            <c:numRef>
              <c:f>Sheet1!$C$94:$C$98</c:f>
              <c:numCache>
                <c:formatCode>0.00%</c:formatCode>
                <c:ptCount val="5"/>
                <c:pt idx="0">
                  <c:v>2.3654960089874222E-2</c:v>
                </c:pt>
                <c:pt idx="1">
                  <c:v>0.13068772524072295</c:v>
                </c:pt>
                <c:pt idx="2">
                  <c:v>2.4875139985158574E-2</c:v>
                </c:pt>
                <c:pt idx="3">
                  <c:v>0.40141436025310612</c:v>
                </c:pt>
                <c:pt idx="4">
                  <c:v>0.34862264910893959</c:v>
                </c:pt>
              </c:numCache>
            </c:numRef>
          </c:val>
          <c:extLst>
            <c:ext xmlns:c16="http://schemas.microsoft.com/office/drawing/2014/chart" uri="{C3380CC4-5D6E-409C-BE32-E72D297353CC}">
              <c16:uniqueId val="{0000000A-B849-4E05-A637-C68EF045EE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4767932489451477"/>
          <c:w val="0.94785185671840355"/>
          <c:h val="0.81065351008339148"/>
        </c:manualLayout>
      </c:layout>
      <c:ofPieChart>
        <c:ofPieType val="bar"/>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23A2-4FA4-B230-7EDB8CCA708E}"/>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23A2-4FA4-B230-7EDB8CCA708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23A2-4FA4-B230-7EDB8CCA708E}"/>
              </c:ext>
            </c:extLst>
          </c:dPt>
          <c:cat>
            <c:strRef>
              <c:f>Sheet2!$A$11:$A$12</c:f>
              <c:strCache>
                <c:ptCount val="2"/>
                <c:pt idx="0">
                  <c:v>total</c:v>
                </c:pt>
                <c:pt idx="1">
                  <c:v>eligble</c:v>
                </c:pt>
              </c:strCache>
            </c:strRef>
          </c:cat>
          <c:val>
            <c:numRef>
              <c:f>Sheet2!$B$11:$B$12</c:f>
              <c:numCache>
                <c:formatCode>General</c:formatCode>
                <c:ptCount val="2"/>
                <c:pt idx="0">
                  <c:v>1905361</c:v>
                </c:pt>
                <c:pt idx="1">
                  <c:v>6062026</c:v>
                </c:pt>
              </c:numCache>
            </c:numRef>
          </c:val>
          <c:extLst>
            <c:ext xmlns:c16="http://schemas.microsoft.com/office/drawing/2014/chart" uri="{C3380CC4-5D6E-409C-BE32-E72D297353CC}">
              <c16:uniqueId val="{00000006-23A2-4FA4-B230-7EDB8CCA708E}"/>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'outlook-all'!$N$44</c:f>
              <c:strCache>
                <c:ptCount val="1"/>
                <c:pt idx="0">
                  <c:v>2013</c:v>
                </c:pt>
              </c:strCache>
            </c:strRef>
          </c:tx>
          <c:spPr>
            <a:solidFill>
              <a:schemeClr val="accent1"/>
            </a:solidFill>
            <a:ln>
              <a:noFill/>
            </a:ln>
            <a:effectLst/>
          </c:spPr>
          <c:invertIfNegative val="0"/>
          <c:cat>
            <c:strRef>
              <c:f>'outlook-all'!$M$45:$M$51</c:f>
              <c:strCache>
                <c:ptCount val="7"/>
                <c:pt idx="0">
                  <c:v>Albania</c:v>
                </c:pt>
                <c:pt idx="1">
                  <c:v>Bosnia and Herzegovina</c:v>
                </c:pt>
                <c:pt idx="2">
                  <c:v> Kosovo*</c:v>
                </c:pt>
                <c:pt idx="3">
                  <c:v>FYR of Macedonia</c:v>
                </c:pt>
                <c:pt idx="4">
                  <c:v>Montenegro</c:v>
                </c:pt>
                <c:pt idx="5">
                  <c:v>Serbia</c:v>
                </c:pt>
                <c:pt idx="6">
                  <c:v>WB6</c:v>
                </c:pt>
              </c:strCache>
            </c:strRef>
          </c:cat>
          <c:val>
            <c:numRef>
              <c:f>'outlook-all'!$N$45:$N$51</c:f>
              <c:numCache>
                <c:formatCode>0%</c:formatCode>
                <c:ptCount val="7"/>
                <c:pt idx="0">
                  <c:v>0.13310640176600441</c:v>
                </c:pt>
                <c:pt idx="1">
                  <c:v>7.9808086865944899E-2</c:v>
                </c:pt>
                <c:pt idx="2">
                  <c:v>0</c:v>
                </c:pt>
                <c:pt idx="3">
                  <c:v>0.25770316358932144</c:v>
                </c:pt>
                <c:pt idx="4">
                  <c:v>0.29132057949479939</c:v>
                </c:pt>
                <c:pt idx="5">
                  <c:v>7.9499840147774503E-2</c:v>
                </c:pt>
                <c:pt idx="6">
                  <c:v>0.11018762067706708</c:v>
                </c:pt>
              </c:numCache>
            </c:numRef>
          </c:val>
          <c:extLst>
            <c:ext xmlns:c16="http://schemas.microsoft.com/office/drawing/2014/chart" uri="{C3380CC4-5D6E-409C-BE32-E72D297353CC}">
              <c16:uniqueId val="{00000000-A5CC-486D-A256-CB2836C8284B}"/>
            </c:ext>
          </c:extLst>
        </c:ser>
        <c:ser>
          <c:idx val="1"/>
          <c:order val="1"/>
          <c:tx>
            <c:strRef>
              <c:f>'outlook-all'!$O$44</c:f>
              <c:strCache>
                <c:ptCount val="1"/>
                <c:pt idx="0">
                  <c:v>2014</c:v>
                </c:pt>
              </c:strCache>
            </c:strRef>
          </c:tx>
          <c:spPr>
            <a:solidFill>
              <a:schemeClr val="accent2"/>
            </a:solidFill>
            <a:ln>
              <a:noFill/>
            </a:ln>
            <a:effectLst/>
          </c:spPr>
          <c:invertIfNegative val="0"/>
          <c:cat>
            <c:strRef>
              <c:f>'outlook-all'!$M$45:$M$51</c:f>
              <c:strCache>
                <c:ptCount val="7"/>
                <c:pt idx="0">
                  <c:v>Albania</c:v>
                </c:pt>
                <c:pt idx="1">
                  <c:v>Bosnia and Herzegovina</c:v>
                </c:pt>
                <c:pt idx="2">
                  <c:v> Kosovo*</c:v>
                </c:pt>
                <c:pt idx="3">
                  <c:v>FYR of Macedonia</c:v>
                </c:pt>
                <c:pt idx="4">
                  <c:v>Montenegro</c:v>
                </c:pt>
                <c:pt idx="5">
                  <c:v>Serbia</c:v>
                </c:pt>
                <c:pt idx="6">
                  <c:v>WB6</c:v>
                </c:pt>
              </c:strCache>
            </c:strRef>
          </c:cat>
          <c:val>
            <c:numRef>
              <c:f>'outlook-all'!$O$45:$O$51</c:f>
              <c:numCache>
                <c:formatCode>0%</c:formatCode>
                <c:ptCount val="7"/>
                <c:pt idx="0">
                  <c:v>0.13909399321492716</c:v>
                </c:pt>
                <c:pt idx="1">
                  <c:v>6.9521224790474345E-2</c:v>
                </c:pt>
                <c:pt idx="2">
                  <c:v>0</c:v>
                </c:pt>
                <c:pt idx="3">
                  <c:v>0.36025622840771859</c:v>
                </c:pt>
                <c:pt idx="4">
                  <c:v>0.26039258171134777</c:v>
                </c:pt>
                <c:pt idx="5">
                  <c:v>0.37021105967265699</c:v>
                </c:pt>
                <c:pt idx="6">
                  <c:v>0.26133245193973487</c:v>
                </c:pt>
              </c:numCache>
            </c:numRef>
          </c:val>
          <c:extLst>
            <c:ext xmlns:c16="http://schemas.microsoft.com/office/drawing/2014/chart" uri="{C3380CC4-5D6E-409C-BE32-E72D297353CC}">
              <c16:uniqueId val="{00000001-A5CC-486D-A256-CB2836C8284B}"/>
            </c:ext>
          </c:extLst>
        </c:ser>
        <c:ser>
          <c:idx val="2"/>
          <c:order val="2"/>
          <c:tx>
            <c:strRef>
              <c:f>'outlook-all'!$P$44</c:f>
              <c:strCache>
                <c:ptCount val="1"/>
                <c:pt idx="0">
                  <c:v>2015</c:v>
                </c:pt>
              </c:strCache>
            </c:strRef>
          </c:tx>
          <c:spPr>
            <a:solidFill>
              <a:schemeClr val="accent3"/>
            </a:solidFill>
            <a:ln>
              <a:noFill/>
            </a:ln>
            <a:effectLst/>
          </c:spPr>
          <c:invertIfNegative val="0"/>
          <c:cat>
            <c:strRef>
              <c:f>'outlook-all'!$M$45:$M$51</c:f>
              <c:strCache>
                <c:ptCount val="7"/>
                <c:pt idx="0">
                  <c:v>Albania</c:v>
                </c:pt>
                <c:pt idx="1">
                  <c:v>Bosnia and Herzegovina</c:v>
                </c:pt>
                <c:pt idx="2">
                  <c:v> Kosovo*</c:v>
                </c:pt>
                <c:pt idx="3">
                  <c:v>FYR of Macedonia</c:v>
                </c:pt>
                <c:pt idx="4">
                  <c:v>Montenegro</c:v>
                </c:pt>
                <c:pt idx="5">
                  <c:v>Serbia</c:v>
                </c:pt>
                <c:pt idx="6">
                  <c:v>WB6</c:v>
                </c:pt>
              </c:strCache>
            </c:strRef>
          </c:cat>
          <c:val>
            <c:numRef>
              <c:f>'outlook-all'!$P$45:$P$51</c:f>
              <c:numCache>
                <c:formatCode>0%</c:formatCode>
                <c:ptCount val="7"/>
                <c:pt idx="0">
                  <c:v>0.12037523817827915</c:v>
                </c:pt>
                <c:pt idx="1">
                  <c:v>7.7066429273450504E-2</c:v>
                </c:pt>
                <c:pt idx="2">
                  <c:v>0</c:v>
                </c:pt>
                <c:pt idx="3">
                  <c:v>0.44286681715575621</c:v>
                </c:pt>
                <c:pt idx="4">
                  <c:v>0.25012899860917942</c:v>
                </c:pt>
                <c:pt idx="5">
                  <c:v>0.37498683702481661</c:v>
                </c:pt>
                <c:pt idx="6">
                  <c:v>0.27213687463765363</c:v>
                </c:pt>
              </c:numCache>
            </c:numRef>
          </c:val>
          <c:extLst>
            <c:ext xmlns:c16="http://schemas.microsoft.com/office/drawing/2014/chart" uri="{C3380CC4-5D6E-409C-BE32-E72D297353CC}">
              <c16:uniqueId val="{00000002-A5CC-486D-A256-CB2836C8284B}"/>
            </c:ext>
          </c:extLst>
        </c:ser>
        <c:ser>
          <c:idx val="3"/>
          <c:order val="3"/>
          <c:tx>
            <c:strRef>
              <c:f>'outlook-all'!$Q$44</c:f>
              <c:strCache>
                <c:ptCount val="1"/>
                <c:pt idx="0">
                  <c:v>2016</c:v>
                </c:pt>
              </c:strCache>
            </c:strRef>
          </c:tx>
          <c:spPr>
            <a:solidFill>
              <a:schemeClr val="accent4"/>
            </a:solidFill>
            <a:ln>
              <a:noFill/>
            </a:ln>
            <a:effectLst/>
          </c:spPr>
          <c:invertIfNegative val="0"/>
          <c:cat>
            <c:strRef>
              <c:f>'outlook-all'!$M$45:$M$51</c:f>
              <c:strCache>
                <c:ptCount val="7"/>
                <c:pt idx="0">
                  <c:v>Albania</c:v>
                </c:pt>
                <c:pt idx="1">
                  <c:v>Bosnia and Herzegovina</c:v>
                </c:pt>
                <c:pt idx="2">
                  <c:v> Kosovo*</c:v>
                </c:pt>
                <c:pt idx="3">
                  <c:v>FYR of Macedonia</c:v>
                </c:pt>
                <c:pt idx="4">
                  <c:v>Montenegro</c:v>
                </c:pt>
                <c:pt idx="5">
                  <c:v>Serbia</c:v>
                </c:pt>
                <c:pt idx="6">
                  <c:v>WB6</c:v>
                </c:pt>
              </c:strCache>
            </c:strRef>
          </c:cat>
          <c:val>
            <c:numRef>
              <c:f>'outlook-all'!$Q$45:$Q$51</c:f>
              <c:numCache>
                <c:formatCode>0%</c:formatCode>
                <c:ptCount val="7"/>
                <c:pt idx="0">
                  <c:v>9.8917191188040904E-2</c:v>
                </c:pt>
                <c:pt idx="1">
                  <c:v>2.8146679683268689E-2</c:v>
                </c:pt>
                <c:pt idx="2">
                  <c:v>2.5214889613336892E-2</c:v>
                </c:pt>
                <c:pt idx="3">
                  <c:v>0.45854360960495738</c:v>
                </c:pt>
                <c:pt idx="4">
                  <c:v>0.21972403178466607</c:v>
                </c:pt>
                <c:pt idx="5">
                  <c:v>0.43156656518128977</c:v>
                </c:pt>
                <c:pt idx="6">
                  <c:v>0.29072910545278741</c:v>
                </c:pt>
              </c:numCache>
            </c:numRef>
          </c:val>
          <c:extLst>
            <c:ext xmlns:c16="http://schemas.microsoft.com/office/drawing/2014/chart" uri="{C3380CC4-5D6E-409C-BE32-E72D297353CC}">
              <c16:uniqueId val="{00000003-A5CC-486D-A256-CB2836C8284B}"/>
            </c:ext>
          </c:extLst>
        </c:ser>
        <c:ser>
          <c:idx val="4"/>
          <c:order val="4"/>
          <c:tx>
            <c:strRef>
              <c:f>'outlook-all'!$R$44</c:f>
              <c:strCache>
                <c:ptCount val="1"/>
                <c:pt idx="0">
                  <c:v>2017</c:v>
                </c:pt>
              </c:strCache>
            </c:strRef>
          </c:tx>
          <c:spPr>
            <a:solidFill>
              <a:schemeClr val="accent5"/>
            </a:solidFill>
            <a:ln>
              <a:noFill/>
            </a:ln>
            <a:effectLst/>
          </c:spPr>
          <c:invertIfNegative val="0"/>
          <c:cat>
            <c:strRef>
              <c:f>'outlook-all'!$M$45:$M$51</c:f>
              <c:strCache>
                <c:ptCount val="7"/>
                <c:pt idx="0">
                  <c:v>Albania</c:v>
                </c:pt>
                <c:pt idx="1">
                  <c:v>Bosnia and Herzegovina</c:v>
                </c:pt>
                <c:pt idx="2">
                  <c:v> Kosovo*</c:v>
                </c:pt>
                <c:pt idx="3">
                  <c:v>FYR of Macedonia</c:v>
                </c:pt>
                <c:pt idx="4">
                  <c:v>Montenegro</c:v>
                </c:pt>
                <c:pt idx="5">
                  <c:v>Serbia</c:v>
                </c:pt>
                <c:pt idx="6">
                  <c:v>WB6</c:v>
                </c:pt>
              </c:strCache>
            </c:strRef>
          </c:cat>
          <c:val>
            <c:numRef>
              <c:f>'outlook-all'!$R$45:$R$51</c:f>
              <c:numCache>
                <c:formatCode>0%</c:formatCode>
                <c:ptCount val="7"/>
                <c:pt idx="0">
                  <c:v>0.1634194897532413</c:v>
                </c:pt>
                <c:pt idx="1">
                  <c:v>0.41420614316148274</c:v>
                </c:pt>
                <c:pt idx="2">
                  <c:v>0.10663373253493014</c:v>
                </c:pt>
                <c:pt idx="3">
                  <c:v>0.35840818566724164</c:v>
                </c:pt>
                <c:pt idx="4">
                  <c:v>0.32622342415892774</c:v>
                </c:pt>
                <c:pt idx="5">
                  <c:v>0.43703217030537989</c:v>
                </c:pt>
                <c:pt idx="6">
                  <c:v>0.37411587437149457</c:v>
                </c:pt>
              </c:numCache>
            </c:numRef>
          </c:val>
          <c:extLst>
            <c:ext xmlns:c16="http://schemas.microsoft.com/office/drawing/2014/chart" uri="{C3380CC4-5D6E-409C-BE32-E72D297353CC}">
              <c16:uniqueId val="{00000004-A5CC-486D-A256-CB2836C8284B}"/>
            </c:ext>
          </c:extLst>
        </c:ser>
        <c:dLbls>
          <c:showLegendKey val="0"/>
          <c:showVal val="0"/>
          <c:showCatName val="0"/>
          <c:showSerName val="0"/>
          <c:showPercent val="0"/>
          <c:showBubbleSize val="0"/>
        </c:dLbls>
        <c:gapWidth val="219"/>
        <c:overlap val="-27"/>
        <c:axId val="522911416"/>
        <c:axId val="522906168"/>
      </c:barChart>
      <c:catAx>
        <c:axId val="522911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906168"/>
        <c:crosses val="autoZero"/>
        <c:auto val="1"/>
        <c:lblAlgn val="ctr"/>
        <c:lblOffset val="100"/>
        <c:noMultiLvlLbl val="0"/>
      </c:catAx>
      <c:valAx>
        <c:axId val="522906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91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image" Target="../media/image2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B36EE-FFE2-4AB2-A8D8-9F397246937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59FB3F0D-F2B1-4055-862C-0588077553CB}">
      <dgm:prSet phldrT="[Text]"/>
      <dgm:spPr/>
      <dgm:t>
        <a:bodyPr/>
        <a:lstStyle/>
        <a:p>
          <a:r>
            <a:rPr lang="en-US" dirty="0" smtClean="0"/>
            <a:t>Legal/</a:t>
          </a:r>
        </a:p>
        <a:p>
          <a:r>
            <a:rPr lang="en-US" dirty="0" smtClean="0"/>
            <a:t>Financial/</a:t>
          </a:r>
        </a:p>
        <a:p>
          <a:r>
            <a:rPr lang="en-US" dirty="0" smtClean="0"/>
            <a:t>administrative</a:t>
          </a:r>
          <a:endParaRPr lang="en-US" dirty="0"/>
        </a:p>
      </dgm:t>
    </dgm:pt>
    <dgm:pt modelId="{426A31DB-3C01-4A71-A755-57BA70E7D69D}" type="parTrans" cxnId="{2EAFF59B-95F6-4221-BE48-62FA9B592BBA}">
      <dgm:prSet/>
      <dgm:spPr/>
      <dgm:t>
        <a:bodyPr/>
        <a:lstStyle/>
        <a:p>
          <a:endParaRPr lang="en-US"/>
        </a:p>
      </dgm:t>
    </dgm:pt>
    <dgm:pt modelId="{0C639705-E2CA-4DEA-B94B-4626CCCC118F}" type="sibTrans" cxnId="{2EAFF59B-95F6-4221-BE48-62FA9B592BBA}">
      <dgm:prSet/>
      <dgm:spPr/>
      <dgm:t>
        <a:bodyPr/>
        <a:lstStyle/>
        <a:p>
          <a:endParaRPr lang="en-US"/>
        </a:p>
      </dgm:t>
    </dgm:pt>
    <dgm:pt modelId="{C1E8EBCB-A735-407F-AC71-C9CA1A50EFA2}">
      <dgm:prSet phldrT="[Text]" custT="1"/>
      <dgm:spPr/>
      <dgm:t>
        <a:bodyPr/>
        <a:lstStyle/>
        <a:p>
          <a:r>
            <a:rPr lang="en-US" sz="1100" dirty="0" smtClean="0">
              <a:solidFill>
                <a:srgbClr val="FF0000"/>
              </a:solidFill>
              <a:latin typeface="Calibri" panose="020F0502020204030204" pitchFamily="34" charset="0"/>
            </a:rPr>
            <a:t>3</a:t>
          </a:r>
          <a:r>
            <a:rPr lang="en-US" sz="1100" baseline="30000" dirty="0" smtClean="0">
              <a:solidFill>
                <a:srgbClr val="FF0000"/>
              </a:solidFill>
              <a:latin typeface="Calibri" panose="020F0502020204030204" pitchFamily="34" charset="0"/>
            </a:rPr>
            <a:t>rd</a:t>
          </a:r>
          <a:r>
            <a:rPr lang="en-US" sz="1100" dirty="0" smtClean="0">
              <a:solidFill>
                <a:srgbClr val="FF0000"/>
              </a:solidFill>
              <a:latin typeface="Calibri" panose="020F0502020204030204" pitchFamily="34" charset="0"/>
            </a:rPr>
            <a:t> Energy Package implementation</a:t>
          </a:r>
          <a:endParaRPr lang="en-US" sz="1100" dirty="0">
            <a:solidFill>
              <a:srgbClr val="FF0000"/>
            </a:solidFill>
            <a:latin typeface="Calibri" panose="020F0502020204030204" pitchFamily="34" charset="0"/>
          </a:endParaRPr>
        </a:p>
      </dgm:t>
    </dgm:pt>
    <dgm:pt modelId="{719DDED7-26E5-4E3A-AF74-8B5D9D4B267D}" type="parTrans" cxnId="{F1B577CB-2A63-44D8-98B3-5C4C0BE1A01F}">
      <dgm:prSet/>
      <dgm:spPr/>
      <dgm:t>
        <a:bodyPr/>
        <a:lstStyle/>
        <a:p>
          <a:endParaRPr lang="en-US"/>
        </a:p>
      </dgm:t>
    </dgm:pt>
    <dgm:pt modelId="{F49B0312-6BE8-4388-81DD-C10D867ACA3C}" type="sibTrans" cxnId="{F1B577CB-2A63-44D8-98B3-5C4C0BE1A01F}">
      <dgm:prSet/>
      <dgm:spPr/>
      <dgm:t>
        <a:bodyPr/>
        <a:lstStyle/>
        <a:p>
          <a:endParaRPr lang="en-US"/>
        </a:p>
      </dgm:t>
    </dgm:pt>
    <dgm:pt modelId="{FF0CFBCD-DC73-45F9-A50A-C62C48363057}">
      <dgm:prSet phldrT="[Text]"/>
      <dgm:spPr/>
      <dgm:t>
        <a:bodyPr/>
        <a:lstStyle/>
        <a:p>
          <a:r>
            <a:rPr lang="en-US" dirty="0" smtClean="0"/>
            <a:t>Regulatory</a:t>
          </a:r>
          <a:endParaRPr lang="en-US" dirty="0"/>
        </a:p>
      </dgm:t>
    </dgm:pt>
    <dgm:pt modelId="{3D3379C0-C879-4280-9A90-B0288467A168}" type="parTrans" cxnId="{71495E78-46F5-4213-99E3-E25D9945E3E8}">
      <dgm:prSet/>
      <dgm:spPr/>
      <dgm:t>
        <a:bodyPr/>
        <a:lstStyle/>
        <a:p>
          <a:endParaRPr lang="en-US"/>
        </a:p>
      </dgm:t>
    </dgm:pt>
    <dgm:pt modelId="{C7A64065-E211-472A-B6F4-D8BF1320223B}" type="sibTrans" cxnId="{71495E78-46F5-4213-99E3-E25D9945E3E8}">
      <dgm:prSet/>
      <dgm:spPr/>
      <dgm:t>
        <a:bodyPr/>
        <a:lstStyle/>
        <a:p>
          <a:endParaRPr lang="en-US"/>
        </a:p>
      </dgm:t>
    </dgm:pt>
    <dgm:pt modelId="{08D4AC81-4734-4F38-8EA1-02CFB4121345}">
      <dgm:prSet phldrT="[Text]"/>
      <dgm:spPr/>
      <dgm:t>
        <a:bodyPr/>
        <a:lstStyle/>
        <a:p>
          <a:r>
            <a:rPr lang="en-US" dirty="0" smtClean="0"/>
            <a:t>National market structure</a:t>
          </a:r>
          <a:endParaRPr lang="en-US" dirty="0"/>
        </a:p>
      </dgm:t>
    </dgm:pt>
    <dgm:pt modelId="{58E53958-9E9A-4A86-AF80-8BCD6CBAF32A}" type="parTrans" cxnId="{D391BE0C-AFD6-47D1-B42B-A8D9BFB4844E}">
      <dgm:prSet/>
      <dgm:spPr/>
      <dgm:t>
        <a:bodyPr/>
        <a:lstStyle/>
        <a:p>
          <a:endParaRPr lang="en-US"/>
        </a:p>
      </dgm:t>
    </dgm:pt>
    <dgm:pt modelId="{C95F5231-4C12-4CB3-8768-27C70D62DACE}" type="sibTrans" cxnId="{D391BE0C-AFD6-47D1-B42B-A8D9BFB4844E}">
      <dgm:prSet/>
      <dgm:spPr/>
      <dgm:t>
        <a:bodyPr/>
        <a:lstStyle/>
        <a:p>
          <a:endParaRPr lang="en-US"/>
        </a:p>
      </dgm:t>
    </dgm:pt>
    <dgm:pt modelId="{2A18BE20-75FE-4D1C-9A53-56B137EDCDEE}">
      <dgm:prSet phldrT="[Text]" custT="1"/>
      <dgm:spPr/>
      <dgm:t>
        <a:bodyPr/>
        <a:lstStyle/>
        <a:p>
          <a:r>
            <a:rPr lang="en-US" sz="1100" dirty="0" smtClean="0">
              <a:solidFill>
                <a:srgbClr val="FF0000"/>
              </a:solidFill>
              <a:latin typeface="Calibri" panose="020F0502020204030204" pitchFamily="34" charset="0"/>
            </a:rPr>
            <a:t>Lack of products and players</a:t>
          </a:r>
          <a:endParaRPr lang="en-US" sz="1100" dirty="0">
            <a:solidFill>
              <a:srgbClr val="FF0000"/>
            </a:solidFill>
            <a:latin typeface="Calibri" panose="020F0502020204030204" pitchFamily="34" charset="0"/>
          </a:endParaRPr>
        </a:p>
      </dgm:t>
    </dgm:pt>
    <dgm:pt modelId="{2DC1190C-DBCB-49CA-8B16-8CB85ED3E35D}" type="parTrans" cxnId="{A4E2244F-7E42-4E52-BB0E-DCE5EDC1B99D}">
      <dgm:prSet/>
      <dgm:spPr/>
      <dgm:t>
        <a:bodyPr/>
        <a:lstStyle/>
        <a:p>
          <a:endParaRPr lang="en-US"/>
        </a:p>
      </dgm:t>
    </dgm:pt>
    <dgm:pt modelId="{A3B561E1-42C1-4584-BA0D-008E9F4ED58A}" type="sibTrans" cxnId="{A4E2244F-7E42-4E52-BB0E-DCE5EDC1B99D}">
      <dgm:prSet/>
      <dgm:spPr/>
      <dgm:t>
        <a:bodyPr/>
        <a:lstStyle/>
        <a:p>
          <a:endParaRPr lang="en-US"/>
        </a:p>
      </dgm:t>
    </dgm:pt>
    <dgm:pt modelId="{3D700B8D-2B2B-43A2-ADD4-8E74DC6F316E}">
      <dgm:prSet phldrT="[Text]" custT="1"/>
      <dgm:spPr/>
      <dgm:t>
        <a:bodyPr/>
        <a:lstStyle/>
        <a:p>
          <a:r>
            <a:rPr lang="en-US" sz="900" dirty="0" smtClean="0"/>
            <a:t>Political/</a:t>
          </a:r>
        </a:p>
        <a:p>
          <a:r>
            <a:rPr lang="en-US" sz="900" dirty="0" smtClean="0"/>
            <a:t>Institutional</a:t>
          </a:r>
          <a:endParaRPr lang="en-US" sz="900" dirty="0"/>
        </a:p>
      </dgm:t>
    </dgm:pt>
    <dgm:pt modelId="{2255E8CA-F368-4DAD-9B6E-AB13016A9D29}" type="parTrans" cxnId="{607886B1-4FFC-412E-AFEB-704D9FAEE313}">
      <dgm:prSet/>
      <dgm:spPr/>
      <dgm:t>
        <a:bodyPr/>
        <a:lstStyle/>
        <a:p>
          <a:endParaRPr lang="en-US"/>
        </a:p>
      </dgm:t>
    </dgm:pt>
    <dgm:pt modelId="{27A5139E-8C44-4102-AB8B-948D149D63DA}" type="sibTrans" cxnId="{607886B1-4FFC-412E-AFEB-704D9FAEE313}">
      <dgm:prSet/>
      <dgm:spPr/>
      <dgm:t>
        <a:bodyPr/>
        <a:lstStyle/>
        <a:p>
          <a:endParaRPr lang="en-US"/>
        </a:p>
      </dgm:t>
    </dgm:pt>
    <dgm:pt modelId="{EF8A17CA-72E1-4220-BDE2-F00F221008A0}">
      <dgm:prSet phldrT="[Text]" custT="1"/>
      <dgm:spPr/>
      <dgm:t>
        <a:bodyPr/>
        <a:lstStyle/>
        <a:p>
          <a:r>
            <a:rPr lang="en-US" sz="1100" dirty="0" smtClean="0">
              <a:solidFill>
                <a:srgbClr val="FF0000"/>
              </a:solidFill>
              <a:latin typeface="Calibri" panose="020F0502020204030204" pitchFamily="34" charset="0"/>
            </a:rPr>
            <a:t>Resolution of borders</a:t>
          </a:r>
          <a:endParaRPr lang="en-US" sz="1100" dirty="0">
            <a:solidFill>
              <a:srgbClr val="FF0000"/>
            </a:solidFill>
            <a:latin typeface="Calibri" panose="020F0502020204030204" pitchFamily="34" charset="0"/>
          </a:endParaRPr>
        </a:p>
      </dgm:t>
    </dgm:pt>
    <dgm:pt modelId="{6B331BD5-D71B-4998-B93F-AAF17E86DFB6}" type="parTrans" cxnId="{BBA46C2F-792C-46AC-BF2A-202307E63D8E}">
      <dgm:prSet/>
      <dgm:spPr/>
      <dgm:t>
        <a:bodyPr/>
        <a:lstStyle/>
        <a:p>
          <a:endParaRPr lang="en-US"/>
        </a:p>
      </dgm:t>
    </dgm:pt>
    <dgm:pt modelId="{799AFEE4-519B-4271-B516-B3C554033B8A}" type="sibTrans" cxnId="{BBA46C2F-792C-46AC-BF2A-202307E63D8E}">
      <dgm:prSet/>
      <dgm:spPr/>
      <dgm:t>
        <a:bodyPr/>
        <a:lstStyle/>
        <a:p>
          <a:endParaRPr lang="en-US"/>
        </a:p>
      </dgm:t>
    </dgm:pt>
    <dgm:pt modelId="{AF80CD05-23C1-48FF-BE1A-FE02D7EE4266}">
      <dgm:prSet phldrT="[Text]" custT="1"/>
      <dgm:spPr/>
      <dgm:t>
        <a:bodyPr/>
        <a:lstStyle/>
        <a:p>
          <a:r>
            <a:rPr lang="en-US" sz="1100" dirty="0" smtClean="0">
              <a:solidFill>
                <a:srgbClr val="FF0000"/>
              </a:solidFill>
              <a:latin typeface="Calibri" panose="020F0502020204030204" pitchFamily="34" charset="0"/>
            </a:rPr>
            <a:t>Network Codes adoption</a:t>
          </a:r>
          <a:endParaRPr lang="en-US" sz="1100" dirty="0">
            <a:solidFill>
              <a:srgbClr val="FF0000"/>
            </a:solidFill>
            <a:latin typeface="Calibri" panose="020F0502020204030204" pitchFamily="34" charset="0"/>
          </a:endParaRPr>
        </a:p>
      </dgm:t>
    </dgm:pt>
    <dgm:pt modelId="{2512B3AA-1A7B-4270-813C-8269FA5ED96E}" type="parTrans" cxnId="{94DAF442-96B1-410B-8016-69CEDDEA86AD}">
      <dgm:prSet/>
      <dgm:spPr/>
      <dgm:t>
        <a:bodyPr/>
        <a:lstStyle/>
        <a:p>
          <a:endParaRPr lang="en-US"/>
        </a:p>
      </dgm:t>
    </dgm:pt>
    <dgm:pt modelId="{21253A4A-01AF-44A8-8087-0BC9769847D3}" type="sibTrans" cxnId="{94DAF442-96B1-410B-8016-69CEDDEA86AD}">
      <dgm:prSet/>
      <dgm:spPr/>
      <dgm:t>
        <a:bodyPr/>
        <a:lstStyle/>
        <a:p>
          <a:endParaRPr lang="en-US"/>
        </a:p>
      </dgm:t>
    </dgm:pt>
    <dgm:pt modelId="{69FAC0C8-371C-40E5-9691-5F7027B64501}">
      <dgm:prSet phldrT="[Text]" custT="1"/>
      <dgm:spPr/>
      <dgm:t>
        <a:bodyPr/>
        <a:lstStyle/>
        <a:p>
          <a:r>
            <a:rPr lang="en-US" sz="1100" dirty="0" smtClean="0">
              <a:solidFill>
                <a:srgbClr val="FF0000"/>
              </a:solidFill>
              <a:latin typeface="Calibri" panose="020F0502020204030204" pitchFamily="34" charset="0"/>
            </a:rPr>
            <a:t>Public procurement</a:t>
          </a:r>
          <a:endParaRPr lang="en-US" sz="1100" dirty="0">
            <a:solidFill>
              <a:srgbClr val="FF0000"/>
            </a:solidFill>
            <a:latin typeface="Calibri" panose="020F0502020204030204" pitchFamily="34" charset="0"/>
          </a:endParaRPr>
        </a:p>
      </dgm:t>
    </dgm:pt>
    <dgm:pt modelId="{00963D82-C080-4FFF-84A3-BF082B7C38E2}" type="parTrans" cxnId="{462E2464-C26D-4862-9D84-7FF9FD341F95}">
      <dgm:prSet/>
      <dgm:spPr/>
      <dgm:t>
        <a:bodyPr/>
        <a:lstStyle/>
        <a:p>
          <a:endParaRPr lang="en-US"/>
        </a:p>
      </dgm:t>
    </dgm:pt>
    <dgm:pt modelId="{A0C71F89-6DD3-4EF4-8EB3-A5C83BA7174A}" type="sibTrans" cxnId="{462E2464-C26D-4862-9D84-7FF9FD341F95}">
      <dgm:prSet/>
      <dgm:spPr/>
      <dgm:t>
        <a:bodyPr/>
        <a:lstStyle/>
        <a:p>
          <a:endParaRPr lang="en-US"/>
        </a:p>
      </dgm:t>
    </dgm:pt>
    <dgm:pt modelId="{8C369C44-EEFD-40BE-8C1B-C4D2B24BFE84}">
      <dgm:prSet phldrT="[Text]" custT="1"/>
      <dgm:spPr/>
      <dgm:t>
        <a:bodyPr/>
        <a:lstStyle/>
        <a:p>
          <a:r>
            <a:rPr lang="en-US" sz="1100" dirty="0" smtClean="0">
              <a:solidFill>
                <a:srgbClr val="FF0000"/>
              </a:solidFill>
              <a:latin typeface="Calibri" panose="020F0502020204030204" pitchFamily="34" charset="0"/>
            </a:rPr>
            <a:t>VAT </a:t>
          </a:r>
          <a:r>
            <a:rPr lang="en-US" sz="1100" dirty="0" err="1" smtClean="0">
              <a:solidFill>
                <a:srgbClr val="FF0000"/>
              </a:solidFill>
              <a:latin typeface="Calibri" panose="020F0502020204030204" pitchFamily="34" charset="0"/>
            </a:rPr>
            <a:t>harmonisation</a:t>
          </a:r>
          <a:endParaRPr lang="en-US" sz="1100" dirty="0">
            <a:solidFill>
              <a:srgbClr val="FF0000"/>
            </a:solidFill>
            <a:latin typeface="Calibri" panose="020F0502020204030204" pitchFamily="34" charset="0"/>
          </a:endParaRPr>
        </a:p>
      </dgm:t>
    </dgm:pt>
    <dgm:pt modelId="{706952D5-2EC3-463B-9AFC-8DC7DE36F7B2}" type="parTrans" cxnId="{45FDAB1F-664F-47BD-9ADC-A62E301C530D}">
      <dgm:prSet/>
      <dgm:spPr/>
      <dgm:t>
        <a:bodyPr/>
        <a:lstStyle/>
        <a:p>
          <a:endParaRPr lang="en-US"/>
        </a:p>
      </dgm:t>
    </dgm:pt>
    <dgm:pt modelId="{F56AB00F-90DF-4770-809B-328F1EC007FC}" type="sibTrans" cxnId="{45FDAB1F-664F-47BD-9ADC-A62E301C530D}">
      <dgm:prSet/>
      <dgm:spPr/>
      <dgm:t>
        <a:bodyPr/>
        <a:lstStyle/>
        <a:p>
          <a:endParaRPr lang="en-US"/>
        </a:p>
      </dgm:t>
    </dgm:pt>
    <dgm:pt modelId="{67E00D97-35FE-48F1-8BC2-68331A93F21C}">
      <dgm:prSet phldrT="[Text]"/>
      <dgm:spPr/>
      <dgm:t>
        <a:bodyPr/>
        <a:lstStyle/>
        <a:p>
          <a:endParaRPr lang="en-US" sz="900" dirty="0"/>
        </a:p>
      </dgm:t>
    </dgm:pt>
    <dgm:pt modelId="{A9A079A9-2E9A-478F-A278-39430628957D}" type="parTrans" cxnId="{05B29BAC-2FED-4C6D-BFE5-97E67695C50D}">
      <dgm:prSet/>
      <dgm:spPr/>
      <dgm:t>
        <a:bodyPr/>
        <a:lstStyle/>
        <a:p>
          <a:endParaRPr lang="en-US"/>
        </a:p>
      </dgm:t>
    </dgm:pt>
    <dgm:pt modelId="{38DD52AD-A9A2-404E-B1BF-CFA263BA94BF}" type="sibTrans" cxnId="{05B29BAC-2FED-4C6D-BFE5-97E67695C50D}">
      <dgm:prSet/>
      <dgm:spPr/>
      <dgm:t>
        <a:bodyPr/>
        <a:lstStyle/>
        <a:p>
          <a:endParaRPr lang="en-US"/>
        </a:p>
      </dgm:t>
    </dgm:pt>
    <dgm:pt modelId="{A5431D89-6C96-4F2E-A15D-A139F4F48803}">
      <dgm:prSet phldrT="[Text]"/>
      <dgm:spPr/>
      <dgm:t>
        <a:bodyPr/>
        <a:lstStyle/>
        <a:p>
          <a:endParaRPr lang="en-US" sz="900" dirty="0">
            <a:solidFill>
              <a:srgbClr val="FF0000"/>
            </a:solidFill>
            <a:latin typeface="Calibri" panose="020F0502020204030204" pitchFamily="34" charset="0"/>
          </a:endParaRPr>
        </a:p>
      </dgm:t>
    </dgm:pt>
    <dgm:pt modelId="{9F591923-579B-44EA-90C8-1AF29855BBDA}" type="parTrans" cxnId="{6BCBC4E1-2C9A-41E5-A5F4-87E0FE9513CE}">
      <dgm:prSet/>
      <dgm:spPr/>
      <dgm:t>
        <a:bodyPr/>
        <a:lstStyle/>
        <a:p>
          <a:endParaRPr lang="en-US"/>
        </a:p>
      </dgm:t>
    </dgm:pt>
    <dgm:pt modelId="{62A9A777-CFC5-44A5-87D2-8E335B56E074}" type="sibTrans" cxnId="{6BCBC4E1-2C9A-41E5-A5F4-87E0FE9513CE}">
      <dgm:prSet/>
      <dgm:spPr/>
      <dgm:t>
        <a:bodyPr/>
        <a:lstStyle/>
        <a:p>
          <a:endParaRPr lang="en-US"/>
        </a:p>
      </dgm:t>
    </dgm:pt>
    <dgm:pt modelId="{0C1DEA4E-7BEA-4578-929F-C598714A641B}">
      <dgm:prSet phldrT="[Text]" custT="1"/>
      <dgm:spPr/>
      <dgm:t>
        <a:bodyPr/>
        <a:lstStyle/>
        <a:p>
          <a:r>
            <a:rPr lang="en-US" sz="1100" dirty="0" smtClean="0">
              <a:solidFill>
                <a:srgbClr val="FF0000"/>
              </a:solidFill>
              <a:latin typeface="Calibri" panose="020F0502020204030204" pitchFamily="34" charset="0"/>
            </a:rPr>
            <a:t>Recognition of licenses</a:t>
          </a:r>
          <a:endParaRPr lang="en-US" sz="1100" dirty="0">
            <a:solidFill>
              <a:srgbClr val="FF0000"/>
            </a:solidFill>
            <a:latin typeface="Calibri" panose="020F0502020204030204" pitchFamily="34" charset="0"/>
          </a:endParaRPr>
        </a:p>
      </dgm:t>
    </dgm:pt>
    <dgm:pt modelId="{A7E78AE0-851A-4FDC-83F2-B5CB8375A4FC}" type="parTrans" cxnId="{948337D4-E3E1-41E2-93C9-82F677EAEE47}">
      <dgm:prSet/>
      <dgm:spPr/>
      <dgm:t>
        <a:bodyPr/>
        <a:lstStyle/>
        <a:p>
          <a:endParaRPr lang="en-US"/>
        </a:p>
      </dgm:t>
    </dgm:pt>
    <dgm:pt modelId="{14E91AE5-F94B-4219-987F-D9F10D6EB8E4}" type="sibTrans" cxnId="{948337D4-E3E1-41E2-93C9-82F677EAEE47}">
      <dgm:prSet/>
      <dgm:spPr/>
      <dgm:t>
        <a:bodyPr/>
        <a:lstStyle/>
        <a:p>
          <a:endParaRPr lang="en-US"/>
        </a:p>
      </dgm:t>
    </dgm:pt>
    <dgm:pt modelId="{38A81633-877C-41BF-8AA3-BB60C7947F6C}">
      <dgm:prSet phldrT="[Text]" custT="1"/>
      <dgm:spPr/>
      <dgm:t>
        <a:bodyPr/>
        <a:lstStyle/>
        <a:p>
          <a:pPr marL="0" indent="0"/>
          <a:r>
            <a:rPr lang="en-US" sz="1100" dirty="0" smtClean="0">
              <a:solidFill>
                <a:srgbClr val="FF0000"/>
              </a:solidFill>
              <a:latin typeface="Calibri" panose="020F0502020204030204" pitchFamily="34" charset="0"/>
            </a:rPr>
            <a:t>Excessive price regulation</a:t>
          </a:r>
          <a:endParaRPr lang="en-US" sz="1100" dirty="0">
            <a:solidFill>
              <a:srgbClr val="FF0000"/>
            </a:solidFill>
            <a:latin typeface="Calibri" panose="020F0502020204030204" pitchFamily="34" charset="0"/>
          </a:endParaRPr>
        </a:p>
      </dgm:t>
    </dgm:pt>
    <dgm:pt modelId="{F1466E0F-64D3-46D4-9141-4F919C843E27}" type="sibTrans" cxnId="{0792E1C8-8F43-4DB7-9680-ABC862BABC07}">
      <dgm:prSet/>
      <dgm:spPr/>
      <dgm:t>
        <a:bodyPr/>
        <a:lstStyle/>
        <a:p>
          <a:endParaRPr lang="en-US"/>
        </a:p>
      </dgm:t>
    </dgm:pt>
    <dgm:pt modelId="{89F2308D-7FA1-427B-B937-54A3E3523020}" type="parTrans" cxnId="{0792E1C8-8F43-4DB7-9680-ABC862BABC07}">
      <dgm:prSet/>
      <dgm:spPr/>
      <dgm:t>
        <a:bodyPr/>
        <a:lstStyle/>
        <a:p>
          <a:endParaRPr lang="en-US"/>
        </a:p>
      </dgm:t>
    </dgm:pt>
    <dgm:pt modelId="{E19230FE-E1F8-4136-92C8-D1BA5198990F}">
      <dgm:prSet custT="1"/>
      <dgm:spPr/>
      <dgm:t>
        <a:bodyPr/>
        <a:lstStyle/>
        <a:p>
          <a:pPr marL="0" indent="0"/>
          <a:r>
            <a:rPr lang="en-US" sz="1100" dirty="0" smtClean="0">
              <a:solidFill>
                <a:srgbClr val="FF0000"/>
              </a:solidFill>
              <a:latin typeface="Calibri" panose="020F0502020204030204" pitchFamily="34" charset="0"/>
            </a:rPr>
            <a:t>Inadequate framework for new market players (aggregators, </a:t>
          </a:r>
          <a:r>
            <a:rPr lang="en-US" sz="1100" dirty="0" smtClean="0">
              <a:solidFill>
                <a:srgbClr val="FF0000"/>
              </a:solidFill>
              <a:latin typeface="Calibri" panose="020F0502020204030204" pitchFamily="34" charset="0"/>
            </a:rPr>
            <a:t>prosumers) </a:t>
          </a:r>
          <a:endParaRPr lang="en-US" sz="1100" dirty="0">
            <a:solidFill>
              <a:srgbClr val="FF0000"/>
            </a:solidFill>
            <a:latin typeface="Calibri" panose="020F0502020204030204" pitchFamily="34" charset="0"/>
          </a:endParaRPr>
        </a:p>
      </dgm:t>
    </dgm:pt>
    <dgm:pt modelId="{276D8F4A-6D60-4B73-B913-CBFCFC21AE72}" type="sibTrans" cxnId="{14890865-EB57-4439-9877-0538B820B8BD}">
      <dgm:prSet/>
      <dgm:spPr/>
      <dgm:t>
        <a:bodyPr/>
        <a:lstStyle/>
        <a:p>
          <a:endParaRPr lang="en-US"/>
        </a:p>
      </dgm:t>
    </dgm:pt>
    <dgm:pt modelId="{8CC911D3-06BB-4A78-B56B-934C14134683}" type="parTrans" cxnId="{14890865-EB57-4439-9877-0538B820B8BD}">
      <dgm:prSet/>
      <dgm:spPr/>
      <dgm:t>
        <a:bodyPr/>
        <a:lstStyle/>
        <a:p>
          <a:endParaRPr lang="en-US"/>
        </a:p>
      </dgm:t>
    </dgm:pt>
    <dgm:pt modelId="{5A928B8C-0A8D-48F2-B9C6-6405477284D4}">
      <dgm:prSet phldrT="[Text]" custT="1"/>
      <dgm:spPr/>
      <dgm:t>
        <a:bodyPr/>
        <a:lstStyle/>
        <a:p>
          <a:r>
            <a:rPr lang="en-US" sz="1100" dirty="0" smtClean="0">
              <a:solidFill>
                <a:srgbClr val="FF0000"/>
              </a:solidFill>
              <a:latin typeface="Calibri" panose="020F0502020204030204" pitchFamily="34" charset="0"/>
            </a:rPr>
            <a:t>TSO/DSO unbundling</a:t>
          </a:r>
          <a:endParaRPr lang="en-US" sz="1100" dirty="0">
            <a:solidFill>
              <a:srgbClr val="FF0000"/>
            </a:solidFill>
            <a:latin typeface="Calibri" panose="020F0502020204030204" pitchFamily="34" charset="0"/>
          </a:endParaRPr>
        </a:p>
      </dgm:t>
    </dgm:pt>
    <dgm:pt modelId="{1406B789-F902-4197-B097-D02618F60B7C}" type="parTrans" cxnId="{239F3A52-BF22-4AF8-BB26-F437ADB9AF65}">
      <dgm:prSet/>
      <dgm:spPr/>
      <dgm:t>
        <a:bodyPr/>
        <a:lstStyle/>
        <a:p>
          <a:endParaRPr lang="en-US"/>
        </a:p>
      </dgm:t>
    </dgm:pt>
    <dgm:pt modelId="{8670D484-A6BD-482F-9855-F775BEB8FBFC}" type="sibTrans" cxnId="{239F3A52-BF22-4AF8-BB26-F437ADB9AF65}">
      <dgm:prSet/>
      <dgm:spPr/>
      <dgm:t>
        <a:bodyPr/>
        <a:lstStyle/>
        <a:p>
          <a:endParaRPr lang="en-US"/>
        </a:p>
      </dgm:t>
    </dgm:pt>
    <dgm:pt modelId="{EE0E6DCE-2459-47BB-9ED6-B267A23C76D8}">
      <dgm:prSet phldrT="[Text]" custT="1"/>
      <dgm:spPr/>
      <dgm:t>
        <a:bodyPr/>
        <a:lstStyle/>
        <a:p>
          <a:endParaRPr lang="en-US" sz="1100" dirty="0">
            <a:solidFill>
              <a:srgbClr val="FF0000"/>
            </a:solidFill>
            <a:latin typeface="Calibri" panose="020F0502020204030204" pitchFamily="34" charset="0"/>
          </a:endParaRPr>
        </a:p>
      </dgm:t>
    </dgm:pt>
    <dgm:pt modelId="{D7E5FBA6-FC63-4317-9DEA-630C22656F42}" type="parTrans" cxnId="{A1D91F67-59AE-49E2-8AF8-8381471EDF5A}">
      <dgm:prSet/>
      <dgm:spPr/>
      <dgm:t>
        <a:bodyPr/>
        <a:lstStyle/>
        <a:p>
          <a:endParaRPr lang="en-US"/>
        </a:p>
      </dgm:t>
    </dgm:pt>
    <dgm:pt modelId="{08D25500-BE7F-46EE-8B1F-0FB13E5AE75C}" type="sibTrans" cxnId="{A1D91F67-59AE-49E2-8AF8-8381471EDF5A}">
      <dgm:prSet/>
      <dgm:spPr/>
      <dgm:t>
        <a:bodyPr/>
        <a:lstStyle/>
        <a:p>
          <a:endParaRPr lang="en-US"/>
        </a:p>
      </dgm:t>
    </dgm:pt>
    <dgm:pt modelId="{7FD69641-00B8-4F0D-B1E8-2B584C23B530}">
      <dgm:prSet phldrT="[Text]" custT="1"/>
      <dgm:spPr/>
      <dgm:t>
        <a:bodyPr/>
        <a:lstStyle/>
        <a:p>
          <a:r>
            <a:rPr lang="en-US" sz="1100" dirty="0" smtClean="0">
              <a:solidFill>
                <a:srgbClr val="FF0000"/>
              </a:solidFill>
              <a:latin typeface="Calibri" panose="020F0502020204030204" pitchFamily="34" charset="0"/>
            </a:rPr>
            <a:t>State Aid/Competition authorities’ effectiveness </a:t>
          </a:r>
          <a:endParaRPr lang="en-US" sz="1100" dirty="0">
            <a:solidFill>
              <a:srgbClr val="FF0000"/>
            </a:solidFill>
            <a:latin typeface="Calibri" panose="020F0502020204030204" pitchFamily="34" charset="0"/>
          </a:endParaRPr>
        </a:p>
      </dgm:t>
    </dgm:pt>
    <dgm:pt modelId="{F8B2199E-D4DD-4A67-9D7D-5E88BCB7E9BB}" type="parTrans" cxnId="{59F82517-4FFD-4E9C-8791-21A4D02071C1}">
      <dgm:prSet/>
      <dgm:spPr/>
      <dgm:t>
        <a:bodyPr/>
        <a:lstStyle/>
        <a:p>
          <a:endParaRPr lang="en-US"/>
        </a:p>
      </dgm:t>
    </dgm:pt>
    <dgm:pt modelId="{62C9EAD4-086B-4C6D-A86E-C9F86F26A011}" type="sibTrans" cxnId="{59F82517-4FFD-4E9C-8791-21A4D02071C1}">
      <dgm:prSet/>
      <dgm:spPr/>
      <dgm:t>
        <a:bodyPr/>
        <a:lstStyle/>
        <a:p>
          <a:endParaRPr lang="en-US"/>
        </a:p>
      </dgm:t>
    </dgm:pt>
    <dgm:pt modelId="{1CDD95EE-1A5D-44C2-98D3-3752A3539909}">
      <dgm:prSet phldrT="[Text]" custT="1"/>
      <dgm:spPr/>
      <dgm:t>
        <a:bodyPr/>
        <a:lstStyle/>
        <a:p>
          <a:r>
            <a:rPr lang="en-US" sz="1100" dirty="0" smtClean="0">
              <a:solidFill>
                <a:srgbClr val="FF0000"/>
              </a:solidFill>
              <a:latin typeface="Calibri" panose="020F0502020204030204" pitchFamily="34" charset="0"/>
            </a:rPr>
            <a:t>Lack of short-term national markets (DAM, ID, balancing) </a:t>
          </a:r>
          <a:endParaRPr lang="en-US" sz="1100" dirty="0">
            <a:solidFill>
              <a:srgbClr val="FF0000"/>
            </a:solidFill>
            <a:latin typeface="Calibri" panose="020F0502020204030204" pitchFamily="34" charset="0"/>
          </a:endParaRPr>
        </a:p>
      </dgm:t>
    </dgm:pt>
    <dgm:pt modelId="{7A685D45-127F-413A-A6B7-B2B207C54178}" type="parTrans" cxnId="{D892931C-75BF-486B-B56A-066ECF01BFF7}">
      <dgm:prSet/>
      <dgm:spPr/>
      <dgm:t>
        <a:bodyPr/>
        <a:lstStyle/>
        <a:p>
          <a:endParaRPr lang="en-US"/>
        </a:p>
      </dgm:t>
    </dgm:pt>
    <dgm:pt modelId="{1658241E-775C-4264-A3F5-352B83B44DC5}" type="sibTrans" cxnId="{D892931C-75BF-486B-B56A-066ECF01BFF7}">
      <dgm:prSet/>
      <dgm:spPr/>
      <dgm:t>
        <a:bodyPr/>
        <a:lstStyle/>
        <a:p>
          <a:endParaRPr lang="en-US"/>
        </a:p>
      </dgm:t>
    </dgm:pt>
    <dgm:pt modelId="{0D597B3A-E9C3-4610-8352-8171FA679218}">
      <dgm:prSet phldrT="[Text]" custT="1"/>
      <dgm:spPr/>
      <dgm:t>
        <a:bodyPr/>
        <a:lstStyle/>
        <a:p>
          <a:endParaRPr lang="en-US" sz="1100" dirty="0">
            <a:solidFill>
              <a:srgbClr val="FF0000"/>
            </a:solidFill>
            <a:latin typeface="Calibri" panose="020F0502020204030204" pitchFamily="34" charset="0"/>
          </a:endParaRPr>
        </a:p>
      </dgm:t>
    </dgm:pt>
    <dgm:pt modelId="{B02CE93D-4493-48BC-A0C5-EEF89FE0CC89}" type="parTrans" cxnId="{EBF12CC5-23F4-4309-8085-813080B1394C}">
      <dgm:prSet/>
      <dgm:spPr/>
      <dgm:t>
        <a:bodyPr/>
        <a:lstStyle/>
        <a:p>
          <a:endParaRPr lang="en-US"/>
        </a:p>
      </dgm:t>
    </dgm:pt>
    <dgm:pt modelId="{80D29B95-329B-4697-B538-DE6A561BECE5}" type="sibTrans" cxnId="{EBF12CC5-23F4-4309-8085-813080B1394C}">
      <dgm:prSet/>
      <dgm:spPr/>
      <dgm:t>
        <a:bodyPr/>
        <a:lstStyle/>
        <a:p>
          <a:endParaRPr lang="en-US"/>
        </a:p>
      </dgm:t>
    </dgm:pt>
    <dgm:pt modelId="{713B3CC7-58F6-4EEB-BCC4-2CD8125B9E28}">
      <dgm:prSet phldrT="[Text]" custT="1"/>
      <dgm:spPr/>
      <dgm:t>
        <a:bodyPr/>
        <a:lstStyle/>
        <a:p>
          <a:endParaRPr lang="en-US" sz="1100" dirty="0">
            <a:solidFill>
              <a:srgbClr val="FF0000"/>
            </a:solidFill>
            <a:latin typeface="Calibri" panose="020F0502020204030204" pitchFamily="34" charset="0"/>
          </a:endParaRPr>
        </a:p>
      </dgm:t>
    </dgm:pt>
    <dgm:pt modelId="{738ACE3B-4863-438F-B5C6-03FA17AD7697}" type="parTrans" cxnId="{95997B63-6F53-4F1B-8AAE-485B403D73B4}">
      <dgm:prSet/>
      <dgm:spPr/>
      <dgm:t>
        <a:bodyPr/>
        <a:lstStyle/>
        <a:p>
          <a:endParaRPr lang="en-US"/>
        </a:p>
      </dgm:t>
    </dgm:pt>
    <dgm:pt modelId="{2014CAE5-F0D2-48DC-9922-E9145FD300B0}" type="sibTrans" cxnId="{95997B63-6F53-4F1B-8AAE-485B403D73B4}">
      <dgm:prSet/>
      <dgm:spPr/>
      <dgm:t>
        <a:bodyPr/>
        <a:lstStyle/>
        <a:p>
          <a:endParaRPr lang="en-US"/>
        </a:p>
      </dgm:t>
    </dgm:pt>
    <dgm:pt modelId="{3CC5D2C5-5163-419D-8B88-11DA75607D67}">
      <dgm:prSet phldrT="[Text]" custT="1"/>
      <dgm:spPr/>
      <dgm:t>
        <a:bodyPr/>
        <a:lstStyle/>
        <a:p>
          <a:endParaRPr lang="en-US" sz="1100" dirty="0">
            <a:solidFill>
              <a:srgbClr val="FF0000"/>
            </a:solidFill>
            <a:latin typeface="Calibri" panose="020F0502020204030204" pitchFamily="34" charset="0"/>
          </a:endParaRPr>
        </a:p>
      </dgm:t>
    </dgm:pt>
    <dgm:pt modelId="{076A957B-0B2A-4A83-ACD0-36FD2D61FB44}" type="parTrans" cxnId="{2D301E99-2871-42E0-B465-C2216F1F69B7}">
      <dgm:prSet/>
      <dgm:spPr/>
      <dgm:t>
        <a:bodyPr/>
        <a:lstStyle/>
        <a:p>
          <a:endParaRPr lang="en-US"/>
        </a:p>
      </dgm:t>
    </dgm:pt>
    <dgm:pt modelId="{EE6AC862-F388-4492-87C0-FE0F4044AE06}" type="sibTrans" cxnId="{2D301E99-2871-42E0-B465-C2216F1F69B7}">
      <dgm:prSet/>
      <dgm:spPr/>
      <dgm:t>
        <a:bodyPr/>
        <a:lstStyle/>
        <a:p>
          <a:endParaRPr lang="en-US"/>
        </a:p>
      </dgm:t>
    </dgm:pt>
    <dgm:pt modelId="{F738F4CC-6713-4293-8F95-C661EEF5F0EC}">
      <dgm:prSet phldrT="[Text]" custT="1"/>
      <dgm:spPr/>
      <dgm:t>
        <a:bodyPr/>
        <a:lstStyle/>
        <a:p>
          <a:r>
            <a:rPr lang="en-US" sz="1100" dirty="0" smtClean="0">
              <a:solidFill>
                <a:srgbClr val="FF0000"/>
              </a:solidFill>
              <a:latin typeface="Calibri" panose="020F0502020204030204" pitchFamily="34" charset="0"/>
            </a:rPr>
            <a:t>NRA independence</a:t>
          </a:r>
          <a:endParaRPr lang="en-US" sz="1100" dirty="0">
            <a:solidFill>
              <a:srgbClr val="FF0000"/>
            </a:solidFill>
            <a:latin typeface="Calibri" panose="020F0502020204030204" pitchFamily="34" charset="0"/>
          </a:endParaRPr>
        </a:p>
      </dgm:t>
    </dgm:pt>
    <dgm:pt modelId="{F22FC3B9-FFF0-491F-A780-B0DB79F0F58A}" type="parTrans" cxnId="{09C7899A-A869-40F4-8527-1FF002BA76E8}">
      <dgm:prSet/>
      <dgm:spPr/>
      <dgm:t>
        <a:bodyPr/>
        <a:lstStyle/>
        <a:p>
          <a:endParaRPr lang="en-US"/>
        </a:p>
      </dgm:t>
    </dgm:pt>
    <dgm:pt modelId="{5A1A9CC3-CBD0-40FA-AD83-4A28488E2EDD}" type="sibTrans" cxnId="{09C7899A-A869-40F4-8527-1FF002BA76E8}">
      <dgm:prSet/>
      <dgm:spPr/>
      <dgm:t>
        <a:bodyPr/>
        <a:lstStyle/>
        <a:p>
          <a:endParaRPr lang="en-US"/>
        </a:p>
      </dgm:t>
    </dgm:pt>
    <dgm:pt modelId="{969FCBB3-8D8F-4DDB-8E05-A246DA9713B0}">
      <dgm:prSet phldrT="[Text]" custT="1"/>
      <dgm:spPr/>
      <dgm:t>
        <a:bodyPr/>
        <a:lstStyle/>
        <a:p>
          <a:r>
            <a:rPr lang="en-US" sz="1100" dirty="0" smtClean="0">
              <a:solidFill>
                <a:srgbClr val="FF0000"/>
              </a:solidFill>
              <a:latin typeface="Calibri" panose="020F0502020204030204" pitchFamily="34" charset="0"/>
            </a:rPr>
            <a:t>BRP exemptions</a:t>
          </a:r>
          <a:endParaRPr lang="en-US" sz="1100" dirty="0">
            <a:solidFill>
              <a:srgbClr val="FF0000"/>
            </a:solidFill>
            <a:latin typeface="Calibri" panose="020F0502020204030204" pitchFamily="34" charset="0"/>
          </a:endParaRPr>
        </a:p>
      </dgm:t>
    </dgm:pt>
    <dgm:pt modelId="{F1B38FDF-5A0B-4B2B-B8B1-3FC1E77E5410}" type="parTrans" cxnId="{624B10CC-6393-4E9F-858B-32DF788CC8B0}">
      <dgm:prSet/>
      <dgm:spPr/>
      <dgm:t>
        <a:bodyPr/>
        <a:lstStyle/>
        <a:p>
          <a:endParaRPr lang="en-US"/>
        </a:p>
      </dgm:t>
    </dgm:pt>
    <dgm:pt modelId="{4D8865A8-931B-4AF0-B0F5-76DF4A052846}" type="sibTrans" cxnId="{624B10CC-6393-4E9F-858B-32DF788CC8B0}">
      <dgm:prSet/>
      <dgm:spPr/>
      <dgm:t>
        <a:bodyPr/>
        <a:lstStyle/>
        <a:p>
          <a:endParaRPr lang="en-US"/>
        </a:p>
      </dgm:t>
    </dgm:pt>
    <dgm:pt modelId="{6650EA57-4155-4B1B-A04C-FD9D1FF12238}">
      <dgm:prSet phldrT="[Text]" custT="1"/>
      <dgm:spPr/>
      <dgm:t>
        <a:bodyPr/>
        <a:lstStyle/>
        <a:p>
          <a:r>
            <a:rPr lang="en-US" sz="1100" dirty="0" smtClean="0">
              <a:solidFill>
                <a:srgbClr val="FF0000"/>
              </a:solidFill>
              <a:latin typeface="Calibri" panose="020F0502020204030204" pitchFamily="34" charset="0"/>
            </a:rPr>
            <a:t>Lack of data transparency</a:t>
          </a:r>
          <a:endParaRPr lang="en-US" sz="1100" dirty="0">
            <a:solidFill>
              <a:srgbClr val="FF0000"/>
            </a:solidFill>
            <a:latin typeface="Calibri" panose="020F0502020204030204" pitchFamily="34" charset="0"/>
          </a:endParaRPr>
        </a:p>
      </dgm:t>
    </dgm:pt>
    <dgm:pt modelId="{9B817A67-6398-4C02-A024-8612FD3C028E}" type="parTrans" cxnId="{E84497A1-AFD8-4024-83FA-0243F5CBB5A6}">
      <dgm:prSet/>
      <dgm:spPr/>
      <dgm:t>
        <a:bodyPr/>
        <a:lstStyle/>
        <a:p>
          <a:endParaRPr lang="en-US"/>
        </a:p>
      </dgm:t>
    </dgm:pt>
    <dgm:pt modelId="{390F6780-CA57-4E29-ACD5-B6B6EDE654B7}" type="sibTrans" cxnId="{E84497A1-AFD8-4024-83FA-0243F5CBB5A6}">
      <dgm:prSet/>
      <dgm:spPr/>
      <dgm:t>
        <a:bodyPr/>
        <a:lstStyle/>
        <a:p>
          <a:endParaRPr lang="en-US"/>
        </a:p>
      </dgm:t>
    </dgm:pt>
    <dgm:pt modelId="{E72AB3A1-B7D1-46D4-ABD9-096290912FB0}">
      <dgm:prSet custT="1"/>
      <dgm:spPr/>
      <dgm:t>
        <a:bodyPr/>
        <a:lstStyle/>
        <a:p>
          <a:pPr marL="0" indent="0"/>
          <a:r>
            <a:rPr lang="en-US" sz="1100" dirty="0" smtClean="0">
              <a:solidFill>
                <a:srgbClr val="FF0000"/>
              </a:solidFill>
              <a:latin typeface="Calibri" panose="020F0502020204030204" pitchFamily="34" charset="0"/>
            </a:rPr>
            <a:t>Excessive public service obligation</a:t>
          </a:r>
          <a:endParaRPr lang="en-US" sz="1100" dirty="0">
            <a:solidFill>
              <a:srgbClr val="FF0000"/>
            </a:solidFill>
            <a:latin typeface="Calibri" panose="020F0502020204030204" pitchFamily="34" charset="0"/>
          </a:endParaRPr>
        </a:p>
      </dgm:t>
    </dgm:pt>
    <dgm:pt modelId="{EF03576D-C3D3-4D4F-B37E-297CFF85B5E6}" type="parTrans" cxnId="{4FEC96AB-B353-449D-890F-C8A1D003D5EB}">
      <dgm:prSet/>
      <dgm:spPr/>
      <dgm:t>
        <a:bodyPr/>
        <a:lstStyle/>
        <a:p>
          <a:endParaRPr lang="en-US"/>
        </a:p>
      </dgm:t>
    </dgm:pt>
    <dgm:pt modelId="{7F4C5DE1-EDBE-488C-85F8-1C07F179D510}" type="sibTrans" cxnId="{4FEC96AB-B353-449D-890F-C8A1D003D5EB}">
      <dgm:prSet/>
      <dgm:spPr/>
      <dgm:t>
        <a:bodyPr/>
        <a:lstStyle/>
        <a:p>
          <a:endParaRPr lang="en-US"/>
        </a:p>
      </dgm:t>
    </dgm:pt>
    <dgm:pt modelId="{67110DEF-2539-4E03-8CF8-01A5812B195C}">
      <dgm:prSet custT="1"/>
      <dgm:spPr/>
      <dgm:t>
        <a:bodyPr/>
        <a:lstStyle/>
        <a:p>
          <a:pPr marL="0" indent="0"/>
          <a:r>
            <a:rPr lang="en-US" sz="1100" dirty="0" smtClean="0">
              <a:solidFill>
                <a:srgbClr val="FF0000"/>
              </a:solidFill>
              <a:latin typeface="Calibri" panose="020F0502020204030204" pitchFamily="34" charset="0"/>
            </a:rPr>
            <a:t>Ineffective regulation for protection of vulnerable customers </a:t>
          </a:r>
          <a:endParaRPr lang="en-US" sz="1100" dirty="0">
            <a:solidFill>
              <a:srgbClr val="FF0000"/>
            </a:solidFill>
            <a:latin typeface="Calibri" panose="020F0502020204030204" pitchFamily="34" charset="0"/>
          </a:endParaRPr>
        </a:p>
      </dgm:t>
    </dgm:pt>
    <dgm:pt modelId="{F652FC3A-B8E7-47B4-86CB-E54D9BA612F0}" type="parTrans" cxnId="{914B91C6-D9A7-4792-A656-98B7A9458F73}">
      <dgm:prSet/>
      <dgm:spPr/>
      <dgm:t>
        <a:bodyPr/>
        <a:lstStyle/>
        <a:p>
          <a:endParaRPr lang="en-US"/>
        </a:p>
      </dgm:t>
    </dgm:pt>
    <dgm:pt modelId="{9E487CA1-303C-4960-B10A-2B2B7DC42CF3}" type="sibTrans" cxnId="{914B91C6-D9A7-4792-A656-98B7A9458F73}">
      <dgm:prSet/>
      <dgm:spPr/>
      <dgm:t>
        <a:bodyPr/>
        <a:lstStyle/>
        <a:p>
          <a:endParaRPr lang="en-US"/>
        </a:p>
      </dgm:t>
    </dgm:pt>
    <dgm:pt modelId="{0BC9B16C-459A-443F-BA36-9284732EA1AF}">
      <dgm:prSet phldrT="[Text]" custT="1"/>
      <dgm:spPr/>
      <dgm:t>
        <a:bodyPr/>
        <a:lstStyle/>
        <a:p>
          <a:r>
            <a:rPr lang="en-US" sz="1100" dirty="0" smtClean="0">
              <a:solidFill>
                <a:srgbClr val="FF0000"/>
              </a:solidFill>
              <a:latin typeface="Calibri" panose="020F0502020204030204" pitchFamily="34" charset="0"/>
            </a:rPr>
            <a:t>Retail market foreclosure</a:t>
          </a:r>
          <a:endParaRPr lang="en-US" sz="1100" dirty="0">
            <a:solidFill>
              <a:srgbClr val="FF0000"/>
            </a:solidFill>
            <a:latin typeface="Calibri" panose="020F0502020204030204" pitchFamily="34" charset="0"/>
          </a:endParaRPr>
        </a:p>
      </dgm:t>
    </dgm:pt>
    <dgm:pt modelId="{651F541D-7B17-4727-97D1-760CE6683B7C}" type="parTrans" cxnId="{58B42943-3766-49FC-9195-2D6E87EBBA21}">
      <dgm:prSet/>
      <dgm:spPr/>
      <dgm:t>
        <a:bodyPr/>
        <a:lstStyle/>
        <a:p>
          <a:endParaRPr lang="en-US"/>
        </a:p>
      </dgm:t>
    </dgm:pt>
    <dgm:pt modelId="{48A99DE9-FF1F-4C0D-9A9D-3362F553D138}" type="sibTrans" cxnId="{58B42943-3766-49FC-9195-2D6E87EBBA21}">
      <dgm:prSet/>
      <dgm:spPr/>
      <dgm:t>
        <a:bodyPr/>
        <a:lstStyle/>
        <a:p>
          <a:endParaRPr lang="en-US"/>
        </a:p>
      </dgm:t>
    </dgm:pt>
    <dgm:pt modelId="{8A80DE3A-3E6F-44D2-82E0-7626CCF0FC5A}" type="pres">
      <dgm:prSet presAssocID="{BC9B36EE-FFE2-4AB2-A8D8-9F3972469371}" presName="cycleMatrixDiagram" presStyleCnt="0">
        <dgm:presLayoutVars>
          <dgm:chMax val="1"/>
          <dgm:dir/>
          <dgm:animLvl val="lvl"/>
          <dgm:resizeHandles val="exact"/>
        </dgm:presLayoutVars>
      </dgm:prSet>
      <dgm:spPr/>
      <dgm:t>
        <a:bodyPr/>
        <a:lstStyle/>
        <a:p>
          <a:endParaRPr lang="en-US"/>
        </a:p>
      </dgm:t>
    </dgm:pt>
    <dgm:pt modelId="{97F5763B-9043-422B-93FB-F996AFD83F66}" type="pres">
      <dgm:prSet presAssocID="{BC9B36EE-FFE2-4AB2-A8D8-9F3972469371}" presName="children" presStyleCnt="0"/>
      <dgm:spPr/>
    </dgm:pt>
    <dgm:pt modelId="{2FC206F4-1416-4499-8CB7-4AC0EA0E58AA}" type="pres">
      <dgm:prSet presAssocID="{BC9B36EE-FFE2-4AB2-A8D8-9F3972469371}" presName="child1group" presStyleCnt="0"/>
      <dgm:spPr/>
    </dgm:pt>
    <dgm:pt modelId="{2DEFF586-6561-42E8-8D61-5BF3BB379FCC}" type="pres">
      <dgm:prSet presAssocID="{BC9B36EE-FFE2-4AB2-A8D8-9F3972469371}" presName="child1" presStyleLbl="bgAcc1" presStyleIdx="0" presStyleCnt="4" custScaleX="129791" custScaleY="140158" custLinFactNeighborX="-5518" custLinFactNeighborY="18935"/>
      <dgm:spPr/>
      <dgm:t>
        <a:bodyPr/>
        <a:lstStyle/>
        <a:p>
          <a:endParaRPr lang="en-US"/>
        </a:p>
      </dgm:t>
    </dgm:pt>
    <dgm:pt modelId="{58B090C5-D111-48D1-BE92-8BE0A74123CF}" type="pres">
      <dgm:prSet presAssocID="{BC9B36EE-FFE2-4AB2-A8D8-9F3972469371}" presName="child1Text" presStyleLbl="bgAcc1" presStyleIdx="0" presStyleCnt="4">
        <dgm:presLayoutVars>
          <dgm:bulletEnabled val="1"/>
        </dgm:presLayoutVars>
      </dgm:prSet>
      <dgm:spPr/>
      <dgm:t>
        <a:bodyPr/>
        <a:lstStyle/>
        <a:p>
          <a:endParaRPr lang="en-US"/>
        </a:p>
      </dgm:t>
    </dgm:pt>
    <dgm:pt modelId="{8C0058CC-F23A-4AC1-BEA5-1A516EF4EDB0}" type="pres">
      <dgm:prSet presAssocID="{BC9B36EE-FFE2-4AB2-A8D8-9F3972469371}" presName="child2group" presStyleCnt="0"/>
      <dgm:spPr/>
    </dgm:pt>
    <dgm:pt modelId="{E7659C74-30EA-43F4-BB69-434E2F5ECFE8}" type="pres">
      <dgm:prSet presAssocID="{BC9B36EE-FFE2-4AB2-A8D8-9F3972469371}" presName="child2" presStyleLbl="bgAcc1" presStyleIdx="1" presStyleCnt="4" custScaleX="131940" custScaleY="141620" custLinFactNeighborX="-3661" custLinFactNeighborY="19666"/>
      <dgm:spPr/>
      <dgm:t>
        <a:bodyPr/>
        <a:lstStyle/>
        <a:p>
          <a:endParaRPr lang="en-US"/>
        </a:p>
      </dgm:t>
    </dgm:pt>
    <dgm:pt modelId="{83B8CFFB-B2DC-46D0-B110-FE72F7C31EC6}" type="pres">
      <dgm:prSet presAssocID="{BC9B36EE-FFE2-4AB2-A8D8-9F3972469371}" presName="child2Text" presStyleLbl="bgAcc1" presStyleIdx="1" presStyleCnt="4">
        <dgm:presLayoutVars>
          <dgm:bulletEnabled val="1"/>
        </dgm:presLayoutVars>
      </dgm:prSet>
      <dgm:spPr/>
      <dgm:t>
        <a:bodyPr/>
        <a:lstStyle/>
        <a:p>
          <a:endParaRPr lang="en-US"/>
        </a:p>
      </dgm:t>
    </dgm:pt>
    <dgm:pt modelId="{30337B6D-CA8F-454D-9117-3F125A5771AA}" type="pres">
      <dgm:prSet presAssocID="{BC9B36EE-FFE2-4AB2-A8D8-9F3972469371}" presName="child3group" presStyleCnt="0"/>
      <dgm:spPr/>
    </dgm:pt>
    <dgm:pt modelId="{157EDC5C-8943-48A1-8F56-3ABEB300A700}" type="pres">
      <dgm:prSet presAssocID="{BC9B36EE-FFE2-4AB2-A8D8-9F3972469371}" presName="child3" presStyleLbl="bgAcc1" presStyleIdx="2" presStyleCnt="4" custScaleX="132680" custScaleY="138570" custLinFactNeighborX="-4255" custLinFactNeighborY="-26533"/>
      <dgm:spPr/>
      <dgm:t>
        <a:bodyPr/>
        <a:lstStyle/>
        <a:p>
          <a:endParaRPr lang="en-US"/>
        </a:p>
      </dgm:t>
    </dgm:pt>
    <dgm:pt modelId="{7A42F04A-1D52-4D8B-8315-BFB2C4D13227}" type="pres">
      <dgm:prSet presAssocID="{BC9B36EE-FFE2-4AB2-A8D8-9F3972469371}" presName="child3Text" presStyleLbl="bgAcc1" presStyleIdx="2" presStyleCnt="4">
        <dgm:presLayoutVars>
          <dgm:bulletEnabled val="1"/>
        </dgm:presLayoutVars>
      </dgm:prSet>
      <dgm:spPr/>
      <dgm:t>
        <a:bodyPr/>
        <a:lstStyle/>
        <a:p>
          <a:endParaRPr lang="en-US"/>
        </a:p>
      </dgm:t>
    </dgm:pt>
    <dgm:pt modelId="{930C4A07-F62C-4B45-B261-EF7A8C083C9E}" type="pres">
      <dgm:prSet presAssocID="{BC9B36EE-FFE2-4AB2-A8D8-9F3972469371}" presName="child4group" presStyleCnt="0"/>
      <dgm:spPr/>
    </dgm:pt>
    <dgm:pt modelId="{D969994A-D046-4365-9CD5-45A1CB15368D}" type="pres">
      <dgm:prSet presAssocID="{BC9B36EE-FFE2-4AB2-A8D8-9F3972469371}" presName="child4" presStyleLbl="bgAcc1" presStyleIdx="3" presStyleCnt="4" custScaleX="127708" custScaleY="136113" custLinFactNeighborX="-6037" custLinFactNeighborY="-25350"/>
      <dgm:spPr/>
      <dgm:t>
        <a:bodyPr/>
        <a:lstStyle/>
        <a:p>
          <a:endParaRPr lang="en-US"/>
        </a:p>
      </dgm:t>
    </dgm:pt>
    <dgm:pt modelId="{9A05D300-7872-479C-9A9E-49C4B7441E53}" type="pres">
      <dgm:prSet presAssocID="{BC9B36EE-FFE2-4AB2-A8D8-9F3972469371}" presName="child4Text" presStyleLbl="bgAcc1" presStyleIdx="3" presStyleCnt="4">
        <dgm:presLayoutVars>
          <dgm:bulletEnabled val="1"/>
        </dgm:presLayoutVars>
      </dgm:prSet>
      <dgm:spPr/>
      <dgm:t>
        <a:bodyPr/>
        <a:lstStyle/>
        <a:p>
          <a:endParaRPr lang="en-US"/>
        </a:p>
      </dgm:t>
    </dgm:pt>
    <dgm:pt modelId="{C41A1FDF-1266-4EE1-8F5F-C7B5607D6D99}" type="pres">
      <dgm:prSet presAssocID="{BC9B36EE-FFE2-4AB2-A8D8-9F3972469371}" presName="childPlaceholder" presStyleCnt="0"/>
      <dgm:spPr/>
    </dgm:pt>
    <dgm:pt modelId="{BE5B2C2E-EA65-43D1-B06E-803C43D5BAB4}" type="pres">
      <dgm:prSet presAssocID="{BC9B36EE-FFE2-4AB2-A8D8-9F3972469371}" presName="circle" presStyleCnt="0"/>
      <dgm:spPr/>
    </dgm:pt>
    <dgm:pt modelId="{6F82097C-F9FE-4C75-BEAD-4657C326249B}" type="pres">
      <dgm:prSet presAssocID="{BC9B36EE-FFE2-4AB2-A8D8-9F3972469371}" presName="quadrant1" presStyleLbl="node1" presStyleIdx="0" presStyleCnt="4" custScaleX="73820" custScaleY="66222" custLinFactNeighborX="980" custLinFactNeighborY="14244">
        <dgm:presLayoutVars>
          <dgm:chMax val="1"/>
          <dgm:bulletEnabled val="1"/>
        </dgm:presLayoutVars>
      </dgm:prSet>
      <dgm:spPr/>
      <dgm:t>
        <a:bodyPr/>
        <a:lstStyle/>
        <a:p>
          <a:endParaRPr lang="en-US"/>
        </a:p>
      </dgm:t>
    </dgm:pt>
    <dgm:pt modelId="{CE2A839D-BC97-4E12-8A53-3C6AC2E782DE}" type="pres">
      <dgm:prSet presAssocID="{BC9B36EE-FFE2-4AB2-A8D8-9F3972469371}" presName="quadrant2" presStyleLbl="node1" presStyleIdx="1" presStyleCnt="4" custScaleX="73820" custScaleY="66222" custLinFactNeighborX="-24511" custLinFactNeighborY="13970">
        <dgm:presLayoutVars>
          <dgm:chMax val="1"/>
          <dgm:bulletEnabled val="1"/>
        </dgm:presLayoutVars>
      </dgm:prSet>
      <dgm:spPr/>
      <dgm:t>
        <a:bodyPr/>
        <a:lstStyle/>
        <a:p>
          <a:endParaRPr lang="en-US"/>
        </a:p>
      </dgm:t>
    </dgm:pt>
    <dgm:pt modelId="{4261E0F6-793F-4C2A-BF2B-5C4F76D45B59}" type="pres">
      <dgm:prSet presAssocID="{BC9B36EE-FFE2-4AB2-A8D8-9F3972469371}" presName="quadrant3" presStyleLbl="node1" presStyleIdx="2" presStyleCnt="4" custScaleX="73820" custScaleY="66222" custLinFactNeighborX="-24021" custLinFactNeighborY="-20322">
        <dgm:presLayoutVars>
          <dgm:chMax val="1"/>
          <dgm:bulletEnabled val="1"/>
        </dgm:presLayoutVars>
      </dgm:prSet>
      <dgm:spPr/>
      <dgm:t>
        <a:bodyPr/>
        <a:lstStyle/>
        <a:p>
          <a:endParaRPr lang="en-US"/>
        </a:p>
      </dgm:t>
    </dgm:pt>
    <dgm:pt modelId="{ADB41B53-003B-4E1B-91E9-E8FAB9A43D13}" type="pres">
      <dgm:prSet presAssocID="{BC9B36EE-FFE2-4AB2-A8D8-9F3972469371}" presName="quadrant4" presStyleLbl="node1" presStyleIdx="3" presStyleCnt="4" custScaleX="73820" custScaleY="66222" custLinFactNeighborX="334" custLinFactNeighborY="-20322">
        <dgm:presLayoutVars>
          <dgm:chMax val="1"/>
          <dgm:bulletEnabled val="1"/>
        </dgm:presLayoutVars>
      </dgm:prSet>
      <dgm:spPr/>
      <dgm:t>
        <a:bodyPr/>
        <a:lstStyle/>
        <a:p>
          <a:endParaRPr lang="en-US"/>
        </a:p>
      </dgm:t>
    </dgm:pt>
    <dgm:pt modelId="{C449CE8A-B690-48CD-BB82-16F730F23D2E}" type="pres">
      <dgm:prSet presAssocID="{BC9B36EE-FFE2-4AB2-A8D8-9F3972469371}" presName="quadrantPlaceholder" presStyleCnt="0"/>
      <dgm:spPr/>
    </dgm:pt>
    <dgm:pt modelId="{D1C2DD13-DB36-4BC2-A21E-48342F8A6AAC}" type="pres">
      <dgm:prSet presAssocID="{BC9B36EE-FFE2-4AB2-A8D8-9F3972469371}" presName="center1" presStyleLbl="fgShp" presStyleIdx="0" presStyleCnt="2" custLinFactNeighborX="-34076" custLinFactNeighborY="-9678"/>
      <dgm:spPr/>
    </dgm:pt>
    <dgm:pt modelId="{88F7A185-368C-499B-B023-E6060856A2B9}" type="pres">
      <dgm:prSet presAssocID="{BC9B36EE-FFE2-4AB2-A8D8-9F3972469371}" presName="center2" presStyleLbl="fgShp" presStyleIdx="1" presStyleCnt="2" custLinFactNeighborX="-34079" custLinFactNeighborY="-11309"/>
      <dgm:spPr/>
    </dgm:pt>
  </dgm:ptLst>
  <dgm:cxnLst>
    <dgm:cxn modelId="{B1C43C98-5BDB-45FD-BF47-70DF04BB7B92}" type="presOf" srcId="{E72AB3A1-B7D1-46D4-ABD9-096290912FB0}" destId="{83B8CFFB-B2DC-46D0-B110-FE72F7C31EC6}" srcOrd="1" destOrd="1" presId="urn:microsoft.com/office/officeart/2005/8/layout/cycle4"/>
    <dgm:cxn modelId="{05B29BAC-2FED-4C6D-BFE5-97E67695C50D}" srcId="{59FB3F0D-F2B1-4055-862C-0588077553CB}" destId="{67E00D97-35FE-48F1-8BC2-68331A93F21C}" srcOrd="6" destOrd="0" parTransId="{A9A079A9-2E9A-478F-A278-39430628957D}" sibTransId="{38DD52AD-A9A2-404E-B1BF-CFA263BA94BF}"/>
    <dgm:cxn modelId="{BDF084C6-F987-475F-A5D8-D0CBC37EAAA1}" type="presOf" srcId="{EF8A17CA-72E1-4220-BDE2-F00F221008A0}" destId="{D969994A-D046-4365-9CD5-45A1CB15368D}" srcOrd="0" destOrd="0" presId="urn:microsoft.com/office/officeart/2005/8/layout/cycle4"/>
    <dgm:cxn modelId="{0792E1C8-8F43-4DB7-9680-ABC862BABC07}" srcId="{FF0CFBCD-DC73-45F9-A50A-C62C48363057}" destId="{38A81633-877C-41BF-8AA3-BB60C7947F6C}" srcOrd="0" destOrd="0" parTransId="{89F2308D-7FA1-427B-B937-54A3E3523020}" sibTransId="{F1466E0F-64D3-46D4-9141-4F919C843E27}"/>
    <dgm:cxn modelId="{28E37237-CBCE-4C58-8012-0FDD62076617}" type="presOf" srcId="{EE0E6DCE-2459-47BB-9ED6-B267A23C76D8}" destId="{9A05D300-7872-479C-9A9E-49C4B7441E53}" srcOrd="1" destOrd="4" presId="urn:microsoft.com/office/officeart/2005/8/layout/cycle4"/>
    <dgm:cxn modelId="{2D301E99-2871-42E0-B465-C2216F1F69B7}" srcId="{08D4AC81-4734-4F38-8EA1-02CFB4121345}" destId="{3CC5D2C5-5163-419D-8B88-11DA75607D67}" srcOrd="5" destOrd="0" parTransId="{076A957B-0B2A-4A83-ACD0-36FD2D61FB44}" sibTransId="{EE6AC862-F388-4492-87C0-FE0F4044AE06}"/>
    <dgm:cxn modelId="{607886B1-4FFC-412E-AFEB-704D9FAEE313}" srcId="{BC9B36EE-FFE2-4AB2-A8D8-9F3972469371}" destId="{3D700B8D-2B2B-43A2-ADD4-8E74DC6F316E}" srcOrd="3" destOrd="0" parTransId="{2255E8CA-F368-4DAD-9B6E-AB13016A9D29}" sibTransId="{27A5139E-8C44-4102-AB8B-948D149D63DA}"/>
    <dgm:cxn modelId="{CA1C8DD9-612F-4492-8FB1-7CA30BA8CE01}" type="presOf" srcId="{AF80CD05-23C1-48FF-BE1A-FE02D7EE4266}" destId="{58B090C5-D111-48D1-BE92-8BE0A74123CF}" srcOrd="1" destOrd="1" presId="urn:microsoft.com/office/officeart/2005/8/layout/cycle4"/>
    <dgm:cxn modelId="{ACEB96EF-C1CC-4839-9284-785DF181E8A5}" type="presOf" srcId="{713B3CC7-58F6-4EEB-BCC4-2CD8125B9E28}" destId="{7A42F04A-1D52-4D8B-8315-BFB2C4D13227}" srcOrd="1" destOrd="6" presId="urn:microsoft.com/office/officeart/2005/8/layout/cycle4"/>
    <dgm:cxn modelId="{B70CCDA1-B40A-418F-BD62-1645844E512C}" type="presOf" srcId="{C1E8EBCB-A735-407F-AC71-C9CA1A50EFA2}" destId="{58B090C5-D111-48D1-BE92-8BE0A74123CF}" srcOrd="1" destOrd="0" presId="urn:microsoft.com/office/officeart/2005/8/layout/cycle4"/>
    <dgm:cxn modelId="{948337D4-E3E1-41E2-93C9-82F677EAEE47}" srcId="{59FB3F0D-F2B1-4055-862C-0588077553CB}" destId="{0C1DEA4E-7BEA-4578-929F-C598714A641B}" srcOrd="4" destOrd="0" parTransId="{A7E78AE0-851A-4FDC-83F2-B5CB8375A4FC}" sibTransId="{14E91AE5-F94B-4219-987F-D9F10D6EB8E4}"/>
    <dgm:cxn modelId="{1B51BE06-566B-43F1-8360-A0A310D07899}" type="presOf" srcId="{0D597B3A-E9C3-4610-8352-8171FA679218}" destId="{157EDC5C-8943-48A1-8F56-3ABEB300A700}" srcOrd="0" destOrd="7" presId="urn:microsoft.com/office/officeart/2005/8/layout/cycle4"/>
    <dgm:cxn modelId="{603FFE22-98D4-41FE-AB8E-39434BEAD3A9}" type="presOf" srcId="{67E00D97-35FE-48F1-8BC2-68331A93F21C}" destId="{2DEFF586-6561-42E8-8D61-5BF3BB379FCC}" srcOrd="0" destOrd="6" presId="urn:microsoft.com/office/officeart/2005/8/layout/cycle4"/>
    <dgm:cxn modelId="{A4E2244F-7E42-4E52-BB0E-DCE5EDC1B99D}" srcId="{08D4AC81-4734-4F38-8EA1-02CFB4121345}" destId="{2A18BE20-75FE-4D1C-9A53-56B137EDCDEE}" srcOrd="0" destOrd="0" parTransId="{2DC1190C-DBCB-49CA-8B16-8CB85ED3E35D}" sibTransId="{A3B561E1-42C1-4584-BA0D-008E9F4ED58A}"/>
    <dgm:cxn modelId="{F2D14996-9462-43D5-AA3D-66BD2D309868}" type="presOf" srcId="{0D597B3A-E9C3-4610-8352-8171FA679218}" destId="{7A42F04A-1D52-4D8B-8315-BFB2C4D13227}" srcOrd="1" destOrd="7" presId="urn:microsoft.com/office/officeart/2005/8/layout/cycle4"/>
    <dgm:cxn modelId="{B8858C60-1BC0-4FC4-8B4C-7AF6985C7330}" type="presOf" srcId="{3CC5D2C5-5163-419D-8B88-11DA75607D67}" destId="{7A42F04A-1D52-4D8B-8315-BFB2C4D13227}" srcOrd="1" destOrd="5" presId="urn:microsoft.com/office/officeart/2005/8/layout/cycle4"/>
    <dgm:cxn modelId="{D86F29F6-1EAB-452B-9762-0DD06C7853CC}" type="presOf" srcId="{69FAC0C8-371C-40E5-9691-5F7027B64501}" destId="{2DEFF586-6561-42E8-8D61-5BF3BB379FCC}" srcOrd="0" destOrd="3" presId="urn:microsoft.com/office/officeart/2005/8/layout/cycle4"/>
    <dgm:cxn modelId="{3059F56E-97D7-4311-AB35-905C337605E4}" type="presOf" srcId="{3D700B8D-2B2B-43A2-ADD4-8E74DC6F316E}" destId="{ADB41B53-003B-4E1B-91E9-E8FAB9A43D13}" srcOrd="0" destOrd="0" presId="urn:microsoft.com/office/officeart/2005/8/layout/cycle4"/>
    <dgm:cxn modelId="{239F3A52-BF22-4AF8-BB26-F437ADB9AF65}" srcId="{3D700B8D-2B2B-43A2-ADD4-8E74DC6F316E}" destId="{5A928B8C-0A8D-48F2-B9C6-6405477284D4}" srcOrd="1" destOrd="0" parTransId="{1406B789-F902-4197-B097-D02618F60B7C}" sibTransId="{8670D484-A6BD-482F-9855-F775BEB8FBFC}"/>
    <dgm:cxn modelId="{94DAF442-96B1-410B-8016-69CEDDEA86AD}" srcId="{59FB3F0D-F2B1-4055-862C-0588077553CB}" destId="{AF80CD05-23C1-48FF-BE1A-FE02D7EE4266}" srcOrd="1" destOrd="0" parTransId="{2512B3AA-1A7B-4270-813C-8269FA5ED96E}" sibTransId="{21253A4A-01AF-44A8-8087-0BC9769847D3}"/>
    <dgm:cxn modelId="{462E2464-C26D-4862-9D84-7FF9FD341F95}" srcId="{59FB3F0D-F2B1-4055-862C-0588077553CB}" destId="{69FAC0C8-371C-40E5-9691-5F7027B64501}" srcOrd="3" destOrd="0" parTransId="{00963D82-C080-4FFF-84A3-BF082B7C38E2}" sibTransId="{A0C71F89-6DD3-4EF4-8EB3-A5C83BA7174A}"/>
    <dgm:cxn modelId="{92700EF1-1592-46F7-9CDB-8DB8490B00B6}" type="presOf" srcId="{67110DEF-2539-4E03-8CF8-01A5812B195C}" destId="{83B8CFFB-B2DC-46D0-B110-FE72F7C31EC6}" srcOrd="1" destOrd="3" presId="urn:microsoft.com/office/officeart/2005/8/layout/cycle4"/>
    <dgm:cxn modelId="{E9267F09-BB1E-4181-830B-C0DB6E384DBC}" type="presOf" srcId="{EE0E6DCE-2459-47BB-9ED6-B267A23C76D8}" destId="{D969994A-D046-4365-9CD5-45A1CB15368D}" srcOrd="0" destOrd="4" presId="urn:microsoft.com/office/officeart/2005/8/layout/cycle4"/>
    <dgm:cxn modelId="{E84497A1-AFD8-4024-83FA-0243F5CBB5A6}" srcId="{08D4AC81-4734-4F38-8EA1-02CFB4121345}" destId="{6650EA57-4155-4B1B-A04C-FD9D1FF12238}" srcOrd="2" destOrd="0" parTransId="{9B817A67-6398-4C02-A024-8612FD3C028E}" sibTransId="{390F6780-CA57-4E29-ACD5-B6B6EDE654B7}"/>
    <dgm:cxn modelId="{58A0D977-A0C0-4217-9728-021DD56F1802}" type="presOf" srcId="{0BC9B16C-459A-443F-BA36-9284732EA1AF}" destId="{7A42F04A-1D52-4D8B-8315-BFB2C4D13227}" srcOrd="1" destOrd="3" presId="urn:microsoft.com/office/officeart/2005/8/layout/cycle4"/>
    <dgm:cxn modelId="{CC815E55-9939-49DC-B3CE-FDD5FD103D67}" type="presOf" srcId="{7FD69641-00B8-4F0D-B1E8-2B584C23B530}" destId="{9A05D300-7872-479C-9A9E-49C4B7441E53}" srcOrd="1" destOrd="3" presId="urn:microsoft.com/office/officeart/2005/8/layout/cycle4"/>
    <dgm:cxn modelId="{3AB5136C-D5C9-4D65-8808-EA2680F2CA4D}" type="presOf" srcId="{AF80CD05-23C1-48FF-BE1A-FE02D7EE4266}" destId="{2DEFF586-6561-42E8-8D61-5BF3BB379FCC}" srcOrd="0" destOrd="1" presId="urn:microsoft.com/office/officeart/2005/8/layout/cycle4"/>
    <dgm:cxn modelId="{0455AE6E-48E0-4079-8079-8A84F8BF73F8}" type="presOf" srcId="{EF8A17CA-72E1-4220-BDE2-F00F221008A0}" destId="{9A05D300-7872-479C-9A9E-49C4B7441E53}" srcOrd="1" destOrd="0" presId="urn:microsoft.com/office/officeart/2005/8/layout/cycle4"/>
    <dgm:cxn modelId="{F16E24AA-3744-45FC-9E2B-B8241E0F5DB5}" type="presOf" srcId="{59FB3F0D-F2B1-4055-862C-0588077553CB}" destId="{6F82097C-F9FE-4C75-BEAD-4657C326249B}" srcOrd="0" destOrd="0" presId="urn:microsoft.com/office/officeart/2005/8/layout/cycle4"/>
    <dgm:cxn modelId="{5340B930-CFC0-4BF5-BEBC-D80DF5A8CEE2}" type="presOf" srcId="{2A18BE20-75FE-4D1C-9A53-56B137EDCDEE}" destId="{7A42F04A-1D52-4D8B-8315-BFB2C4D13227}" srcOrd="1" destOrd="0" presId="urn:microsoft.com/office/officeart/2005/8/layout/cycle4"/>
    <dgm:cxn modelId="{01237062-CD39-43F5-A351-0568AEFC18D8}" type="presOf" srcId="{5A928B8C-0A8D-48F2-B9C6-6405477284D4}" destId="{9A05D300-7872-479C-9A9E-49C4B7441E53}" srcOrd="1" destOrd="1" presId="urn:microsoft.com/office/officeart/2005/8/layout/cycle4"/>
    <dgm:cxn modelId="{6562E94B-B7BA-4AD0-A37A-63BF54334B58}" type="presOf" srcId="{BC9B36EE-FFE2-4AB2-A8D8-9F3972469371}" destId="{8A80DE3A-3E6F-44D2-82E0-7626CCF0FC5A}" srcOrd="0" destOrd="0" presId="urn:microsoft.com/office/officeart/2005/8/layout/cycle4"/>
    <dgm:cxn modelId="{0BBED12F-B515-4783-968D-594139E1CECD}" type="presOf" srcId="{38A81633-877C-41BF-8AA3-BB60C7947F6C}" destId="{E7659C74-30EA-43F4-BB69-434E2F5ECFE8}" srcOrd="0" destOrd="0" presId="urn:microsoft.com/office/officeart/2005/8/layout/cycle4"/>
    <dgm:cxn modelId="{FCD6B837-5976-4E39-A91E-76EC92809C7F}" type="presOf" srcId="{2A18BE20-75FE-4D1C-9A53-56B137EDCDEE}" destId="{157EDC5C-8943-48A1-8F56-3ABEB300A700}" srcOrd="0" destOrd="0" presId="urn:microsoft.com/office/officeart/2005/8/layout/cycle4"/>
    <dgm:cxn modelId="{8815603C-5FA7-41A4-BBAD-8CD6FCB06EC0}" type="presOf" srcId="{E19230FE-E1F8-4136-92C8-D1BA5198990F}" destId="{E7659C74-30EA-43F4-BB69-434E2F5ECFE8}" srcOrd="0" destOrd="2" presId="urn:microsoft.com/office/officeart/2005/8/layout/cycle4"/>
    <dgm:cxn modelId="{58B42943-3766-49FC-9195-2D6E87EBBA21}" srcId="{08D4AC81-4734-4F38-8EA1-02CFB4121345}" destId="{0BC9B16C-459A-443F-BA36-9284732EA1AF}" srcOrd="3" destOrd="0" parTransId="{651F541D-7B17-4727-97D1-760CE6683B7C}" sibTransId="{48A99DE9-FF1F-4C0D-9A9D-3362F553D138}"/>
    <dgm:cxn modelId="{247C87F9-2DDA-4E0B-91E0-B780E80D6D77}" type="presOf" srcId="{5A928B8C-0A8D-48F2-B9C6-6405477284D4}" destId="{D969994A-D046-4365-9CD5-45A1CB15368D}" srcOrd="0" destOrd="1" presId="urn:microsoft.com/office/officeart/2005/8/layout/cycle4"/>
    <dgm:cxn modelId="{7CB0019D-26F6-4694-86F9-41844F0D3255}" type="presOf" srcId="{969FCBB3-8D8F-4DDB-8E05-A246DA9713B0}" destId="{7A42F04A-1D52-4D8B-8315-BFB2C4D13227}" srcOrd="1" destOrd="4" presId="urn:microsoft.com/office/officeart/2005/8/layout/cycle4"/>
    <dgm:cxn modelId="{55FDF15E-98A1-4311-8A8C-F54D0A4D33F6}" type="presOf" srcId="{FF0CFBCD-DC73-45F9-A50A-C62C48363057}" destId="{CE2A839D-BC97-4E12-8A53-3C6AC2E782DE}" srcOrd="0" destOrd="0" presId="urn:microsoft.com/office/officeart/2005/8/layout/cycle4"/>
    <dgm:cxn modelId="{71CED012-41F2-49A0-AF2C-7E847767D9F8}" type="presOf" srcId="{08D4AC81-4734-4F38-8EA1-02CFB4121345}" destId="{4261E0F6-793F-4C2A-BF2B-5C4F76D45B59}" srcOrd="0" destOrd="0" presId="urn:microsoft.com/office/officeart/2005/8/layout/cycle4"/>
    <dgm:cxn modelId="{68B21776-9C4E-422B-977F-29C91337292B}" type="presOf" srcId="{A5431D89-6C96-4F2E-A15D-A139F4F48803}" destId="{2DEFF586-6561-42E8-8D61-5BF3BB379FCC}" srcOrd="0" destOrd="5" presId="urn:microsoft.com/office/officeart/2005/8/layout/cycle4"/>
    <dgm:cxn modelId="{43665BA7-B50F-480A-AB41-E7B6F13AB493}" type="presOf" srcId="{F738F4CC-6713-4293-8F95-C661EEF5F0EC}" destId="{9A05D300-7872-479C-9A9E-49C4B7441E53}" srcOrd="1" destOrd="2" presId="urn:microsoft.com/office/officeart/2005/8/layout/cycle4"/>
    <dgm:cxn modelId="{BBA46C2F-792C-46AC-BF2A-202307E63D8E}" srcId="{3D700B8D-2B2B-43A2-ADD4-8E74DC6F316E}" destId="{EF8A17CA-72E1-4220-BDE2-F00F221008A0}" srcOrd="0" destOrd="0" parTransId="{6B331BD5-D71B-4998-B93F-AAF17E86DFB6}" sibTransId="{799AFEE4-519B-4271-B516-B3C554033B8A}"/>
    <dgm:cxn modelId="{40104C3B-E5D6-4F1F-9F74-0D047FC2AFC6}" type="presOf" srcId="{38A81633-877C-41BF-8AA3-BB60C7947F6C}" destId="{83B8CFFB-B2DC-46D0-B110-FE72F7C31EC6}" srcOrd="1" destOrd="0" presId="urn:microsoft.com/office/officeart/2005/8/layout/cycle4"/>
    <dgm:cxn modelId="{D2FCD5E2-7C45-4B93-985B-E35C81C3F406}" type="presOf" srcId="{969FCBB3-8D8F-4DDB-8E05-A246DA9713B0}" destId="{157EDC5C-8943-48A1-8F56-3ABEB300A700}" srcOrd="0" destOrd="4" presId="urn:microsoft.com/office/officeart/2005/8/layout/cycle4"/>
    <dgm:cxn modelId="{F522BFF9-7127-474C-9BB7-FE10EC5CBD3E}" type="presOf" srcId="{8C369C44-EEFD-40BE-8C1B-C4D2B24BFE84}" destId="{58B090C5-D111-48D1-BE92-8BE0A74123CF}" srcOrd="1" destOrd="2" presId="urn:microsoft.com/office/officeart/2005/8/layout/cycle4"/>
    <dgm:cxn modelId="{2EAFF59B-95F6-4221-BE48-62FA9B592BBA}" srcId="{BC9B36EE-FFE2-4AB2-A8D8-9F3972469371}" destId="{59FB3F0D-F2B1-4055-862C-0588077553CB}" srcOrd="0" destOrd="0" parTransId="{426A31DB-3C01-4A71-A755-57BA70E7D69D}" sibTransId="{0C639705-E2CA-4DEA-B94B-4626CCCC118F}"/>
    <dgm:cxn modelId="{F1B9AF62-236D-42B4-A573-326938D6BBDE}" type="presOf" srcId="{6650EA57-4155-4B1B-A04C-FD9D1FF12238}" destId="{157EDC5C-8943-48A1-8F56-3ABEB300A700}" srcOrd="0" destOrd="2" presId="urn:microsoft.com/office/officeart/2005/8/layout/cycle4"/>
    <dgm:cxn modelId="{1464896E-AE15-4362-8941-CCB824EB1D3A}" type="presOf" srcId="{8C369C44-EEFD-40BE-8C1B-C4D2B24BFE84}" destId="{2DEFF586-6561-42E8-8D61-5BF3BB379FCC}" srcOrd="0" destOrd="2" presId="urn:microsoft.com/office/officeart/2005/8/layout/cycle4"/>
    <dgm:cxn modelId="{09C7899A-A869-40F4-8527-1FF002BA76E8}" srcId="{3D700B8D-2B2B-43A2-ADD4-8E74DC6F316E}" destId="{F738F4CC-6713-4293-8F95-C661EEF5F0EC}" srcOrd="2" destOrd="0" parTransId="{F22FC3B9-FFF0-491F-A780-B0DB79F0F58A}" sibTransId="{5A1A9CC3-CBD0-40FA-AD83-4A28488E2EDD}"/>
    <dgm:cxn modelId="{7317EF93-F684-4FD8-B594-77171A08E4C1}" type="presOf" srcId="{E72AB3A1-B7D1-46D4-ABD9-096290912FB0}" destId="{E7659C74-30EA-43F4-BB69-434E2F5ECFE8}" srcOrd="0" destOrd="1" presId="urn:microsoft.com/office/officeart/2005/8/layout/cycle4"/>
    <dgm:cxn modelId="{4FEC96AB-B353-449D-890F-C8A1D003D5EB}" srcId="{FF0CFBCD-DC73-45F9-A50A-C62C48363057}" destId="{E72AB3A1-B7D1-46D4-ABD9-096290912FB0}" srcOrd="1" destOrd="0" parTransId="{EF03576D-C3D3-4D4F-B37E-297CFF85B5E6}" sibTransId="{7F4C5DE1-EDBE-488C-85F8-1C07F179D510}"/>
    <dgm:cxn modelId="{F1B577CB-2A63-44D8-98B3-5C4C0BE1A01F}" srcId="{59FB3F0D-F2B1-4055-862C-0588077553CB}" destId="{C1E8EBCB-A735-407F-AC71-C9CA1A50EFA2}" srcOrd="0" destOrd="0" parTransId="{719DDED7-26E5-4E3A-AF74-8B5D9D4B267D}" sibTransId="{F49B0312-6BE8-4388-81DD-C10D867ACA3C}"/>
    <dgm:cxn modelId="{C409C593-F897-41D2-AD28-F64BC38871EF}" type="presOf" srcId="{F738F4CC-6713-4293-8F95-C661EEF5F0EC}" destId="{D969994A-D046-4365-9CD5-45A1CB15368D}" srcOrd="0" destOrd="2" presId="urn:microsoft.com/office/officeart/2005/8/layout/cycle4"/>
    <dgm:cxn modelId="{6BCBC4E1-2C9A-41E5-A5F4-87E0FE9513CE}" srcId="{59FB3F0D-F2B1-4055-862C-0588077553CB}" destId="{A5431D89-6C96-4F2E-A15D-A139F4F48803}" srcOrd="5" destOrd="0" parTransId="{9F591923-579B-44EA-90C8-1AF29855BBDA}" sibTransId="{62A9A777-CFC5-44A5-87D2-8E335B56E074}"/>
    <dgm:cxn modelId="{B7B8B92C-A8C1-4CAC-813D-EDFB66B72BA4}" type="presOf" srcId="{0C1DEA4E-7BEA-4578-929F-C598714A641B}" destId="{2DEFF586-6561-42E8-8D61-5BF3BB379FCC}" srcOrd="0" destOrd="4" presId="urn:microsoft.com/office/officeart/2005/8/layout/cycle4"/>
    <dgm:cxn modelId="{44ECF207-27B3-4BFD-8426-86256CAA09FD}" type="presOf" srcId="{C1E8EBCB-A735-407F-AC71-C9CA1A50EFA2}" destId="{2DEFF586-6561-42E8-8D61-5BF3BB379FCC}" srcOrd="0" destOrd="0" presId="urn:microsoft.com/office/officeart/2005/8/layout/cycle4"/>
    <dgm:cxn modelId="{D710999D-4997-4D07-8257-98773F6A7763}" type="presOf" srcId="{69FAC0C8-371C-40E5-9691-5F7027B64501}" destId="{58B090C5-D111-48D1-BE92-8BE0A74123CF}" srcOrd="1" destOrd="3" presId="urn:microsoft.com/office/officeart/2005/8/layout/cycle4"/>
    <dgm:cxn modelId="{D892931C-75BF-486B-B56A-066ECF01BFF7}" srcId="{08D4AC81-4734-4F38-8EA1-02CFB4121345}" destId="{1CDD95EE-1A5D-44C2-98D3-3752A3539909}" srcOrd="1" destOrd="0" parTransId="{7A685D45-127F-413A-A6B7-B2B207C54178}" sibTransId="{1658241E-775C-4264-A3F5-352B83B44DC5}"/>
    <dgm:cxn modelId="{0638A58A-E673-46D9-AF1B-32F539840867}" type="presOf" srcId="{E19230FE-E1F8-4136-92C8-D1BA5198990F}" destId="{83B8CFFB-B2DC-46D0-B110-FE72F7C31EC6}" srcOrd="1" destOrd="2" presId="urn:microsoft.com/office/officeart/2005/8/layout/cycle4"/>
    <dgm:cxn modelId="{45FDAB1F-664F-47BD-9ADC-A62E301C530D}" srcId="{59FB3F0D-F2B1-4055-862C-0588077553CB}" destId="{8C369C44-EEFD-40BE-8C1B-C4D2B24BFE84}" srcOrd="2" destOrd="0" parTransId="{706952D5-2EC3-463B-9AFC-8DC7DE36F7B2}" sibTransId="{F56AB00F-90DF-4770-809B-328F1EC007FC}"/>
    <dgm:cxn modelId="{3A55BE6E-8447-4C7D-99B4-2DB82FB05C82}" type="presOf" srcId="{6650EA57-4155-4B1B-A04C-FD9D1FF12238}" destId="{7A42F04A-1D52-4D8B-8315-BFB2C4D13227}" srcOrd="1" destOrd="2" presId="urn:microsoft.com/office/officeart/2005/8/layout/cycle4"/>
    <dgm:cxn modelId="{C16A3FE9-C4E3-496F-8646-633EE3CC190F}" type="presOf" srcId="{1CDD95EE-1A5D-44C2-98D3-3752A3539909}" destId="{7A42F04A-1D52-4D8B-8315-BFB2C4D13227}" srcOrd="1" destOrd="1" presId="urn:microsoft.com/office/officeart/2005/8/layout/cycle4"/>
    <dgm:cxn modelId="{A1D91F67-59AE-49E2-8AF8-8381471EDF5A}" srcId="{3D700B8D-2B2B-43A2-ADD4-8E74DC6F316E}" destId="{EE0E6DCE-2459-47BB-9ED6-B267A23C76D8}" srcOrd="4" destOrd="0" parTransId="{D7E5FBA6-FC63-4317-9DEA-630C22656F42}" sibTransId="{08D25500-BE7F-46EE-8B1F-0FB13E5AE75C}"/>
    <dgm:cxn modelId="{22BA9567-355B-4117-8669-4C815391F9F4}" type="presOf" srcId="{3CC5D2C5-5163-419D-8B88-11DA75607D67}" destId="{157EDC5C-8943-48A1-8F56-3ABEB300A700}" srcOrd="0" destOrd="5" presId="urn:microsoft.com/office/officeart/2005/8/layout/cycle4"/>
    <dgm:cxn modelId="{95997B63-6F53-4F1B-8AAE-485B403D73B4}" srcId="{08D4AC81-4734-4F38-8EA1-02CFB4121345}" destId="{713B3CC7-58F6-4EEB-BCC4-2CD8125B9E28}" srcOrd="6" destOrd="0" parTransId="{738ACE3B-4863-438F-B5C6-03FA17AD7697}" sibTransId="{2014CAE5-F0D2-48DC-9922-E9145FD300B0}"/>
    <dgm:cxn modelId="{FE291C9E-5825-43F7-AE8F-B8CDDFD71200}" type="presOf" srcId="{1CDD95EE-1A5D-44C2-98D3-3752A3539909}" destId="{157EDC5C-8943-48A1-8F56-3ABEB300A700}" srcOrd="0" destOrd="1" presId="urn:microsoft.com/office/officeart/2005/8/layout/cycle4"/>
    <dgm:cxn modelId="{914B91C6-D9A7-4792-A656-98B7A9458F73}" srcId="{FF0CFBCD-DC73-45F9-A50A-C62C48363057}" destId="{67110DEF-2539-4E03-8CF8-01A5812B195C}" srcOrd="3" destOrd="0" parTransId="{F652FC3A-B8E7-47B4-86CB-E54D9BA612F0}" sibTransId="{9E487CA1-303C-4960-B10A-2B2B7DC42CF3}"/>
    <dgm:cxn modelId="{02661441-EE11-444A-8170-F50FD817AFA7}" type="presOf" srcId="{713B3CC7-58F6-4EEB-BCC4-2CD8125B9E28}" destId="{157EDC5C-8943-48A1-8F56-3ABEB300A700}" srcOrd="0" destOrd="6" presId="urn:microsoft.com/office/officeart/2005/8/layout/cycle4"/>
    <dgm:cxn modelId="{59F82517-4FFD-4E9C-8791-21A4D02071C1}" srcId="{3D700B8D-2B2B-43A2-ADD4-8E74DC6F316E}" destId="{7FD69641-00B8-4F0D-B1E8-2B584C23B530}" srcOrd="3" destOrd="0" parTransId="{F8B2199E-D4DD-4A67-9D7D-5E88BCB7E9BB}" sibTransId="{62C9EAD4-086B-4C6D-A86E-C9F86F26A011}"/>
    <dgm:cxn modelId="{EBF12CC5-23F4-4309-8085-813080B1394C}" srcId="{08D4AC81-4734-4F38-8EA1-02CFB4121345}" destId="{0D597B3A-E9C3-4610-8352-8171FA679218}" srcOrd="7" destOrd="0" parTransId="{B02CE93D-4493-48BC-A0C5-EEF89FE0CC89}" sibTransId="{80D29B95-329B-4697-B538-DE6A561BECE5}"/>
    <dgm:cxn modelId="{14890865-EB57-4439-9877-0538B820B8BD}" srcId="{FF0CFBCD-DC73-45F9-A50A-C62C48363057}" destId="{E19230FE-E1F8-4136-92C8-D1BA5198990F}" srcOrd="2" destOrd="0" parTransId="{8CC911D3-06BB-4A78-B56B-934C14134683}" sibTransId="{276D8F4A-6D60-4B73-B913-CBFCFC21AE72}"/>
    <dgm:cxn modelId="{D391BE0C-AFD6-47D1-B42B-A8D9BFB4844E}" srcId="{BC9B36EE-FFE2-4AB2-A8D8-9F3972469371}" destId="{08D4AC81-4734-4F38-8EA1-02CFB4121345}" srcOrd="2" destOrd="0" parTransId="{58E53958-9E9A-4A86-AF80-8BCD6CBAF32A}" sibTransId="{C95F5231-4C12-4CB3-8768-27C70D62DACE}"/>
    <dgm:cxn modelId="{624B10CC-6393-4E9F-858B-32DF788CC8B0}" srcId="{08D4AC81-4734-4F38-8EA1-02CFB4121345}" destId="{969FCBB3-8D8F-4DDB-8E05-A246DA9713B0}" srcOrd="4" destOrd="0" parTransId="{F1B38FDF-5A0B-4B2B-B8B1-3FC1E77E5410}" sibTransId="{4D8865A8-931B-4AF0-B0F5-76DF4A052846}"/>
    <dgm:cxn modelId="{8119B54B-92FF-4ECB-8850-E1F22BCCE77A}" type="presOf" srcId="{0BC9B16C-459A-443F-BA36-9284732EA1AF}" destId="{157EDC5C-8943-48A1-8F56-3ABEB300A700}" srcOrd="0" destOrd="3" presId="urn:microsoft.com/office/officeart/2005/8/layout/cycle4"/>
    <dgm:cxn modelId="{71495E78-46F5-4213-99E3-E25D9945E3E8}" srcId="{BC9B36EE-FFE2-4AB2-A8D8-9F3972469371}" destId="{FF0CFBCD-DC73-45F9-A50A-C62C48363057}" srcOrd="1" destOrd="0" parTransId="{3D3379C0-C879-4280-9A90-B0288467A168}" sibTransId="{C7A64065-E211-472A-B6F4-D8BF1320223B}"/>
    <dgm:cxn modelId="{183D6EF4-6EBE-43BB-86D1-3E8CAACDA990}" type="presOf" srcId="{0C1DEA4E-7BEA-4578-929F-C598714A641B}" destId="{58B090C5-D111-48D1-BE92-8BE0A74123CF}" srcOrd="1" destOrd="4" presId="urn:microsoft.com/office/officeart/2005/8/layout/cycle4"/>
    <dgm:cxn modelId="{820FE2A2-228B-474F-83C6-957EBE4BF753}" type="presOf" srcId="{67E00D97-35FE-48F1-8BC2-68331A93F21C}" destId="{58B090C5-D111-48D1-BE92-8BE0A74123CF}" srcOrd="1" destOrd="6" presId="urn:microsoft.com/office/officeart/2005/8/layout/cycle4"/>
    <dgm:cxn modelId="{18E95175-5A12-4138-855B-0B43A203CC3A}" type="presOf" srcId="{67110DEF-2539-4E03-8CF8-01A5812B195C}" destId="{E7659C74-30EA-43F4-BB69-434E2F5ECFE8}" srcOrd="0" destOrd="3" presId="urn:microsoft.com/office/officeart/2005/8/layout/cycle4"/>
    <dgm:cxn modelId="{D29200B4-BC6A-4ECE-BD59-D51B560EDE8A}" type="presOf" srcId="{A5431D89-6C96-4F2E-A15D-A139F4F48803}" destId="{58B090C5-D111-48D1-BE92-8BE0A74123CF}" srcOrd="1" destOrd="5" presId="urn:microsoft.com/office/officeart/2005/8/layout/cycle4"/>
    <dgm:cxn modelId="{A1CD7080-B050-4924-B8ED-9CD9D12CC41D}" type="presOf" srcId="{7FD69641-00B8-4F0D-B1E8-2B584C23B530}" destId="{D969994A-D046-4365-9CD5-45A1CB15368D}" srcOrd="0" destOrd="3" presId="urn:microsoft.com/office/officeart/2005/8/layout/cycle4"/>
    <dgm:cxn modelId="{BAADC486-268D-4716-A52B-CA103CD281C4}" type="presParOf" srcId="{8A80DE3A-3E6F-44D2-82E0-7626CCF0FC5A}" destId="{97F5763B-9043-422B-93FB-F996AFD83F66}" srcOrd="0" destOrd="0" presId="urn:microsoft.com/office/officeart/2005/8/layout/cycle4"/>
    <dgm:cxn modelId="{13F9DA23-64A3-4894-8CB0-5E46B1CB4D2A}" type="presParOf" srcId="{97F5763B-9043-422B-93FB-F996AFD83F66}" destId="{2FC206F4-1416-4499-8CB7-4AC0EA0E58AA}" srcOrd="0" destOrd="0" presId="urn:microsoft.com/office/officeart/2005/8/layout/cycle4"/>
    <dgm:cxn modelId="{45ADB17E-6744-4A4F-B28D-41DE8A0DA161}" type="presParOf" srcId="{2FC206F4-1416-4499-8CB7-4AC0EA0E58AA}" destId="{2DEFF586-6561-42E8-8D61-5BF3BB379FCC}" srcOrd="0" destOrd="0" presId="urn:microsoft.com/office/officeart/2005/8/layout/cycle4"/>
    <dgm:cxn modelId="{1EB71606-D01F-4D64-9E9F-A4F788099B40}" type="presParOf" srcId="{2FC206F4-1416-4499-8CB7-4AC0EA0E58AA}" destId="{58B090C5-D111-48D1-BE92-8BE0A74123CF}" srcOrd="1" destOrd="0" presId="urn:microsoft.com/office/officeart/2005/8/layout/cycle4"/>
    <dgm:cxn modelId="{86E78665-AFC8-494A-B189-51741EF6DBE0}" type="presParOf" srcId="{97F5763B-9043-422B-93FB-F996AFD83F66}" destId="{8C0058CC-F23A-4AC1-BEA5-1A516EF4EDB0}" srcOrd="1" destOrd="0" presId="urn:microsoft.com/office/officeart/2005/8/layout/cycle4"/>
    <dgm:cxn modelId="{9FD39147-0DC6-42E5-A3D3-458D097E52E7}" type="presParOf" srcId="{8C0058CC-F23A-4AC1-BEA5-1A516EF4EDB0}" destId="{E7659C74-30EA-43F4-BB69-434E2F5ECFE8}" srcOrd="0" destOrd="0" presId="urn:microsoft.com/office/officeart/2005/8/layout/cycle4"/>
    <dgm:cxn modelId="{A6767242-A5FF-4F0D-B0B4-55C3803CB748}" type="presParOf" srcId="{8C0058CC-F23A-4AC1-BEA5-1A516EF4EDB0}" destId="{83B8CFFB-B2DC-46D0-B110-FE72F7C31EC6}" srcOrd="1" destOrd="0" presId="urn:microsoft.com/office/officeart/2005/8/layout/cycle4"/>
    <dgm:cxn modelId="{B5AE0D7D-A8D2-47EE-8A0E-F4DC97F1F54F}" type="presParOf" srcId="{97F5763B-9043-422B-93FB-F996AFD83F66}" destId="{30337B6D-CA8F-454D-9117-3F125A5771AA}" srcOrd="2" destOrd="0" presId="urn:microsoft.com/office/officeart/2005/8/layout/cycle4"/>
    <dgm:cxn modelId="{9875C5CF-1893-48C9-9743-538AF4DEB70E}" type="presParOf" srcId="{30337B6D-CA8F-454D-9117-3F125A5771AA}" destId="{157EDC5C-8943-48A1-8F56-3ABEB300A700}" srcOrd="0" destOrd="0" presId="urn:microsoft.com/office/officeart/2005/8/layout/cycle4"/>
    <dgm:cxn modelId="{F64B5586-F4B6-4FDA-B318-F8C45C8C9D1A}" type="presParOf" srcId="{30337B6D-CA8F-454D-9117-3F125A5771AA}" destId="{7A42F04A-1D52-4D8B-8315-BFB2C4D13227}" srcOrd="1" destOrd="0" presId="urn:microsoft.com/office/officeart/2005/8/layout/cycle4"/>
    <dgm:cxn modelId="{8C3FE7C1-B659-42A5-8A13-EF022B9BF2CE}" type="presParOf" srcId="{97F5763B-9043-422B-93FB-F996AFD83F66}" destId="{930C4A07-F62C-4B45-B261-EF7A8C083C9E}" srcOrd="3" destOrd="0" presId="urn:microsoft.com/office/officeart/2005/8/layout/cycle4"/>
    <dgm:cxn modelId="{AF08368F-A704-408C-96EF-C93F15D80972}" type="presParOf" srcId="{930C4A07-F62C-4B45-B261-EF7A8C083C9E}" destId="{D969994A-D046-4365-9CD5-45A1CB15368D}" srcOrd="0" destOrd="0" presId="urn:microsoft.com/office/officeart/2005/8/layout/cycle4"/>
    <dgm:cxn modelId="{0BB1999D-BE8F-44E8-B0D5-16B82408B7E2}" type="presParOf" srcId="{930C4A07-F62C-4B45-B261-EF7A8C083C9E}" destId="{9A05D300-7872-479C-9A9E-49C4B7441E53}" srcOrd="1" destOrd="0" presId="urn:microsoft.com/office/officeart/2005/8/layout/cycle4"/>
    <dgm:cxn modelId="{566D3C9D-20CB-46C4-ACDB-1617CDA0952C}" type="presParOf" srcId="{97F5763B-9043-422B-93FB-F996AFD83F66}" destId="{C41A1FDF-1266-4EE1-8F5F-C7B5607D6D99}" srcOrd="4" destOrd="0" presId="urn:microsoft.com/office/officeart/2005/8/layout/cycle4"/>
    <dgm:cxn modelId="{5972AC38-8714-4295-B1AC-CCA71F9D8C58}" type="presParOf" srcId="{8A80DE3A-3E6F-44D2-82E0-7626CCF0FC5A}" destId="{BE5B2C2E-EA65-43D1-B06E-803C43D5BAB4}" srcOrd="1" destOrd="0" presId="urn:microsoft.com/office/officeart/2005/8/layout/cycle4"/>
    <dgm:cxn modelId="{876E4CFE-9C5B-4309-AA22-7F697F75BE5F}" type="presParOf" srcId="{BE5B2C2E-EA65-43D1-B06E-803C43D5BAB4}" destId="{6F82097C-F9FE-4C75-BEAD-4657C326249B}" srcOrd="0" destOrd="0" presId="urn:microsoft.com/office/officeart/2005/8/layout/cycle4"/>
    <dgm:cxn modelId="{C448A3D5-8250-4BA1-9EC5-A3940F820858}" type="presParOf" srcId="{BE5B2C2E-EA65-43D1-B06E-803C43D5BAB4}" destId="{CE2A839D-BC97-4E12-8A53-3C6AC2E782DE}" srcOrd="1" destOrd="0" presId="urn:microsoft.com/office/officeart/2005/8/layout/cycle4"/>
    <dgm:cxn modelId="{1DC51E28-16F3-40AD-BF99-EED319AB6488}" type="presParOf" srcId="{BE5B2C2E-EA65-43D1-B06E-803C43D5BAB4}" destId="{4261E0F6-793F-4C2A-BF2B-5C4F76D45B59}" srcOrd="2" destOrd="0" presId="urn:microsoft.com/office/officeart/2005/8/layout/cycle4"/>
    <dgm:cxn modelId="{628AFB8B-6617-4BD9-89BF-EE8D219BEAB1}" type="presParOf" srcId="{BE5B2C2E-EA65-43D1-B06E-803C43D5BAB4}" destId="{ADB41B53-003B-4E1B-91E9-E8FAB9A43D13}" srcOrd="3" destOrd="0" presId="urn:microsoft.com/office/officeart/2005/8/layout/cycle4"/>
    <dgm:cxn modelId="{6D63F36A-8054-4FD8-ABB9-3235512530E3}" type="presParOf" srcId="{BE5B2C2E-EA65-43D1-B06E-803C43D5BAB4}" destId="{C449CE8A-B690-48CD-BB82-16F730F23D2E}" srcOrd="4" destOrd="0" presId="urn:microsoft.com/office/officeart/2005/8/layout/cycle4"/>
    <dgm:cxn modelId="{7B2498B4-478F-450E-9961-3E3A4B297F72}" type="presParOf" srcId="{8A80DE3A-3E6F-44D2-82E0-7626CCF0FC5A}" destId="{D1C2DD13-DB36-4BC2-A21E-48342F8A6AAC}" srcOrd="2" destOrd="0" presId="urn:microsoft.com/office/officeart/2005/8/layout/cycle4"/>
    <dgm:cxn modelId="{891629A1-FD0B-4681-9DE0-1FF0DCE861EC}" type="presParOf" srcId="{8A80DE3A-3E6F-44D2-82E0-7626CCF0FC5A}" destId="{88F7A185-368C-499B-B023-E6060856A2B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9D8C-6498-42AE-8017-56113D56D30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C7E48B3-F7F8-4044-8C8F-C1FDB0C2EDFB}">
      <dgm:prSet phldrT="[Text]" custT="1"/>
      <dgm:spPr/>
      <dgm:t>
        <a:bodyPr/>
        <a:lstStyle/>
        <a:p>
          <a:r>
            <a:rPr lang="en-US" sz="1400" b="1" dirty="0" smtClean="0">
              <a:solidFill>
                <a:srgbClr val="FFC000"/>
              </a:solidFill>
            </a:rPr>
            <a:t>Berlin process </a:t>
          </a:r>
        </a:p>
        <a:p>
          <a:r>
            <a:rPr lang="en-US" sz="1300" dirty="0" smtClean="0"/>
            <a:t>Political commitment to improve connectivity in Western Balkans</a:t>
          </a:r>
          <a:endParaRPr lang="en-US" sz="1300" dirty="0"/>
        </a:p>
      </dgm:t>
    </dgm:pt>
    <dgm:pt modelId="{A5E8A2FC-D524-46FB-8D9E-BDCCA2E2C436}" type="parTrans" cxnId="{1A2AEEA7-17CA-4ED4-8CE8-C2BA7261B90A}">
      <dgm:prSet/>
      <dgm:spPr/>
      <dgm:t>
        <a:bodyPr/>
        <a:lstStyle/>
        <a:p>
          <a:endParaRPr lang="en-US"/>
        </a:p>
      </dgm:t>
    </dgm:pt>
    <dgm:pt modelId="{309CA67C-6406-4F49-BD34-F6E185C94DAD}" type="sibTrans" cxnId="{1A2AEEA7-17CA-4ED4-8CE8-C2BA7261B90A}">
      <dgm:prSet/>
      <dgm:spPr/>
      <dgm:t>
        <a:bodyPr/>
        <a:lstStyle/>
        <a:p>
          <a:endParaRPr lang="en-US"/>
        </a:p>
      </dgm:t>
    </dgm:pt>
    <dgm:pt modelId="{85489150-4A80-4269-92A7-4869EAFB5134}">
      <dgm:prSet phldrT="[Text]" custT="1"/>
      <dgm:spPr/>
      <dgm:t>
        <a:bodyPr/>
        <a:lstStyle/>
        <a:p>
          <a:r>
            <a:rPr lang="en-US" sz="1400" b="1" dirty="0" smtClean="0">
              <a:solidFill>
                <a:srgbClr val="FFC000"/>
              </a:solidFill>
            </a:rPr>
            <a:t>WB6 </a:t>
          </a:r>
          <a:r>
            <a:rPr lang="en-US" sz="1400" b="1" dirty="0" err="1" smtClean="0">
              <a:solidFill>
                <a:srgbClr val="FFC000"/>
              </a:solidFill>
            </a:rPr>
            <a:t>MoU</a:t>
          </a:r>
          <a:r>
            <a:rPr lang="en-US" sz="1400" b="1" dirty="0" smtClean="0">
              <a:solidFill>
                <a:srgbClr val="FFC000"/>
              </a:solidFill>
            </a:rPr>
            <a:t> on regional electricity market development </a:t>
          </a:r>
        </a:p>
        <a:p>
          <a:r>
            <a:rPr lang="en-US" sz="1300" dirty="0" smtClean="0"/>
            <a:t>WB6 and 15 EU MSs signatories</a:t>
          </a:r>
          <a:endParaRPr lang="en-US" sz="1300" dirty="0"/>
        </a:p>
      </dgm:t>
    </dgm:pt>
    <dgm:pt modelId="{A981C5D3-9C25-4326-B453-52186CD5582D}" type="parTrans" cxnId="{26EA9D62-71F0-4BA7-86FE-06051A4A6FFF}">
      <dgm:prSet/>
      <dgm:spPr/>
      <dgm:t>
        <a:bodyPr/>
        <a:lstStyle/>
        <a:p>
          <a:endParaRPr lang="en-US"/>
        </a:p>
      </dgm:t>
    </dgm:pt>
    <dgm:pt modelId="{F5CB78E1-21C8-4EA4-BB79-7B0C8DCE3F55}" type="sibTrans" cxnId="{26EA9D62-71F0-4BA7-86FE-06051A4A6FFF}">
      <dgm:prSet/>
      <dgm:spPr/>
      <dgm:t>
        <a:bodyPr/>
        <a:lstStyle/>
        <a:p>
          <a:endParaRPr lang="en-US"/>
        </a:p>
      </dgm:t>
    </dgm:pt>
    <dgm:pt modelId="{724EF466-8C3B-44AF-AEE8-2CBDF2F42C18}">
      <dgm:prSet phldrT="[Text]" custT="1"/>
      <dgm:spPr/>
      <dgm:t>
        <a:bodyPr/>
        <a:lstStyle/>
        <a:p>
          <a:r>
            <a:rPr lang="en-US" sz="1400" b="1" dirty="0" smtClean="0">
              <a:solidFill>
                <a:srgbClr val="FFC000"/>
              </a:solidFill>
            </a:rPr>
            <a:t>Grant Contract  EU-ECS</a:t>
          </a:r>
        </a:p>
        <a:p>
          <a:r>
            <a:rPr lang="en-US" sz="1300" b="0" dirty="0" smtClean="0">
              <a:solidFill>
                <a:srgbClr val="FFFFFF"/>
              </a:solidFill>
            </a:rPr>
            <a:t>Financial support to connectivity EUR 1 mill.</a:t>
          </a:r>
          <a:endParaRPr lang="en-US" sz="1300" b="0" dirty="0">
            <a:solidFill>
              <a:srgbClr val="FFFFFF"/>
            </a:solidFill>
          </a:endParaRPr>
        </a:p>
      </dgm:t>
    </dgm:pt>
    <dgm:pt modelId="{1BAC035E-5D92-4763-B2EF-87D5ABE91113}" type="parTrans" cxnId="{0B8FC95E-A786-4714-A9CB-3F4EA5DB1B65}">
      <dgm:prSet/>
      <dgm:spPr/>
      <dgm:t>
        <a:bodyPr/>
        <a:lstStyle/>
        <a:p>
          <a:endParaRPr lang="en-US"/>
        </a:p>
      </dgm:t>
    </dgm:pt>
    <dgm:pt modelId="{69AF0C74-A14E-4BF0-91E2-C32F02828130}" type="sibTrans" cxnId="{0B8FC95E-A786-4714-A9CB-3F4EA5DB1B65}">
      <dgm:prSet/>
      <dgm:spPr/>
      <dgm:t>
        <a:bodyPr/>
        <a:lstStyle/>
        <a:p>
          <a:endParaRPr lang="en-US"/>
        </a:p>
      </dgm:t>
    </dgm:pt>
    <dgm:pt modelId="{440871D3-0360-4867-9164-253F6B499FBB}">
      <dgm:prSet custT="1"/>
      <dgm:spPr/>
      <dgm:t>
        <a:bodyPr/>
        <a:lstStyle/>
        <a:p>
          <a:r>
            <a:rPr lang="en-US" sz="1400" b="1" dirty="0" smtClean="0">
              <a:solidFill>
                <a:srgbClr val="FFC000"/>
              </a:solidFill>
            </a:rPr>
            <a:t>Facilitating, monitoring and reporting</a:t>
          </a:r>
        </a:p>
        <a:p>
          <a:r>
            <a:rPr lang="en-US" sz="1300" b="0" dirty="0" smtClean="0">
              <a:solidFill>
                <a:srgbClr val="FFFFFF"/>
              </a:solidFill>
            </a:rPr>
            <a:t>Energy Community Secretariat</a:t>
          </a:r>
          <a:endParaRPr lang="en-US" sz="1400" b="0" dirty="0" smtClean="0">
            <a:solidFill>
              <a:srgbClr val="FFC000"/>
            </a:solidFill>
          </a:endParaRPr>
        </a:p>
        <a:p>
          <a:endParaRPr lang="en-US" sz="1700" dirty="0"/>
        </a:p>
      </dgm:t>
    </dgm:pt>
    <dgm:pt modelId="{30FC9B84-8185-41BB-925C-8593D58C3A04}" type="parTrans" cxnId="{E48EC052-1654-43EC-940D-5B646916DFB7}">
      <dgm:prSet/>
      <dgm:spPr/>
      <dgm:t>
        <a:bodyPr/>
        <a:lstStyle/>
        <a:p>
          <a:endParaRPr lang="en-US"/>
        </a:p>
      </dgm:t>
    </dgm:pt>
    <dgm:pt modelId="{22ACA987-F5B0-4A8E-B4CB-461EF234C73E}" type="sibTrans" cxnId="{E48EC052-1654-43EC-940D-5B646916DFB7}">
      <dgm:prSet/>
      <dgm:spPr/>
      <dgm:t>
        <a:bodyPr/>
        <a:lstStyle/>
        <a:p>
          <a:endParaRPr lang="en-US"/>
        </a:p>
      </dgm:t>
    </dgm:pt>
    <dgm:pt modelId="{C2B5BCEE-AB1B-4FFC-AA3C-1578AF6F13BF}" type="pres">
      <dgm:prSet presAssocID="{E9179D8C-6498-42AE-8017-56113D56D30D}" presName="CompostProcess" presStyleCnt="0">
        <dgm:presLayoutVars>
          <dgm:dir/>
          <dgm:resizeHandles val="exact"/>
        </dgm:presLayoutVars>
      </dgm:prSet>
      <dgm:spPr/>
      <dgm:t>
        <a:bodyPr/>
        <a:lstStyle/>
        <a:p>
          <a:endParaRPr lang="en-US"/>
        </a:p>
      </dgm:t>
    </dgm:pt>
    <dgm:pt modelId="{F28C780E-3D09-497D-A294-BB872B6678C3}" type="pres">
      <dgm:prSet presAssocID="{E9179D8C-6498-42AE-8017-56113D56D30D}" presName="arrow" presStyleLbl="bgShp" presStyleIdx="0" presStyleCnt="1" custLinFactNeighborX="6962" custLinFactNeighborY="5376"/>
      <dgm:spPr/>
    </dgm:pt>
    <dgm:pt modelId="{1380BFDC-C5AC-4EFA-BEB8-E2D3C19D68F6}" type="pres">
      <dgm:prSet presAssocID="{E9179D8C-6498-42AE-8017-56113D56D30D}" presName="linearProcess" presStyleCnt="0"/>
      <dgm:spPr/>
    </dgm:pt>
    <dgm:pt modelId="{FB41FF2D-D67E-48BC-ACDC-DB4D1F61A655}" type="pres">
      <dgm:prSet presAssocID="{1C7E48B3-F7F8-4044-8C8F-C1FDB0C2EDFB}" presName="textNode" presStyleLbl="node1" presStyleIdx="0" presStyleCnt="4">
        <dgm:presLayoutVars>
          <dgm:bulletEnabled val="1"/>
        </dgm:presLayoutVars>
      </dgm:prSet>
      <dgm:spPr/>
      <dgm:t>
        <a:bodyPr/>
        <a:lstStyle/>
        <a:p>
          <a:endParaRPr lang="en-US"/>
        </a:p>
      </dgm:t>
    </dgm:pt>
    <dgm:pt modelId="{6CD7C5EF-38B3-4E5D-A94B-D7742D7EEB8A}" type="pres">
      <dgm:prSet presAssocID="{309CA67C-6406-4F49-BD34-F6E185C94DAD}" presName="sibTrans" presStyleCnt="0"/>
      <dgm:spPr/>
    </dgm:pt>
    <dgm:pt modelId="{474FD307-A423-44FF-BAFF-CA9EEF9A5043}" type="pres">
      <dgm:prSet presAssocID="{85489150-4A80-4269-92A7-4869EAFB5134}" presName="textNode" presStyleLbl="node1" presStyleIdx="1" presStyleCnt="4">
        <dgm:presLayoutVars>
          <dgm:bulletEnabled val="1"/>
        </dgm:presLayoutVars>
      </dgm:prSet>
      <dgm:spPr/>
      <dgm:t>
        <a:bodyPr/>
        <a:lstStyle/>
        <a:p>
          <a:endParaRPr lang="en-US"/>
        </a:p>
      </dgm:t>
    </dgm:pt>
    <dgm:pt modelId="{FEC24F33-CDB4-40FD-8597-CBD49ADAAE59}" type="pres">
      <dgm:prSet presAssocID="{F5CB78E1-21C8-4EA4-BB79-7B0C8DCE3F55}" presName="sibTrans" presStyleCnt="0"/>
      <dgm:spPr/>
    </dgm:pt>
    <dgm:pt modelId="{FC98F04E-E085-48D2-A890-0F6E5531D08A}" type="pres">
      <dgm:prSet presAssocID="{724EF466-8C3B-44AF-AEE8-2CBDF2F42C18}" presName="textNode" presStyleLbl="node1" presStyleIdx="2" presStyleCnt="4">
        <dgm:presLayoutVars>
          <dgm:bulletEnabled val="1"/>
        </dgm:presLayoutVars>
      </dgm:prSet>
      <dgm:spPr/>
      <dgm:t>
        <a:bodyPr/>
        <a:lstStyle/>
        <a:p>
          <a:endParaRPr lang="en-US"/>
        </a:p>
      </dgm:t>
    </dgm:pt>
    <dgm:pt modelId="{52223101-6D95-49AC-83F6-640ABBB40FD6}" type="pres">
      <dgm:prSet presAssocID="{69AF0C74-A14E-4BF0-91E2-C32F02828130}" presName="sibTrans" presStyleCnt="0"/>
      <dgm:spPr/>
    </dgm:pt>
    <dgm:pt modelId="{8879B523-079B-4575-B73D-FF7E50BE80EC}" type="pres">
      <dgm:prSet presAssocID="{440871D3-0360-4867-9164-253F6B499FBB}" presName="textNode" presStyleLbl="node1" presStyleIdx="3" presStyleCnt="4">
        <dgm:presLayoutVars>
          <dgm:bulletEnabled val="1"/>
        </dgm:presLayoutVars>
      </dgm:prSet>
      <dgm:spPr/>
      <dgm:t>
        <a:bodyPr/>
        <a:lstStyle/>
        <a:p>
          <a:endParaRPr lang="en-US"/>
        </a:p>
      </dgm:t>
    </dgm:pt>
  </dgm:ptLst>
  <dgm:cxnLst>
    <dgm:cxn modelId="{26EA9D62-71F0-4BA7-86FE-06051A4A6FFF}" srcId="{E9179D8C-6498-42AE-8017-56113D56D30D}" destId="{85489150-4A80-4269-92A7-4869EAFB5134}" srcOrd="1" destOrd="0" parTransId="{A981C5D3-9C25-4326-B453-52186CD5582D}" sibTransId="{F5CB78E1-21C8-4EA4-BB79-7B0C8DCE3F55}"/>
    <dgm:cxn modelId="{E48EC052-1654-43EC-940D-5B646916DFB7}" srcId="{E9179D8C-6498-42AE-8017-56113D56D30D}" destId="{440871D3-0360-4867-9164-253F6B499FBB}" srcOrd="3" destOrd="0" parTransId="{30FC9B84-8185-41BB-925C-8593D58C3A04}" sibTransId="{22ACA987-F5B0-4A8E-B4CB-461EF234C73E}"/>
    <dgm:cxn modelId="{BFBA979D-766B-42D5-B9A9-B5A91C7B6B1C}" type="presOf" srcId="{E9179D8C-6498-42AE-8017-56113D56D30D}" destId="{C2B5BCEE-AB1B-4FFC-AA3C-1578AF6F13BF}" srcOrd="0" destOrd="0" presId="urn:microsoft.com/office/officeart/2005/8/layout/hProcess9"/>
    <dgm:cxn modelId="{0B8FC95E-A786-4714-A9CB-3F4EA5DB1B65}" srcId="{E9179D8C-6498-42AE-8017-56113D56D30D}" destId="{724EF466-8C3B-44AF-AEE8-2CBDF2F42C18}" srcOrd="2" destOrd="0" parTransId="{1BAC035E-5D92-4763-B2EF-87D5ABE91113}" sibTransId="{69AF0C74-A14E-4BF0-91E2-C32F02828130}"/>
    <dgm:cxn modelId="{D7C8D73D-2C95-4796-A95E-9520C5FE6D43}" type="presOf" srcId="{440871D3-0360-4867-9164-253F6B499FBB}" destId="{8879B523-079B-4575-B73D-FF7E50BE80EC}" srcOrd="0" destOrd="0" presId="urn:microsoft.com/office/officeart/2005/8/layout/hProcess9"/>
    <dgm:cxn modelId="{4AAE60D3-9527-4927-8513-90CB66E7BFB9}" type="presOf" srcId="{85489150-4A80-4269-92A7-4869EAFB5134}" destId="{474FD307-A423-44FF-BAFF-CA9EEF9A5043}" srcOrd="0" destOrd="0" presId="urn:microsoft.com/office/officeart/2005/8/layout/hProcess9"/>
    <dgm:cxn modelId="{88A3227D-6BB6-4533-B043-2920ADB2B5AC}" type="presOf" srcId="{1C7E48B3-F7F8-4044-8C8F-C1FDB0C2EDFB}" destId="{FB41FF2D-D67E-48BC-ACDC-DB4D1F61A655}" srcOrd="0" destOrd="0" presId="urn:microsoft.com/office/officeart/2005/8/layout/hProcess9"/>
    <dgm:cxn modelId="{9DF711F9-382C-470E-98FA-B18E917A4B30}" type="presOf" srcId="{724EF466-8C3B-44AF-AEE8-2CBDF2F42C18}" destId="{FC98F04E-E085-48D2-A890-0F6E5531D08A}" srcOrd="0" destOrd="0" presId="urn:microsoft.com/office/officeart/2005/8/layout/hProcess9"/>
    <dgm:cxn modelId="{1A2AEEA7-17CA-4ED4-8CE8-C2BA7261B90A}" srcId="{E9179D8C-6498-42AE-8017-56113D56D30D}" destId="{1C7E48B3-F7F8-4044-8C8F-C1FDB0C2EDFB}" srcOrd="0" destOrd="0" parTransId="{A5E8A2FC-D524-46FB-8D9E-BDCCA2E2C436}" sibTransId="{309CA67C-6406-4F49-BD34-F6E185C94DAD}"/>
    <dgm:cxn modelId="{F1A7329B-74CD-4DC2-A2A2-BC7294EBBB23}" type="presParOf" srcId="{C2B5BCEE-AB1B-4FFC-AA3C-1578AF6F13BF}" destId="{F28C780E-3D09-497D-A294-BB872B6678C3}" srcOrd="0" destOrd="0" presId="urn:microsoft.com/office/officeart/2005/8/layout/hProcess9"/>
    <dgm:cxn modelId="{64F8979E-86D6-446B-A83D-38C442B10BED}" type="presParOf" srcId="{C2B5BCEE-AB1B-4FFC-AA3C-1578AF6F13BF}" destId="{1380BFDC-C5AC-4EFA-BEB8-E2D3C19D68F6}" srcOrd="1" destOrd="0" presId="urn:microsoft.com/office/officeart/2005/8/layout/hProcess9"/>
    <dgm:cxn modelId="{3EA3D035-2740-4A28-9E2F-60E7EBADA5CD}" type="presParOf" srcId="{1380BFDC-C5AC-4EFA-BEB8-E2D3C19D68F6}" destId="{FB41FF2D-D67E-48BC-ACDC-DB4D1F61A655}" srcOrd="0" destOrd="0" presId="urn:microsoft.com/office/officeart/2005/8/layout/hProcess9"/>
    <dgm:cxn modelId="{89C99D84-2CB8-4EE4-9883-958BC7E5CCFA}" type="presParOf" srcId="{1380BFDC-C5AC-4EFA-BEB8-E2D3C19D68F6}" destId="{6CD7C5EF-38B3-4E5D-A94B-D7742D7EEB8A}" srcOrd="1" destOrd="0" presId="urn:microsoft.com/office/officeart/2005/8/layout/hProcess9"/>
    <dgm:cxn modelId="{BFEE2011-0070-4E66-A41A-1C103C3F2BA7}" type="presParOf" srcId="{1380BFDC-C5AC-4EFA-BEB8-E2D3C19D68F6}" destId="{474FD307-A423-44FF-BAFF-CA9EEF9A5043}" srcOrd="2" destOrd="0" presId="urn:microsoft.com/office/officeart/2005/8/layout/hProcess9"/>
    <dgm:cxn modelId="{EFE48B03-C939-4A5D-9AE1-A8208959D72A}" type="presParOf" srcId="{1380BFDC-C5AC-4EFA-BEB8-E2D3C19D68F6}" destId="{FEC24F33-CDB4-40FD-8597-CBD49ADAAE59}" srcOrd="3" destOrd="0" presId="urn:microsoft.com/office/officeart/2005/8/layout/hProcess9"/>
    <dgm:cxn modelId="{144B396F-456A-421C-A266-A254928AC748}" type="presParOf" srcId="{1380BFDC-C5AC-4EFA-BEB8-E2D3C19D68F6}" destId="{FC98F04E-E085-48D2-A890-0F6E5531D08A}" srcOrd="4" destOrd="0" presId="urn:microsoft.com/office/officeart/2005/8/layout/hProcess9"/>
    <dgm:cxn modelId="{FA43E549-FB7C-4C8D-BFBC-05B90B3812C2}" type="presParOf" srcId="{1380BFDC-C5AC-4EFA-BEB8-E2D3C19D68F6}" destId="{52223101-6D95-49AC-83F6-640ABBB40FD6}" srcOrd="5" destOrd="0" presId="urn:microsoft.com/office/officeart/2005/8/layout/hProcess9"/>
    <dgm:cxn modelId="{6402F1FE-CE7C-4280-8679-A3D45B5C6724}" type="presParOf" srcId="{1380BFDC-C5AC-4EFA-BEB8-E2D3C19D68F6}" destId="{8879B523-079B-4575-B73D-FF7E50BE80E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AF61C-2879-4E18-853F-FC2BE1A9806F}"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7519D961-7B8A-40D7-AC86-A094E2EBB431}">
      <dgm:prSet phldrT="[Text]"/>
      <dgm:spPr/>
      <dgm:t>
        <a:bodyPr/>
        <a:lstStyle/>
        <a:p>
          <a:r>
            <a:rPr lang="en-US" dirty="0" smtClean="0"/>
            <a:t>Day-ahead market coupling</a:t>
          </a:r>
          <a:endParaRPr lang="en-US" dirty="0"/>
        </a:p>
      </dgm:t>
    </dgm:pt>
    <dgm:pt modelId="{7657E09C-2A4E-4930-817D-5436ECB81796}" type="parTrans" cxnId="{C29452D4-465A-4FCE-8BA4-336D28F5D6A2}">
      <dgm:prSet/>
      <dgm:spPr/>
      <dgm:t>
        <a:bodyPr/>
        <a:lstStyle/>
        <a:p>
          <a:endParaRPr lang="en-US"/>
        </a:p>
      </dgm:t>
    </dgm:pt>
    <dgm:pt modelId="{EF415C77-ACEA-4770-A2B5-F3902A5352A0}" type="sibTrans" cxnId="{C29452D4-465A-4FCE-8BA4-336D28F5D6A2}">
      <dgm:prSet/>
      <dgm:spPr/>
      <dgm:t>
        <a:bodyPr/>
        <a:lstStyle/>
        <a:p>
          <a:endParaRPr lang="en-US"/>
        </a:p>
      </dgm:t>
    </dgm:pt>
    <dgm:pt modelId="{5EBC950C-2D6A-41F7-B5DA-79EFCDD6D03F}">
      <dgm:prSet phldrT="[Text]"/>
      <dgm:spPr/>
      <dgm:t>
        <a:bodyPr/>
        <a:lstStyle/>
        <a:p>
          <a:r>
            <a:rPr lang="en-US" dirty="0" smtClean="0"/>
            <a:t>Reliable price signal, increase of liquidity and improved utilization of interconnection capacity (10-20%)</a:t>
          </a:r>
          <a:endParaRPr lang="en-US" dirty="0"/>
        </a:p>
      </dgm:t>
    </dgm:pt>
    <dgm:pt modelId="{735816F4-1FD2-4088-A50E-D5E867F02FAB}" type="parTrans" cxnId="{6261E9ED-9EE2-486E-97F3-D98D534A0039}">
      <dgm:prSet/>
      <dgm:spPr/>
      <dgm:t>
        <a:bodyPr/>
        <a:lstStyle/>
        <a:p>
          <a:endParaRPr lang="en-US"/>
        </a:p>
      </dgm:t>
    </dgm:pt>
    <dgm:pt modelId="{D1D865F3-41FB-4885-A2BE-967602BC1AAF}" type="sibTrans" cxnId="{6261E9ED-9EE2-486E-97F3-D98D534A0039}">
      <dgm:prSet/>
      <dgm:spPr/>
      <dgm:t>
        <a:bodyPr/>
        <a:lstStyle/>
        <a:p>
          <a:endParaRPr lang="en-US"/>
        </a:p>
      </dgm:t>
    </dgm:pt>
    <dgm:pt modelId="{4223DD8B-68B3-45F6-982B-62036D439C5E}">
      <dgm:prSet phldrT="[Text]"/>
      <dgm:spPr/>
      <dgm:t>
        <a:bodyPr/>
        <a:lstStyle/>
        <a:p>
          <a:r>
            <a:rPr lang="en-US" dirty="0" smtClean="0"/>
            <a:t>Cross-border balancing market</a:t>
          </a:r>
          <a:endParaRPr lang="en-US" dirty="0"/>
        </a:p>
      </dgm:t>
    </dgm:pt>
    <dgm:pt modelId="{2B0C271A-5B69-489B-B4E2-F3E688E7D20A}" type="parTrans" cxnId="{C578C033-BF96-4D06-8FEE-E758C311A869}">
      <dgm:prSet/>
      <dgm:spPr/>
      <dgm:t>
        <a:bodyPr/>
        <a:lstStyle/>
        <a:p>
          <a:endParaRPr lang="en-US"/>
        </a:p>
      </dgm:t>
    </dgm:pt>
    <dgm:pt modelId="{91E8AA98-261C-49D5-8719-FA2937F5802A}" type="sibTrans" cxnId="{C578C033-BF96-4D06-8FEE-E758C311A869}">
      <dgm:prSet/>
      <dgm:spPr/>
      <dgm:t>
        <a:bodyPr/>
        <a:lstStyle/>
        <a:p>
          <a:endParaRPr lang="en-US"/>
        </a:p>
      </dgm:t>
    </dgm:pt>
    <dgm:pt modelId="{694B9EA4-E962-40C8-A344-C01FA9B0C9E4}">
      <dgm:prSet phldrT="[Text]"/>
      <dgm:spPr/>
      <dgm:t>
        <a:bodyPr/>
        <a:lstStyle/>
        <a:p>
          <a:r>
            <a:rPr lang="en-US" dirty="0" smtClean="0"/>
            <a:t>Better utilization of balancing resources and improved security of supply</a:t>
          </a:r>
          <a:endParaRPr lang="en-US" dirty="0"/>
        </a:p>
      </dgm:t>
    </dgm:pt>
    <dgm:pt modelId="{C64DA199-3EA3-4006-A07E-50D866AE13E5}" type="parTrans" cxnId="{FC1F6709-2D33-4B45-B156-8D4D36396B3E}">
      <dgm:prSet/>
      <dgm:spPr/>
      <dgm:t>
        <a:bodyPr/>
        <a:lstStyle/>
        <a:p>
          <a:endParaRPr lang="en-US"/>
        </a:p>
      </dgm:t>
    </dgm:pt>
    <dgm:pt modelId="{469842DD-9620-4FA3-BB75-60352002B52C}" type="sibTrans" cxnId="{FC1F6709-2D33-4B45-B156-8D4D36396B3E}">
      <dgm:prSet/>
      <dgm:spPr/>
      <dgm:t>
        <a:bodyPr/>
        <a:lstStyle/>
        <a:p>
          <a:endParaRPr lang="en-US"/>
        </a:p>
      </dgm:t>
    </dgm:pt>
    <dgm:pt modelId="{1BF57FE7-E76E-4230-9CB6-D18A9F3973B2}">
      <dgm:prSet phldrT="[Text]"/>
      <dgm:spPr/>
      <dgm:t>
        <a:bodyPr/>
        <a:lstStyle/>
        <a:p>
          <a:r>
            <a:rPr lang="en-US" dirty="0" smtClean="0"/>
            <a:t>Coordinated capacity calculation and allocation</a:t>
          </a:r>
          <a:endParaRPr lang="en-US" dirty="0"/>
        </a:p>
      </dgm:t>
    </dgm:pt>
    <dgm:pt modelId="{872E7EC3-1028-43CD-88AA-FB6797225680}" type="parTrans" cxnId="{3845D639-FB28-464E-B4CA-938E43A6E0CF}">
      <dgm:prSet/>
      <dgm:spPr/>
      <dgm:t>
        <a:bodyPr/>
        <a:lstStyle/>
        <a:p>
          <a:endParaRPr lang="en-US"/>
        </a:p>
      </dgm:t>
    </dgm:pt>
    <dgm:pt modelId="{8DE3B6CA-08C8-4910-B75C-595D4868CF71}" type="sibTrans" cxnId="{3845D639-FB28-464E-B4CA-938E43A6E0CF}">
      <dgm:prSet/>
      <dgm:spPr/>
      <dgm:t>
        <a:bodyPr/>
        <a:lstStyle/>
        <a:p>
          <a:endParaRPr lang="en-US"/>
        </a:p>
      </dgm:t>
    </dgm:pt>
    <dgm:pt modelId="{7833643A-D2CF-4983-A4C0-7589F2AC43CE}">
      <dgm:prSet phldrT="[Text]"/>
      <dgm:spPr/>
      <dgm:t>
        <a:bodyPr/>
        <a:lstStyle/>
        <a:p>
          <a:r>
            <a:rPr lang="en-US" dirty="0" smtClean="0"/>
            <a:t>Efficient usage of interconnectors</a:t>
          </a:r>
          <a:endParaRPr lang="en-US" dirty="0"/>
        </a:p>
      </dgm:t>
    </dgm:pt>
    <dgm:pt modelId="{10925F29-63D7-429D-AADF-0E91B8CD9606}" type="parTrans" cxnId="{89ABDCEA-9CCF-4C95-A890-1624245CFDC4}">
      <dgm:prSet/>
      <dgm:spPr/>
      <dgm:t>
        <a:bodyPr/>
        <a:lstStyle/>
        <a:p>
          <a:endParaRPr lang="en-US"/>
        </a:p>
      </dgm:t>
    </dgm:pt>
    <dgm:pt modelId="{57F4E436-69E7-40D3-ACA8-CF331675ADE2}" type="sibTrans" cxnId="{89ABDCEA-9CCF-4C95-A890-1624245CFDC4}">
      <dgm:prSet/>
      <dgm:spPr/>
      <dgm:t>
        <a:bodyPr/>
        <a:lstStyle/>
        <a:p>
          <a:endParaRPr lang="en-US"/>
        </a:p>
      </dgm:t>
    </dgm:pt>
    <dgm:pt modelId="{734F059E-6ABF-4A4D-A2EC-45CC2336B1AA}" type="pres">
      <dgm:prSet presAssocID="{C6AAF61C-2879-4E18-853F-FC2BE1A9806F}" presName="Name0" presStyleCnt="0">
        <dgm:presLayoutVars>
          <dgm:chMax/>
          <dgm:chPref/>
          <dgm:dir/>
        </dgm:presLayoutVars>
      </dgm:prSet>
      <dgm:spPr/>
      <dgm:t>
        <a:bodyPr/>
        <a:lstStyle/>
        <a:p>
          <a:endParaRPr lang="en-US"/>
        </a:p>
      </dgm:t>
    </dgm:pt>
    <dgm:pt modelId="{EBBDE6BE-F168-41BF-9717-55B83112A140}" type="pres">
      <dgm:prSet presAssocID="{7519D961-7B8A-40D7-AC86-A094E2EBB431}" presName="composite" presStyleCnt="0">
        <dgm:presLayoutVars>
          <dgm:chMax val="1"/>
          <dgm:chPref val="1"/>
        </dgm:presLayoutVars>
      </dgm:prSet>
      <dgm:spPr/>
    </dgm:pt>
    <dgm:pt modelId="{A5AD2B99-87A0-432E-8197-1BD5590524ED}" type="pres">
      <dgm:prSet presAssocID="{7519D961-7B8A-40D7-AC86-A094E2EBB431}" presName="Accent" presStyleLbl="trAlignAcc1" presStyleIdx="0" presStyleCnt="3">
        <dgm:presLayoutVars>
          <dgm:chMax val="0"/>
          <dgm:chPref val="0"/>
        </dgm:presLayoutVars>
      </dgm:prSet>
      <dgm:spPr/>
    </dgm:pt>
    <dgm:pt modelId="{2EFC4749-D3F2-4C83-ACE8-6E920049E645}" type="pres">
      <dgm:prSet presAssocID="{7519D961-7B8A-40D7-AC86-A094E2EBB431}"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D556BD89-209B-4840-BEE8-2A52425DFD72}" type="pres">
      <dgm:prSet presAssocID="{7519D961-7B8A-40D7-AC86-A094E2EBB431}" presName="ChildComposite" presStyleCnt="0"/>
      <dgm:spPr/>
    </dgm:pt>
    <dgm:pt modelId="{AB600256-E464-4C1F-92D1-42EF5AA3F5FC}" type="pres">
      <dgm:prSet presAssocID="{7519D961-7B8A-40D7-AC86-A094E2EBB431}" presName="Child" presStyleLbl="node1" presStyleIdx="0" presStyleCnt="3">
        <dgm:presLayoutVars>
          <dgm:chMax val="0"/>
          <dgm:chPref val="0"/>
          <dgm:bulletEnabled val="1"/>
        </dgm:presLayoutVars>
      </dgm:prSet>
      <dgm:spPr/>
      <dgm:t>
        <a:bodyPr/>
        <a:lstStyle/>
        <a:p>
          <a:endParaRPr lang="en-US"/>
        </a:p>
      </dgm:t>
    </dgm:pt>
    <dgm:pt modelId="{96BCF879-DF56-4DF1-8775-FEBDB86B447C}" type="pres">
      <dgm:prSet presAssocID="{7519D961-7B8A-40D7-AC86-A094E2EBB431}" presName="Parent" presStyleLbl="revTx" presStyleIdx="0" presStyleCnt="3">
        <dgm:presLayoutVars>
          <dgm:chMax val="1"/>
          <dgm:chPref val="0"/>
          <dgm:bulletEnabled val="1"/>
        </dgm:presLayoutVars>
      </dgm:prSet>
      <dgm:spPr/>
      <dgm:t>
        <a:bodyPr/>
        <a:lstStyle/>
        <a:p>
          <a:endParaRPr lang="en-US"/>
        </a:p>
      </dgm:t>
    </dgm:pt>
    <dgm:pt modelId="{53D5FB2E-687B-4A7F-BF5A-E6FB694A90C3}" type="pres">
      <dgm:prSet presAssocID="{EF415C77-ACEA-4770-A2B5-F3902A5352A0}" presName="sibTrans" presStyleCnt="0"/>
      <dgm:spPr/>
    </dgm:pt>
    <dgm:pt modelId="{2D66ACF4-379A-4DDA-AA3C-27C275DBFEC8}" type="pres">
      <dgm:prSet presAssocID="{4223DD8B-68B3-45F6-982B-62036D439C5E}" presName="composite" presStyleCnt="0">
        <dgm:presLayoutVars>
          <dgm:chMax val="1"/>
          <dgm:chPref val="1"/>
        </dgm:presLayoutVars>
      </dgm:prSet>
      <dgm:spPr/>
    </dgm:pt>
    <dgm:pt modelId="{7195C78A-757A-478F-8C2E-034C27C38DC6}" type="pres">
      <dgm:prSet presAssocID="{4223DD8B-68B3-45F6-982B-62036D439C5E}" presName="Accent" presStyleLbl="trAlignAcc1" presStyleIdx="1" presStyleCnt="3">
        <dgm:presLayoutVars>
          <dgm:chMax val="0"/>
          <dgm:chPref val="0"/>
        </dgm:presLayoutVars>
      </dgm:prSet>
      <dgm:spPr/>
    </dgm:pt>
    <dgm:pt modelId="{A2E06B15-C8EF-490A-B9F2-F14952C19649}" type="pres">
      <dgm:prSet presAssocID="{4223DD8B-68B3-45F6-982B-62036D439C5E}"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3CDD43F3-9881-49E3-AB93-A7A192E38AA3}" type="pres">
      <dgm:prSet presAssocID="{4223DD8B-68B3-45F6-982B-62036D439C5E}" presName="ChildComposite" presStyleCnt="0"/>
      <dgm:spPr/>
    </dgm:pt>
    <dgm:pt modelId="{0949C197-2AE8-4030-AABD-D0192F354D4C}" type="pres">
      <dgm:prSet presAssocID="{4223DD8B-68B3-45F6-982B-62036D439C5E}" presName="Child" presStyleLbl="node1" presStyleIdx="1" presStyleCnt="3">
        <dgm:presLayoutVars>
          <dgm:chMax val="0"/>
          <dgm:chPref val="0"/>
          <dgm:bulletEnabled val="1"/>
        </dgm:presLayoutVars>
      </dgm:prSet>
      <dgm:spPr/>
      <dgm:t>
        <a:bodyPr/>
        <a:lstStyle/>
        <a:p>
          <a:endParaRPr lang="en-US"/>
        </a:p>
      </dgm:t>
    </dgm:pt>
    <dgm:pt modelId="{CB06E2D9-9A1A-44E4-88F6-35A8EB9E5311}" type="pres">
      <dgm:prSet presAssocID="{4223DD8B-68B3-45F6-982B-62036D439C5E}" presName="Parent" presStyleLbl="revTx" presStyleIdx="1" presStyleCnt="3">
        <dgm:presLayoutVars>
          <dgm:chMax val="1"/>
          <dgm:chPref val="0"/>
          <dgm:bulletEnabled val="1"/>
        </dgm:presLayoutVars>
      </dgm:prSet>
      <dgm:spPr/>
      <dgm:t>
        <a:bodyPr/>
        <a:lstStyle/>
        <a:p>
          <a:endParaRPr lang="en-US"/>
        </a:p>
      </dgm:t>
    </dgm:pt>
    <dgm:pt modelId="{5BEA7EE7-884B-4C8E-816B-9BA481160F8D}" type="pres">
      <dgm:prSet presAssocID="{91E8AA98-261C-49D5-8719-FA2937F5802A}" presName="sibTrans" presStyleCnt="0"/>
      <dgm:spPr/>
    </dgm:pt>
    <dgm:pt modelId="{4B4F84ED-F368-4971-826E-A72876060B60}" type="pres">
      <dgm:prSet presAssocID="{1BF57FE7-E76E-4230-9CB6-D18A9F3973B2}" presName="composite" presStyleCnt="0">
        <dgm:presLayoutVars>
          <dgm:chMax val="1"/>
          <dgm:chPref val="1"/>
        </dgm:presLayoutVars>
      </dgm:prSet>
      <dgm:spPr/>
    </dgm:pt>
    <dgm:pt modelId="{113B0EB6-62F9-462F-B126-A74866B2608D}" type="pres">
      <dgm:prSet presAssocID="{1BF57FE7-E76E-4230-9CB6-D18A9F3973B2}" presName="Accent" presStyleLbl="trAlignAcc1" presStyleIdx="2" presStyleCnt="3">
        <dgm:presLayoutVars>
          <dgm:chMax val="0"/>
          <dgm:chPref val="0"/>
        </dgm:presLayoutVars>
      </dgm:prSet>
      <dgm:spPr/>
    </dgm:pt>
    <dgm:pt modelId="{5D96EAB9-6C45-4AB0-90E4-AFD1FD6ACB1B}" type="pres">
      <dgm:prSet presAssocID="{1BF57FE7-E76E-4230-9CB6-D18A9F3973B2}"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E76C368-CDFD-4395-B60E-8718037A9482}" type="pres">
      <dgm:prSet presAssocID="{1BF57FE7-E76E-4230-9CB6-D18A9F3973B2}" presName="ChildComposite" presStyleCnt="0"/>
      <dgm:spPr/>
    </dgm:pt>
    <dgm:pt modelId="{5894E424-6D45-4E32-805F-F1F35ACE0D5D}" type="pres">
      <dgm:prSet presAssocID="{1BF57FE7-E76E-4230-9CB6-D18A9F3973B2}" presName="Child" presStyleLbl="node1" presStyleIdx="2" presStyleCnt="3">
        <dgm:presLayoutVars>
          <dgm:chMax val="0"/>
          <dgm:chPref val="0"/>
          <dgm:bulletEnabled val="1"/>
        </dgm:presLayoutVars>
      </dgm:prSet>
      <dgm:spPr/>
      <dgm:t>
        <a:bodyPr/>
        <a:lstStyle/>
        <a:p>
          <a:endParaRPr lang="en-US"/>
        </a:p>
      </dgm:t>
    </dgm:pt>
    <dgm:pt modelId="{5DC1D8F8-3862-4BC9-BDEC-6EAC6983C4C8}" type="pres">
      <dgm:prSet presAssocID="{1BF57FE7-E76E-4230-9CB6-D18A9F3973B2}" presName="Parent" presStyleLbl="revTx" presStyleIdx="2" presStyleCnt="3">
        <dgm:presLayoutVars>
          <dgm:chMax val="1"/>
          <dgm:chPref val="0"/>
          <dgm:bulletEnabled val="1"/>
        </dgm:presLayoutVars>
      </dgm:prSet>
      <dgm:spPr/>
      <dgm:t>
        <a:bodyPr/>
        <a:lstStyle/>
        <a:p>
          <a:endParaRPr lang="en-US"/>
        </a:p>
      </dgm:t>
    </dgm:pt>
  </dgm:ptLst>
  <dgm:cxnLst>
    <dgm:cxn modelId="{3C5A9A58-0D45-424C-BA54-9A3A0977B818}" type="presOf" srcId="{1BF57FE7-E76E-4230-9CB6-D18A9F3973B2}" destId="{5DC1D8F8-3862-4BC9-BDEC-6EAC6983C4C8}" srcOrd="0" destOrd="0" presId="urn:microsoft.com/office/officeart/2008/layout/CaptionedPictures"/>
    <dgm:cxn modelId="{44E256FA-73DB-4578-B848-EB9685A60B12}" type="presOf" srcId="{7519D961-7B8A-40D7-AC86-A094E2EBB431}" destId="{96BCF879-DF56-4DF1-8775-FEBDB86B447C}" srcOrd="0" destOrd="0" presId="urn:microsoft.com/office/officeart/2008/layout/CaptionedPictures"/>
    <dgm:cxn modelId="{30889135-4E6C-442A-97C4-5A85CA8413F3}" type="presOf" srcId="{4223DD8B-68B3-45F6-982B-62036D439C5E}" destId="{CB06E2D9-9A1A-44E4-88F6-35A8EB9E5311}" srcOrd="0" destOrd="0" presId="urn:microsoft.com/office/officeart/2008/layout/CaptionedPictures"/>
    <dgm:cxn modelId="{2F832292-D205-4759-B0F7-D56A11DD68B9}" type="presOf" srcId="{5EBC950C-2D6A-41F7-B5DA-79EFCDD6D03F}" destId="{AB600256-E464-4C1F-92D1-42EF5AA3F5FC}" srcOrd="0" destOrd="0" presId="urn:microsoft.com/office/officeart/2008/layout/CaptionedPictures"/>
    <dgm:cxn modelId="{FBFB5BFC-7F21-4205-84CB-D67DFB0B40FF}" type="presOf" srcId="{694B9EA4-E962-40C8-A344-C01FA9B0C9E4}" destId="{0949C197-2AE8-4030-AABD-D0192F354D4C}" srcOrd="0" destOrd="0" presId="urn:microsoft.com/office/officeart/2008/layout/CaptionedPictures"/>
    <dgm:cxn modelId="{3845D639-FB28-464E-B4CA-938E43A6E0CF}" srcId="{C6AAF61C-2879-4E18-853F-FC2BE1A9806F}" destId="{1BF57FE7-E76E-4230-9CB6-D18A9F3973B2}" srcOrd="2" destOrd="0" parTransId="{872E7EC3-1028-43CD-88AA-FB6797225680}" sibTransId="{8DE3B6CA-08C8-4910-B75C-595D4868CF71}"/>
    <dgm:cxn modelId="{FC1F6709-2D33-4B45-B156-8D4D36396B3E}" srcId="{4223DD8B-68B3-45F6-982B-62036D439C5E}" destId="{694B9EA4-E962-40C8-A344-C01FA9B0C9E4}" srcOrd="0" destOrd="0" parTransId="{C64DA199-3EA3-4006-A07E-50D866AE13E5}" sibTransId="{469842DD-9620-4FA3-BB75-60352002B52C}"/>
    <dgm:cxn modelId="{6261E9ED-9EE2-486E-97F3-D98D534A0039}" srcId="{7519D961-7B8A-40D7-AC86-A094E2EBB431}" destId="{5EBC950C-2D6A-41F7-B5DA-79EFCDD6D03F}" srcOrd="0" destOrd="0" parTransId="{735816F4-1FD2-4088-A50E-D5E867F02FAB}" sibTransId="{D1D865F3-41FB-4885-A2BE-967602BC1AAF}"/>
    <dgm:cxn modelId="{89ABDCEA-9CCF-4C95-A890-1624245CFDC4}" srcId="{1BF57FE7-E76E-4230-9CB6-D18A9F3973B2}" destId="{7833643A-D2CF-4983-A4C0-7589F2AC43CE}" srcOrd="0" destOrd="0" parTransId="{10925F29-63D7-429D-AADF-0E91B8CD9606}" sibTransId="{57F4E436-69E7-40D3-ACA8-CF331675ADE2}"/>
    <dgm:cxn modelId="{F82073E1-AB7E-41EB-8DA6-DE4E1728510D}" type="presOf" srcId="{7833643A-D2CF-4983-A4C0-7589F2AC43CE}" destId="{5894E424-6D45-4E32-805F-F1F35ACE0D5D}" srcOrd="0" destOrd="0" presId="urn:microsoft.com/office/officeart/2008/layout/CaptionedPictures"/>
    <dgm:cxn modelId="{C578C033-BF96-4D06-8FEE-E758C311A869}" srcId="{C6AAF61C-2879-4E18-853F-FC2BE1A9806F}" destId="{4223DD8B-68B3-45F6-982B-62036D439C5E}" srcOrd="1" destOrd="0" parTransId="{2B0C271A-5B69-489B-B4E2-F3E688E7D20A}" sibTransId="{91E8AA98-261C-49D5-8719-FA2937F5802A}"/>
    <dgm:cxn modelId="{4FD3F7BB-A683-4C5A-9A4C-92DA04AFC3FF}" type="presOf" srcId="{C6AAF61C-2879-4E18-853F-FC2BE1A9806F}" destId="{734F059E-6ABF-4A4D-A2EC-45CC2336B1AA}" srcOrd="0" destOrd="0" presId="urn:microsoft.com/office/officeart/2008/layout/CaptionedPictures"/>
    <dgm:cxn modelId="{C29452D4-465A-4FCE-8BA4-336D28F5D6A2}" srcId="{C6AAF61C-2879-4E18-853F-FC2BE1A9806F}" destId="{7519D961-7B8A-40D7-AC86-A094E2EBB431}" srcOrd="0" destOrd="0" parTransId="{7657E09C-2A4E-4930-817D-5436ECB81796}" sibTransId="{EF415C77-ACEA-4770-A2B5-F3902A5352A0}"/>
    <dgm:cxn modelId="{67FC9D2F-1C45-4A10-9A4A-75C62E53DDDB}" type="presParOf" srcId="{734F059E-6ABF-4A4D-A2EC-45CC2336B1AA}" destId="{EBBDE6BE-F168-41BF-9717-55B83112A140}" srcOrd="0" destOrd="0" presId="urn:microsoft.com/office/officeart/2008/layout/CaptionedPictures"/>
    <dgm:cxn modelId="{61027E70-2D6A-4157-B480-BDC843CEF395}" type="presParOf" srcId="{EBBDE6BE-F168-41BF-9717-55B83112A140}" destId="{A5AD2B99-87A0-432E-8197-1BD5590524ED}" srcOrd="0" destOrd="0" presId="urn:microsoft.com/office/officeart/2008/layout/CaptionedPictures"/>
    <dgm:cxn modelId="{9BBAFB5A-3657-4E95-9502-76F83895B802}" type="presParOf" srcId="{EBBDE6BE-F168-41BF-9717-55B83112A140}" destId="{2EFC4749-D3F2-4C83-ACE8-6E920049E645}" srcOrd="1" destOrd="0" presId="urn:microsoft.com/office/officeart/2008/layout/CaptionedPictures"/>
    <dgm:cxn modelId="{19A858FD-9148-4FAA-88F3-980ED97855B9}" type="presParOf" srcId="{EBBDE6BE-F168-41BF-9717-55B83112A140}" destId="{D556BD89-209B-4840-BEE8-2A52425DFD72}" srcOrd="2" destOrd="0" presId="urn:microsoft.com/office/officeart/2008/layout/CaptionedPictures"/>
    <dgm:cxn modelId="{6284DF34-E6F6-4FC3-A9ED-487181CABC5C}" type="presParOf" srcId="{D556BD89-209B-4840-BEE8-2A52425DFD72}" destId="{AB600256-E464-4C1F-92D1-42EF5AA3F5FC}" srcOrd="0" destOrd="0" presId="urn:microsoft.com/office/officeart/2008/layout/CaptionedPictures"/>
    <dgm:cxn modelId="{B7D244F1-5C74-4789-8ECB-A2DA15270A8A}" type="presParOf" srcId="{D556BD89-209B-4840-BEE8-2A52425DFD72}" destId="{96BCF879-DF56-4DF1-8775-FEBDB86B447C}" srcOrd="1" destOrd="0" presId="urn:microsoft.com/office/officeart/2008/layout/CaptionedPictures"/>
    <dgm:cxn modelId="{A1D634A8-9EC5-443F-A7F8-887517A2EC4D}" type="presParOf" srcId="{734F059E-6ABF-4A4D-A2EC-45CC2336B1AA}" destId="{53D5FB2E-687B-4A7F-BF5A-E6FB694A90C3}" srcOrd="1" destOrd="0" presId="urn:microsoft.com/office/officeart/2008/layout/CaptionedPictures"/>
    <dgm:cxn modelId="{A205F0D3-2784-4024-BC64-67E14B38EE34}" type="presParOf" srcId="{734F059E-6ABF-4A4D-A2EC-45CC2336B1AA}" destId="{2D66ACF4-379A-4DDA-AA3C-27C275DBFEC8}" srcOrd="2" destOrd="0" presId="urn:microsoft.com/office/officeart/2008/layout/CaptionedPictures"/>
    <dgm:cxn modelId="{4CC3F216-7AE0-4EF3-B2DB-B7205C28713C}" type="presParOf" srcId="{2D66ACF4-379A-4DDA-AA3C-27C275DBFEC8}" destId="{7195C78A-757A-478F-8C2E-034C27C38DC6}" srcOrd="0" destOrd="0" presId="urn:microsoft.com/office/officeart/2008/layout/CaptionedPictures"/>
    <dgm:cxn modelId="{6D13CBF2-3959-40DF-BCDD-BCA318B8D6DA}" type="presParOf" srcId="{2D66ACF4-379A-4DDA-AA3C-27C275DBFEC8}" destId="{A2E06B15-C8EF-490A-B9F2-F14952C19649}" srcOrd="1" destOrd="0" presId="urn:microsoft.com/office/officeart/2008/layout/CaptionedPictures"/>
    <dgm:cxn modelId="{137A56CD-D053-4012-9C5D-20330693AFB5}" type="presParOf" srcId="{2D66ACF4-379A-4DDA-AA3C-27C275DBFEC8}" destId="{3CDD43F3-9881-49E3-AB93-A7A192E38AA3}" srcOrd="2" destOrd="0" presId="urn:microsoft.com/office/officeart/2008/layout/CaptionedPictures"/>
    <dgm:cxn modelId="{88E4DD36-B863-41EC-B2BC-F35976E7738D}" type="presParOf" srcId="{3CDD43F3-9881-49E3-AB93-A7A192E38AA3}" destId="{0949C197-2AE8-4030-AABD-D0192F354D4C}" srcOrd="0" destOrd="0" presId="urn:microsoft.com/office/officeart/2008/layout/CaptionedPictures"/>
    <dgm:cxn modelId="{3B5B90F2-DE97-458F-8B15-D633399416EF}" type="presParOf" srcId="{3CDD43F3-9881-49E3-AB93-A7A192E38AA3}" destId="{CB06E2D9-9A1A-44E4-88F6-35A8EB9E5311}" srcOrd="1" destOrd="0" presId="urn:microsoft.com/office/officeart/2008/layout/CaptionedPictures"/>
    <dgm:cxn modelId="{1C186A33-6F37-43CC-8FEF-6F8170A4FD90}" type="presParOf" srcId="{734F059E-6ABF-4A4D-A2EC-45CC2336B1AA}" destId="{5BEA7EE7-884B-4C8E-816B-9BA481160F8D}" srcOrd="3" destOrd="0" presId="urn:microsoft.com/office/officeart/2008/layout/CaptionedPictures"/>
    <dgm:cxn modelId="{E89A9539-C235-4CFD-8627-F1A9F410435F}" type="presParOf" srcId="{734F059E-6ABF-4A4D-A2EC-45CC2336B1AA}" destId="{4B4F84ED-F368-4971-826E-A72876060B60}" srcOrd="4" destOrd="0" presId="urn:microsoft.com/office/officeart/2008/layout/CaptionedPictures"/>
    <dgm:cxn modelId="{A45C2CA2-E1CE-4D9D-B5F2-EDB6A6FACCEE}" type="presParOf" srcId="{4B4F84ED-F368-4971-826E-A72876060B60}" destId="{113B0EB6-62F9-462F-B126-A74866B2608D}" srcOrd="0" destOrd="0" presId="urn:microsoft.com/office/officeart/2008/layout/CaptionedPictures"/>
    <dgm:cxn modelId="{590C24E8-4A0D-43EF-95E0-0287D7E02F23}" type="presParOf" srcId="{4B4F84ED-F368-4971-826E-A72876060B60}" destId="{5D96EAB9-6C45-4AB0-90E4-AFD1FD6ACB1B}" srcOrd="1" destOrd="0" presId="urn:microsoft.com/office/officeart/2008/layout/CaptionedPictures"/>
    <dgm:cxn modelId="{FB682626-9279-4B8E-B31C-C1C6CB51AEF5}" type="presParOf" srcId="{4B4F84ED-F368-4971-826E-A72876060B60}" destId="{9E76C368-CDFD-4395-B60E-8718037A9482}" srcOrd="2" destOrd="0" presId="urn:microsoft.com/office/officeart/2008/layout/CaptionedPictures"/>
    <dgm:cxn modelId="{433D6BE1-DB8E-4A92-8791-3BF17573AA59}" type="presParOf" srcId="{9E76C368-CDFD-4395-B60E-8718037A9482}" destId="{5894E424-6D45-4E32-805F-F1F35ACE0D5D}" srcOrd="0" destOrd="0" presId="urn:microsoft.com/office/officeart/2008/layout/CaptionedPictures"/>
    <dgm:cxn modelId="{5869266B-1729-43E9-AEE5-00D6F166B89C}" type="presParOf" srcId="{9E76C368-CDFD-4395-B60E-8718037A9482}" destId="{5DC1D8F8-3862-4BC9-BDEC-6EAC6983C4C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EDC5C-8943-48A1-8F56-3ABEB300A700}">
      <dsp:nvSpPr>
        <dsp:cNvPr id="0" name=""/>
        <dsp:cNvSpPr/>
      </dsp:nvSpPr>
      <dsp:spPr>
        <a:xfrm>
          <a:off x="3253514" y="2177227"/>
          <a:ext cx="2657221" cy="17976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Lack of products and players</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Lack of short-term national markets (DAM, ID, balancing) </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Lack of data transparency</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Retail market foreclosure</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BRP exemptions</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endParaRPr lang="en-US" sz="1100" kern="1200" dirty="0">
            <a:solidFill>
              <a:srgbClr val="FF0000"/>
            </a:solidFill>
            <a:latin typeface="Calibri" panose="020F0502020204030204" pitchFamily="34" charset="0"/>
          </a:endParaRPr>
        </a:p>
      </dsp:txBody>
      <dsp:txXfrm>
        <a:off x="4090169" y="2666139"/>
        <a:ext cx="1781076" cy="1269288"/>
      </dsp:txXfrm>
    </dsp:sp>
    <dsp:sp modelId="{D969994A-D046-4365-9CD5-45A1CB15368D}">
      <dsp:nvSpPr>
        <dsp:cNvPr id="0" name=""/>
        <dsp:cNvSpPr/>
      </dsp:nvSpPr>
      <dsp:spPr>
        <a:xfrm>
          <a:off x="2" y="2208512"/>
          <a:ext cx="2557645" cy="17658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Resolution of borders</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TSO/DSO unbundling</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NRA independence</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State Aid/Competition authorities’ effectiveness </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endParaRPr lang="en-US" sz="1100" kern="1200" dirty="0">
            <a:solidFill>
              <a:srgbClr val="FF0000"/>
            </a:solidFill>
            <a:latin typeface="Calibri" panose="020F0502020204030204" pitchFamily="34" charset="0"/>
          </a:endParaRPr>
        </a:p>
      </dsp:txBody>
      <dsp:txXfrm>
        <a:off x="38791" y="2688755"/>
        <a:ext cx="1712773" cy="1246782"/>
      </dsp:txXfrm>
    </dsp:sp>
    <dsp:sp modelId="{E7659C74-30EA-43F4-BB69-434E2F5ECFE8}">
      <dsp:nvSpPr>
        <dsp:cNvPr id="0" name=""/>
        <dsp:cNvSpPr/>
      </dsp:nvSpPr>
      <dsp:spPr>
        <a:xfrm>
          <a:off x="3272820" y="-3"/>
          <a:ext cx="2642401" cy="1837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1" indent="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Excessive price regulation</a:t>
          </a:r>
          <a:endParaRPr lang="en-US" sz="1100" kern="1200" dirty="0">
            <a:solidFill>
              <a:srgbClr val="FF0000"/>
            </a:solidFill>
            <a:latin typeface="Calibri" panose="020F0502020204030204" pitchFamily="34" charset="0"/>
          </a:endParaRPr>
        </a:p>
        <a:p>
          <a:pPr marL="0" lvl="1" indent="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Excessive public service obligation</a:t>
          </a:r>
          <a:endParaRPr lang="en-US" sz="1100" kern="1200" dirty="0">
            <a:solidFill>
              <a:srgbClr val="FF0000"/>
            </a:solidFill>
            <a:latin typeface="Calibri" panose="020F0502020204030204" pitchFamily="34" charset="0"/>
          </a:endParaRPr>
        </a:p>
        <a:p>
          <a:pPr marL="0" lvl="1" indent="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Inadequate framework for new market players (aggregators, </a:t>
          </a:r>
          <a:r>
            <a:rPr lang="en-US" sz="1100" kern="1200" dirty="0" smtClean="0">
              <a:solidFill>
                <a:srgbClr val="FF0000"/>
              </a:solidFill>
              <a:latin typeface="Calibri" panose="020F0502020204030204" pitchFamily="34" charset="0"/>
            </a:rPr>
            <a:t>prosumers) </a:t>
          </a:r>
          <a:endParaRPr lang="en-US" sz="1100" kern="1200" dirty="0">
            <a:solidFill>
              <a:srgbClr val="FF0000"/>
            </a:solidFill>
            <a:latin typeface="Calibri" panose="020F0502020204030204" pitchFamily="34" charset="0"/>
          </a:endParaRPr>
        </a:p>
        <a:p>
          <a:pPr marL="0" lvl="1" indent="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Ineffective regulation for protection of vulnerable customers </a:t>
          </a:r>
          <a:endParaRPr lang="en-US" sz="1100" kern="1200" dirty="0">
            <a:solidFill>
              <a:srgbClr val="FF0000"/>
            </a:solidFill>
            <a:latin typeface="Calibri" panose="020F0502020204030204" pitchFamily="34" charset="0"/>
          </a:endParaRPr>
        </a:p>
      </dsp:txBody>
      <dsp:txXfrm>
        <a:off x="4105899" y="40356"/>
        <a:ext cx="1768962" cy="1297224"/>
      </dsp:txXfrm>
    </dsp:sp>
    <dsp:sp modelId="{2DEFF586-6561-42E8-8D61-5BF3BB379FCC}">
      <dsp:nvSpPr>
        <dsp:cNvPr id="0" name=""/>
        <dsp:cNvSpPr/>
      </dsp:nvSpPr>
      <dsp:spPr>
        <a:xfrm>
          <a:off x="0" y="-3"/>
          <a:ext cx="2599362" cy="18182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3</a:t>
          </a:r>
          <a:r>
            <a:rPr lang="en-US" sz="1100" kern="1200" baseline="30000" dirty="0" smtClean="0">
              <a:solidFill>
                <a:srgbClr val="FF0000"/>
              </a:solidFill>
              <a:latin typeface="Calibri" panose="020F0502020204030204" pitchFamily="34" charset="0"/>
            </a:rPr>
            <a:t>rd</a:t>
          </a:r>
          <a:r>
            <a:rPr lang="en-US" sz="1100" kern="1200" dirty="0" smtClean="0">
              <a:solidFill>
                <a:srgbClr val="FF0000"/>
              </a:solidFill>
              <a:latin typeface="Calibri" panose="020F0502020204030204" pitchFamily="34" charset="0"/>
            </a:rPr>
            <a:t> Energy Package implementation</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Network Codes adoption</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VAT </a:t>
          </a:r>
          <a:r>
            <a:rPr lang="en-US" sz="1100" kern="1200" dirty="0" err="1" smtClean="0">
              <a:solidFill>
                <a:srgbClr val="FF0000"/>
              </a:solidFill>
              <a:latin typeface="Calibri" panose="020F0502020204030204" pitchFamily="34" charset="0"/>
            </a:rPr>
            <a:t>harmonisation</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Public procurement</a:t>
          </a:r>
          <a:endParaRPr lang="en-US" sz="1100" kern="1200" dirty="0">
            <a:solidFill>
              <a:srgbClr val="FF0000"/>
            </a:solidFill>
            <a:latin typeface="Calibri" panose="020F0502020204030204" pitchFamily="34" charset="0"/>
          </a:endParaRPr>
        </a:p>
        <a:p>
          <a:pPr marL="57150" lvl="1" indent="-57150" algn="l" defTabSz="488950">
            <a:lnSpc>
              <a:spcPct val="90000"/>
            </a:lnSpc>
            <a:spcBef>
              <a:spcPct val="0"/>
            </a:spcBef>
            <a:spcAft>
              <a:spcPct val="15000"/>
            </a:spcAft>
            <a:buChar char="••"/>
          </a:pPr>
          <a:r>
            <a:rPr lang="en-US" sz="1100" kern="1200" dirty="0" smtClean="0">
              <a:solidFill>
                <a:srgbClr val="FF0000"/>
              </a:solidFill>
              <a:latin typeface="Calibri" panose="020F0502020204030204" pitchFamily="34" charset="0"/>
            </a:rPr>
            <a:t>Recognition of licenses</a:t>
          </a:r>
          <a:endParaRPr lang="en-US" sz="1100" kern="1200" dirty="0">
            <a:solidFill>
              <a:srgbClr val="FF0000"/>
            </a:solidFill>
            <a:latin typeface="Calibri" panose="020F0502020204030204" pitchFamily="34" charset="0"/>
          </a:endParaRPr>
        </a:p>
        <a:p>
          <a:pPr marL="57150" lvl="1" indent="-57150" algn="l" defTabSz="400050">
            <a:lnSpc>
              <a:spcPct val="90000"/>
            </a:lnSpc>
            <a:spcBef>
              <a:spcPct val="0"/>
            </a:spcBef>
            <a:spcAft>
              <a:spcPct val="15000"/>
            </a:spcAft>
            <a:buChar char="••"/>
          </a:pPr>
          <a:endParaRPr lang="en-US" sz="900" kern="1200" dirty="0">
            <a:solidFill>
              <a:srgbClr val="FF0000"/>
            </a:solidFill>
            <a:latin typeface="Calibri" panose="020F0502020204030204" pitchFamily="34" charset="0"/>
          </a:endParaRPr>
        </a:p>
        <a:p>
          <a:pPr marL="57150" lvl="1" indent="-57150" algn="l" defTabSz="400050">
            <a:lnSpc>
              <a:spcPct val="90000"/>
            </a:lnSpc>
            <a:spcBef>
              <a:spcPct val="0"/>
            </a:spcBef>
            <a:spcAft>
              <a:spcPct val="15000"/>
            </a:spcAft>
            <a:buChar char="••"/>
          </a:pPr>
          <a:endParaRPr lang="en-US" sz="900" kern="1200" dirty="0"/>
        </a:p>
      </dsp:txBody>
      <dsp:txXfrm>
        <a:off x="39942" y="39939"/>
        <a:ext cx="1739669" cy="1283833"/>
      </dsp:txXfrm>
    </dsp:sp>
    <dsp:sp modelId="{6F82097C-F9FE-4C75-BEAD-4657C326249B}">
      <dsp:nvSpPr>
        <dsp:cNvPr id="0" name=""/>
        <dsp:cNvSpPr/>
      </dsp:nvSpPr>
      <dsp:spPr>
        <a:xfrm>
          <a:off x="1499018" y="782547"/>
          <a:ext cx="1295857" cy="116248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Legal/</a:t>
          </a:r>
        </a:p>
        <a:p>
          <a:pPr lvl="0" algn="ctr" defTabSz="400050">
            <a:lnSpc>
              <a:spcPct val="90000"/>
            </a:lnSpc>
            <a:spcBef>
              <a:spcPct val="0"/>
            </a:spcBef>
            <a:spcAft>
              <a:spcPct val="35000"/>
            </a:spcAft>
          </a:pPr>
          <a:r>
            <a:rPr lang="en-US" sz="900" kern="1200" dirty="0" smtClean="0"/>
            <a:t>Financial/</a:t>
          </a:r>
        </a:p>
        <a:p>
          <a:pPr lvl="0" algn="ctr" defTabSz="400050">
            <a:lnSpc>
              <a:spcPct val="90000"/>
            </a:lnSpc>
            <a:spcBef>
              <a:spcPct val="0"/>
            </a:spcBef>
            <a:spcAft>
              <a:spcPct val="35000"/>
            </a:spcAft>
          </a:pPr>
          <a:r>
            <a:rPr lang="en-US" sz="900" kern="1200" dirty="0" smtClean="0"/>
            <a:t>administrative</a:t>
          </a:r>
          <a:endParaRPr lang="en-US" sz="900" kern="1200" dirty="0"/>
        </a:p>
      </dsp:txBody>
      <dsp:txXfrm>
        <a:off x="1878566" y="1123030"/>
        <a:ext cx="916309" cy="821997"/>
      </dsp:txXfrm>
    </dsp:sp>
    <dsp:sp modelId="{CE2A839D-BC97-4E12-8A53-3C6AC2E782DE}">
      <dsp:nvSpPr>
        <dsp:cNvPr id="0" name=""/>
        <dsp:cNvSpPr/>
      </dsp:nvSpPr>
      <dsp:spPr>
        <a:xfrm rot="5400000">
          <a:off x="2954742" y="711049"/>
          <a:ext cx="1162480" cy="12958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Regulatory</a:t>
          </a:r>
          <a:endParaRPr lang="en-US" sz="900" kern="1200" dirty="0"/>
        </a:p>
      </dsp:txBody>
      <dsp:txXfrm rot="-5400000">
        <a:off x="2888054" y="1118221"/>
        <a:ext cx="916309" cy="821997"/>
      </dsp:txXfrm>
    </dsp:sp>
    <dsp:sp modelId="{4261E0F6-793F-4C2A-BF2B-5C4F76D45B59}">
      <dsp:nvSpPr>
        <dsp:cNvPr id="0" name=""/>
        <dsp:cNvSpPr/>
      </dsp:nvSpPr>
      <dsp:spPr>
        <a:xfrm rot="10800000">
          <a:off x="2896655" y="2012277"/>
          <a:ext cx="1295857" cy="116248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National market structure</a:t>
          </a:r>
          <a:endParaRPr lang="en-US" sz="900" kern="1200" dirty="0"/>
        </a:p>
      </dsp:txBody>
      <dsp:txXfrm rot="10800000">
        <a:off x="2896655" y="2012277"/>
        <a:ext cx="916309" cy="821997"/>
      </dsp:txXfrm>
    </dsp:sp>
    <dsp:sp modelId="{ADB41B53-003B-4E1B-91E9-E8FAB9A43D13}">
      <dsp:nvSpPr>
        <dsp:cNvPr id="0" name=""/>
        <dsp:cNvSpPr/>
      </dsp:nvSpPr>
      <dsp:spPr>
        <a:xfrm rot="16200000">
          <a:off x="1554367" y="1945588"/>
          <a:ext cx="1162480" cy="12958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Political/</a:t>
          </a:r>
        </a:p>
        <a:p>
          <a:pPr lvl="0" algn="ctr" defTabSz="400050">
            <a:lnSpc>
              <a:spcPct val="90000"/>
            </a:lnSpc>
            <a:spcBef>
              <a:spcPct val="0"/>
            </a:spcBef>
            <a:spcAft>
              <a:spcPct val="35000"/>
            </a:spcAft>
          </a:pPr>
          <a:r>
            <a:rPr lang="en-US" sz="900" kern="1200" dirty="0" smtClean="0"/>
            <a:t>Institutional</a:t>
          </a:r>
          <a:endParaRPr lang="en-US" sz="900" kern="1200" dirty="0"/>
        </a:p>
      </dsp:txBody>
      <dsp:txXfrm rot="5400000">
        <a:off x="1867227" y="2012277"/>
        <a:ext cx="916309" cy="821997"/>
      </dsp:txXfrm>
    </dsp:sp>
    <dsp:sp modelId="{D1C2DD13-DB36-4BC2-A21E-48342F8A6AAC}">
      <dsp:nvSpPr>
        <dsp:cNvPr id="0" name=""/>
        <dsp:cNvSpPr/>
      </dsp:nvSpPr>
      <dsp:spPr>
        <a:xfrm>
          <a:off x="2538424" y="1616123"/>
          <a:ext cx="606089" cy="5270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7A185-368C-499B-B023-E6060856A2B9}">
      <dsp:nvSpPr>
        <dsp:cNvPr id="0" name=""/>
        <dsp:cNvSpPr/>
      </dsp:nvSpPr>
      <dsp:spPr>
        <a:xfrm rot="10800000">
          <a:off x="2538406" y="1810233"/>
          <a:ext cx="606089" cy="5270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C780E-3D09-497D-A294-BB872B6678C3}">
      <dsp:nvSpPr>
        <dsp:cNvPr id="0" name=""/>
        <dsp:cNvSpPr/>
      </dsp:nvSpPr>
      <dsp:spPr>
        <a:xfrm>
          <a:off x="782699" y="0"/>
          <a:ext cx="4958334" cy="38020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1FF2D-D67E-48BC-ACDC-DB4D1F61A655}">
      <dsp:nvSpPr>
        <dsp:cNvPr id="0" name=""/>
        <dsp:cNvSpPr/>
      </dsp:nvSpPr>
      <dsp:spPr>
        <a:xfrm>
          <a:off x="2065" y="1140609"/>
          <a:ext cx="1313960" cy="1520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rPr>
            <a:t>Berlin process </a:t>
          </a:r>
        </a:p>
        <a:p>
          <a:pPr lvl="0" algn="ctr" defTabSz="622300">
            <a:lnSpc>
              <a:spcPct val="90000"/>
            </a:lnSpc>
            <a:spcBef>
              <a:spcPct val="0"/>
            </a:spcBef>
            <a:spcAft>
              <a:spcPct val="35000"/>
            </a:spcAft>
          </a:pPr>
          <a:r>
            <a:rPr lang="en-US" sz="1300" kern="1200" dirty="0" smtClean="0"/>
            <a:t>Political commitment to improve connectivity in Western Balkans</a:t>
          </a:r>
          <a:endParaRPr lang="en-US" sz="1300" kern="1200" dirty="0"/>
        </a:p>
      </dsp:txBody>
      <dsp:txXfrm>
        <a:off x="66207" y="1204751"/>
        <a:ext cx="1185676" cy="1392529"/>
      </dsp:txXfrm>
    </dsp:sp>
    <dsp:sp modelId="{474FD307-A423-44FF-BAFF-CA9EEF9A5043}">
      <dsp:nvSpPr>
        <dsp:cNvPr id="0" name=""/>
        <dsp:cNvSpPr/>
      </dsp:nvSpPr>
      <dsp:spPr>
        <a:xfrm>
          <a:off x="1507146" y="1140609"/>
          <a:ext cx="1313960" cy="1520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rPr>
            <a:t>WB6 </a:t>
          </a:r>
          <a:r>
            <a:rPr lang="en-US" sz="1400" b="1" kern="1200" dirty="0" err="1" smtClean="0">
              <a:solidFill>
                <a:srgbClr val="FFC000"/>
              </a:solidFill>
            </a:rPr>
            <a:t>MoU</a:t>
          </a:r>
          <a:r>
            <a:rPr lang="en-US" sz="1400" b="1" kern="1200" dirty="0" smtClean="0">
              <a:solidFill>
                <a:srgbClr val="FFC000"/>
              </a:solidFill>
            </a:rPr>
            <a:t> on regional electricity market development </a:t>
          </a:r>
        </a:p>
        <a:p>
          <a:pPr lvl="0" algn="ctr" defTabSz="622300">
            <a:lnSpc>
              <a:spcPct val="90000"/>
            </a:lnSpc>
            <a:spcBef>
              <a:spcPct val="0"/>
            </a:spcBef>
            <a:spcAft>
              <a:spcPct val="35000"/>
            </a:spcAft>
          </a:pPr>
          <a:r>
            <a:rPr lang="en-US" sz="1300" kern="1200" dirty="0" smtClean="0"/>
            <a:t>WB6 and 15 EU MSs signatories</a:t>
          </a:r>
          <a:endParaRPr lang="en-US" sz="1300" kern="1200" dirty="0"/>
        </a:p>
      </dsp:txBody>
      <dsp:txXfrm>
        <a:off x="1571288" y="1204751"/>
        <a:ext cx="1185676" cy="1392529"/>
      </dsp:txXfrm>
    </dsp:sp>
    <dsp:sp modelId="{FC98F04E-E085-48D2-A890-0F6E5531D08A}">
      <dsp:nvSpPr>
        <dsp:cNvPr id="0" name=""/>
        <dsp:cNvSpPr/>
      </dsp:nvSpPr>
      <dsp:spPr>
        <a:xfrm>
          <a:off x="3012228" y="1140609"/>
          <a:ext cx="1313960" cy="1520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rPr>
            <a:t>Grant Contract  EU-ECS</a:t>
          </a:r>
        </a:p>
        <a:p>
          <a:pPr lvl="0" algn="ctr" defTabSz="622300">
            <a:lnSpc>
              <a:spcPct val="90000"/>
            </a:lnSpc>
            <a:spcBef>
              <a:spcPct val="0"/>
            </a:spcBef>
            <a:spcAft>
              <a:spcPct val="35000"/>
            </a:spcAft>
          </a:pPr>
          <a:r>
            <a:rPr lang="en-US" sz="1300" b="0" kern="1200" dirty="0" smtClean="0">
              <a:solidFill>
                <a:srgbClr val="FFFFFF"/>
              </a:solidFill>
            </a:rPr>
            <a:t>Financial support to connectivity EUR 1 mill.</a:t>
          </a:r>
          <a:endParaRPr lang="en-US" sz="1300" b="0" kern="1200" dirty="0">
            <a:solidFill>
              <a:srgbClr val="FFFFFF"/>
            </a:solidFill>
          </a:endParaRPr>
        </a:p>
      </dsp:txBody>
      <dsp:txXfrm>
        <a:off x="3076370" y="1204751"/>
        <a:ext cx="1185676" cy="1392529"/>
      </dsp:txXfrm>
    </dsp:sp>
    <dsp:sp modelId="{8879B523-079B-4575-B73D-FF7E50BE80EC}">
      <dsp:nvSpPr>
        <dsp:cNvPr id="0" name=""/>
        <dsp:cNvSpPr/>
      </dsp:nvSpPr>
      <dsp:spPr>
        <a:xfrm>
          <a:off x="4517309" y="1140609"/>
          <a:ext cx="1313960" cy="15208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rPr>
            <a:t>Facilitating, monitoring and reporting</a:t>
          </a:r>
        </a:p>
        <a:p>
          <a:pPr lvl="0" algn="ctr" defTabSz="622300">
            <a:lnSpc>
              <a:spcPct val="90000"/>
            </a:lnSpc>
            <a:spcBef>
              <a:spcPct val="0"/>
            </a:spcBef>
            <a:spcAft>
              <a:spcPct val="35000"/>
            </a:spcAft>
          </a:pPr>
          <a:r>
            <a:rPr lang="en-US" sz="1300" b="0" kern="1200" dirty="0" smtClean="0">
              <a:solidFill>
                <a:srgbClr val="FFFFFF"/>
              </a:solidFill>
            </a:rPr>
            <a:t>Energy Community Secretariat</a:t>
          </a:r>
          <a:endParaRPr lang="en-US" sz="1400" b="0" kern="1200" dirty="0" smtClean="0">
            <a:solidFill>
              <a:srgbClr val="FFC000"/>
            </a:solidFill>
          </a:endParaRPr>
        </a:p>
        <a:p>
          <a:pPr lvl="0" algn="ctr" defTabSz="622300">
            <a:lnSpc>
              <a:spcPct val="90000"/>
            </a:lnSpc>
            <a:spcBef>
              <a:spcPct val="0"/>
            </a:spcBef>
            <a:spcAft>
              <a:spcPct val="35000"/>
            </a:spcAft>
          </a:pPr>
          <a:endParaRPr lang="en-US" sz="1700" kern="1200" dirty="0"/>
        </a:p>
      </dsp:txBody>
      <dsp:txXfrm>
        <a:off x="4581451" y="1204751"/>
        <a:ext cx="1185676" cy="1392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2B99-87A0-432E-8197-1BD5590524ED}">
      <dsp:nvSpPr>
        <dsp:cNvPr id="0" name=""/>
        <dsp:cNvSpPr/>
      </dsp:nvSpPr>
      <dsp:spPr>
        <a:xfrm>
          <a:off x="6275" y="825789"/>
          <a:ext cx="2645551" cy="311241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FC4749-D3F2-4C83-ACE8-6E920049E645}">
      <dsp:nvSpPr>
        <dsp:cNvPr id="0" name=""/>
        <dsp:cNvSpPr/>
      </dsp:nvSpPr>
      <dsp:spPr>
        <a:xfrm>
          <a:off x="138553" y="950286"/>
          <a:ext cx="2380996" cy="20230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00256-E464-4C1F-92D1-42EF5AA3F5FC}">
      <dsp:nvSpPr>
        <dsp:cNvPr id="0" name=""/>
        <dsp:cNvSpPr/>
      </dsp:nvSpPr>
      <dsp:spPr>
        <a:xfrm>
          <a:off x="138553" y="3284621"/>
          <a:ext cx="2380996" cy="529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Reliable price signal, increase of liquidity and improved utilization of interconnection capacity (10-20%)</a:t>
          </a:r>
          <a:endParaRPr lang="en-US" sz="900" kern="1200" dirty="0"/>
        </a:p>
      </dsp:txBody>
      <dsp:txXfrm>
        <a:off x="138553" y="3284621"/>
        <a:ext cx="2380996" cy="529085"/>
      </dsp:txXfrm>
    </dsp:sp>
    <dsp:sp modelId="{96BCF879-DF56-4DF1-8775-FEBDB86B447C}">
      <dsp:nvSpPr>
        <dsp:cNvPr id="0" name=""/>
        <dsp:cNvSpPr/>
      </dsp:nvSpPr>
      <dsp:spPr>
        <a:xfrm>
          <a:off x="138553" y="2973355"/>
          <a:ext cx="2380996" cy="31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Day-ahead market coupling</a:t>
          </a:r>
          <a:endParaRPr lang="en-US" sz="900" kern="1200" dirty="0"/>
        </a:p>
      </dsp:txBody>
      <dsp:txXfrm>
        <a:off x="138553" y="2973355"/>
        <a:ext cx="2380996" cy="311266"/>
      </dsp:txXfrm>
    </dsp:sp>
    <dsp:sp modelId="{7195C78A-757A-478F-8C2E-034C27C38DC6}">
      <dsp:nvSpPr>
        <dsp:cNvPr id="0" name=""/>
        <dsp:cNvSpPr/>
      </dsp:nvSpPr>
      <dsp:spPr>
        <a:xfrm>
          <a:off x="3249224" y="825789"/>
          <a:ext cx="2645551" cy="311241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E06B15-C8EF-490A-B9F2-F14952C19649}">
      <dsp:nvSpPr>
        <dsp:cNvPr id="0" name=""/>
        <dsp:cNvSpPr/>
      </dsp:nvSpPr>
      <dsp:spPr>
        <a:xfrm>
          <a:off x="3381501" y="950286"/>
          <a:ext cx="2380996" cy="202306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9C197-2AE8-4030-AABD-D0192F354D4C}">
      <dsp:nvSpPr>
        <dsp:cNvPr id="0" name=""/>
        <dsp:cNvSpPr/>
      </dsp:nvSpPr>
      <dsp:spPr>
        <a:xfrm>
          <a:off x="3381501" y="3284621"/>
          <a:ext cx="2380996" cy="529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Better utilization of balancing resources and improved security of supply</a:t>
          </a:r>
          <a:endParaRPr lang="en-US" sz="900" kern="1200" dirty="0"/>
        </a:p>
      </dsp:txBody>
      <dsp:txXfrm>
        <a:off x="3381501" y="3284621"/>
        <a:ext cx="2380996" cy="529085"/>
      </dsp:txXfrm>
    </dsp:sp>
    <dsp:sp modelId="{CB06E2D9-9A1A-44E4-88F6-35A8EB9E5311}">
      <dsp:nvSpPr>
        <dsp:cNvPr id="0" name=""/>
        <dsp:cNvSpPr/>
      </dsp:nvSpPr>
      <dsp:spPr>
        <a:xfrm>
          <a:off x="3381501" y="2973355"/>
          <a:ext cx="2380996" cy="31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Cross-border balancing market</a:t>
          </a:r>
          <a:endParaRPr lang="en-US" sz="900" kern="1200" dirty="0"/>
        </a:p>
      </dsp:txBody>
      <dsp:txXfrm>
        <a:off x="3381501" y="2973355"/>
        <a:ext cx="2380996" cy="311266"/>
      </dsp:txXfrm>
    </dsp:sp>
    <dsp:sp modelId="{113B0EB6-62F9-462F-B126-A74866B2608D}">
      <dsp:nvSpPr>
        <dsp:cNvPr id="0" name=""/>
        <dsp:cNvSpPr/>
      </dsp:nvSpPr>
      <dsp:spPr>
        <a:xfrm>
          <a:off x="6492172" y="825789"/>
          <a:ext cx="2645551" cy="311241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96EAB9-6C45-4AB0-90E4-AFD1FD6ACB1B}">
      <dsp:nvSpPr>
        <dsp:cNvPr id="0" name=""/>
        <dsp:cNvSpPr/>
      </dsp:nvSpPr>
      <dsp:spPr>
        <a:xfrm>
          <a:off x="6624449" y="950286"/>
          <a:ext cx="2380996" cy="202306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94E424-6D45-4E32-805F-F1F35ACE0D5D}">
      <dsp:nvSpPr>
        <dsp:cNvPr id="0" name=""/>
        <dsp:cNvSpPr/>
      </dsp:nvSpPr>
      <dsp:spPr>
        <a:xfrm>
          <a:off x="6624449" y="3284621"/>
          <a:ext cx="2380996" cy="5290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Efficient usage of interconnectors</a:t>
          </a:r>
          <a:endParaRPr lang="en-US" sz="900" kern="1200" dirty="0"/>
        </a:p>
      </dsp:txBody>
      <dsp:txXfrm>
        <a:off x="6624449" y="3284621"/>
        <a:ext cx="2380996" cy="529085"/>
      </dsp:txXfrm>
    </dsp:sp>
    <dsp:sp modelId="{5DC1D8F8-3862-4BC9-BDEC-6EAC6983C4C8}">
      <dsp:nvSpPr>
        <dsp:cNvPr id="0" name=""/>
        <dsp:cNvSpPr/>
      </dsp:nvSpPr>
      <dsp:spPr>
        <a:xfrm>
          <a:off x="6624449" y="2973355"/>
          <a:ext cx="2380996" cy="31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Coordinated capacity calculation and allocation</a:t>
          </a:r>
          <a:endParaRPr lang="en-US" sz="900" kern="1200" dirty="0"/>
        </a:p>
      </dsp:txBody>
      <dsp:txXfrm>
        <a:off x="6624449" y="2973355"/>
        <a:ext cx="2380996" cy="31126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0.30362</cdr:x>
      <cdr:y>0.4249</cdr:y>
    </cdr:from>
    <cdr:to>
      <cdr:x>0.56053</cdr:x>
      <cdr:y>0.74312</cdr:y>
    </cdr:to>
    <cdr:sp macro="" textlink="">
      <cdr:nvSpPr>
        <cdr:cNvPr id="2" name="TextBox 1"/>
        <cdr:cNvSpPr txBox="1"/>
      </cdr:nvSpPr>
      <cdr:spPr>
        <a:xfrm xmlns:a="http://schemas.openxmlformats.org/drawingml/2006/main">
          <a:off x="1432195" y="1220915"/>
          <a:ext cx="1211855"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solidFill>
                <a:schemeClr val="tx2"/>
              </a:solidFill>
              <a:latin typeface="Arial" panose="020B0604020202020204" pitchFamily="34" charset="0"/>
              <a:cs typeface="Arial" panose="020B0604020202020204" pitchFamily="34" charset="0"/>
            </a:rPr>
            <a:t>Eligible customers</a:t>
          </a:r>
        </a:p>
        <a:p xmlns:a="http://schemas.openxmlformats.org/drawingml/2006/main">
          <a:pPr algn="ctr"/>
          <a:r>
            <a:rPr lang="en-US" sz="1200" b="1" dirty="0" smtClean="0">
              <a:solidFill>
                <a:schemeClr val="tx2"/>
              </a:solidFill>
              <a:latin typeface="Arial" panose="020B0604020202020204" pitchFamily="34" charset="0"/>
              <a:cs typeface="Arial" panose="020B0604020202020204" pitchFamily="34" charset="0"/>
            </a:rPr>
            <a:t>76%</a:t>
          </a:r>
          <a:endParaRPr lang="en-GB" sz="1200" b="1" dirty="0">
            <a:solidFill>
              <a:schemeClr val="tx2"/>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6BE80-E66C-BB46-90D1-FE9D99B2E35A}" type="datetimeFigureOut">
              <a:rPr lang="de-DE" smtClean="0"/>
              <a:pPr/>
              <a:t>31.01.2019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BF6BD-1F1E-ED41-84F6-A5ABFF04C4A5}" type="datetimeFigureOut">
              <a:rPr lang="de-DE" smtClean="0"/>
              <a:pPr/>
              <a:t>31.01.2019</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88D9FA-CB4E-7B47-90B7-3478B748FF9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86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ED481-EE5E-448A-ABE7-C100217F586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602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Untitled-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365"/>
            <a:ext cx="9144000" cy="18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lex\Desktop\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09562"/>
            <a:ext cx="1411288" cy="7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215900" y="1164167"/>
            <a:ext cx="1069524" cy="297646"/>
          </a:xfrm>
          <a:prstGeom prst="rect">
            <a:avLst/>
          </a:prstGeom>
          <a:noFill/>
          <a:ln>
            <a:noFill/>
          </a:ln>
          <a:extLst/>
        </p:spPr>
        <p:txBody>
          <a:bodyPr wrap="none">
            <a:spAutoFit/>
          </a:bodyPr>
          <a:lstStyle>
            <a:lvl1pPr marL="266700" indent="-266700">
              <a:defRPr sz="1900">
                <a:solidFill>
                  <a:srgbClr val="002060"/>
                </a:solidFill>
                <a:latin typeface="Arial" charset="0"/>
              </a:defRPr>
            </a:lvl1pPr>
            <a:lvl2pPr marL="742950" indent="-285750">
              <a:defRPr sz="1900">
                <a:solidFill>
                  <a:srgbClr val="002060"/>
                </a:solidFill>
                <a:latin typeface="Arial" charset="0"/>
              </a:defRPr>
            </a:lvl2pPr>
            <a:lvl3pPr marL="1143000" indent="-228600">
              <a:defRPr sz="1900">
                <a:solidFill>
                  <a:srgbClr val="002060"/>
                </a:solidFill>
                <a:latin typeface="Arial" charset="0"/>
              </a:defRPr>
            </a:lvl3pPr>
            <a:lvl4pPr marL="1600200" indent="-228600">
              <a:defRPr sz="1900">
                <a:solidFill>
                  <a:srgbClr val="002060"/>
                </a:solidFill>
                <a:latin typeface="Arial" charset="0"/>
              </a:defRPr>
            </a:lvl4pPr>
            <a:lvl5pPr marL="2057400" indent="-228600">
              <a:defRPr sz="1900">
                <a:solidFill>
                  <a:srgbClr val="002060"/>
                </a:solidFill>
                <a:latin typeface="Arial" charset="0"/>
              </a:defRPr>
            </a:lvl5pPr>
            <a:lvl6pPr marL="2514600" indent="-228600" eaLnBrk="0" fontAlgn="base" hangingPunct="0">
              <a:spcBef>
                <a:spcPct val="0"/>
              </a:spcBef>
              <a:spcAft>
                <a:spcPct val="0"/>
              </a:spcAft>
              <a:defRPr sz="1900">
                <a:solidFill>
                  <a:srgbClr val="002060"/>
                </a:solidFill>
                <a:latin typeface="Arial" charset="0"/>
              </a:defRPr>
            </a:lvl6pPr>
            <a:lvl7pPr marL="2971800" indent="-228600" eaLnBrk="0" fontAlgn="base" hangingPunct="0">
              <a:spcBef>
                <a:spcPct val="0"/>
              </a:spcBef>
              <a:spcAft>
                <a:spcPct val="0"/>
              </a:spcAft>
              <a:defRPr sz="1900">
                <a:solidFill>
                  <a:srgbClr val="002060"/>
                </a:solidFill>
                <a:latin typeface="Arial" charset="0"/>
              </a:defRPr>
            </a:lvl7pPr>
            <a:lvl8pPr marL="3429000" indent="-228600" eaLnBrk="0" fontAlgn="base" hangingPunct="0">
              <a:spcBef>
                <a:spcPct val="0"/>
              </a:spcBef>
              <a:spcAft>
                <a:spcPct val="0"/>
              </a:spcAft>
              <a:defRPr sz="1900">
                <a:solidFill>
                  <a:srgbClr val="002060"/>
                </a:solidFill>
                <a:latin typeface="Arial" charset="0"/>
              </a:defRPr>
            </a:lvl8pPr>
            <a:lvl9pPr marL="3886200" indent="-228600" eaLnBrk="0" fontAlgn="base" hangingPunct="0">
              <a:spcBef>
                <a:spcPct val="0"/>
              </a:spcBef>
              <a:spcAft>
                <a:spcPct val="0"/>
              </a:spcAft>
              <a:defRPr sz="1900">
                <a:solidFill>
                  <a:srgbClr val="002060"/>
                </a:solidFill>
                <a:latin typeface="Arial" charset="0"/>
              </a:defRPr>
            </a:lvl9pPr>
          </a:lstStyle>
          <a:p>
            <a:pPr>
              <a:defRPr/>
            </a:pPr>
            <a:r>
              <a:rPr lang="en-US" altLang="en-US" sz="667" dirty="0"/>
              <a:t>This project is funded </a:t>
            </a:r>
          </a:p>
          <a:p>
            <a:pPr>
              <a:defRPr/>
            </a:pPr>
            <a:r>
              <a:rPr lang="en-US" altLang="en-US" sz="667" dirty="0"/>
              <a:t>by the European Union</a:t>
            </a:r>
          </a:p>
        </p:txBody>
      </p: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65789" y="370417"/>
            <a:ext cx="2859087" cy="5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72313" y="5127625"/>
            <a:ext cx="1452562" cy="42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ctrTitle"/>
          </p:nvPr>
        </p:nvSpPr>
        <p:spPr>
          <a:xfrm>
            <a:off x="539750" y="1846792"/>
            <a:ext cx="8072438" cy="953823"/>
          </a:xfrm>
        </p:spPr>
        <p:txBody>
          <a:bodyPr/>
          <a:lstStyle>
            <a:lvl1pPr>
              <a:defRPr/>
            </a:lvl1pPr>
          </a:lstStyle>
          <a:p>
            <a:r>
              <a:rPr lang="en-US"/>
              <a:t>Click to edit Master title style</a:t>
            </a:r>
            <a:endParaRPr lang="en-GB"/>
          </a:p>
        </p:txBody>
      </p:sp>
      <p:sp>
        <p:nvSpPr>
          <p:cNvPr id="34820" name="Rectangle 4"/>
          <p:cNvSpPr>
            <a:spLocks noGrp="1" noChangeArrowheads="1"/>
          </p:cNvSpPr>
          <p:nvPr>
            <p:ph type="subTitle" idx="1"/>
          </p:nvPr>
        </p:nvSpPr>
        <p:spPr>
          <a:xfrm>
            <a:off x="539750" y="2530740"/>
            <a:ext cx="8104188" cy="605896"/>
          </a:xfrm>
        </p:spPr>
        <p:txBody>
          <a:bodyPr anchor="b"/>
          <a:lstStyle>
            <a:lvl1pPr marL="0" indent="0">
              <a:buFontTx/>
              <a:buNone/>
              <a:defRPr>
                <a:solidFill>
                  <a:schemeClr val="folHlink"/>
                </a:solidFill>
              </a:defRPr>
            </a:lvl1pPr>
          </a:lstStyle>
          <a:p>
            <a:r>
              <a:rPr lang="en-US"/>
              <a:t>Click to edit Master subtitle style</a:t>
            </a:r>
            <a:endParaRPr lang="en-GB"/>
          </a:p>
        </p:txBody>
      </p:sp>
      <p:sp>
        <p:nvSpPr>
          <p:cNvPr id="9" name="Date Placeholder 8"/>
          <p:cNvSpPr>
            <a:spLocks noGrp="1" noChangeArrowheads="1"/>
          </p:cNvSpPr>
          <p:nvPr>
            <p:ph type="dt" sz="half" idx="10"/>
          </p:nvPr>
        </p:nvSpPr>
        <p:spPr/>
        <p:txBody>
          <a:bodyPr/>
          <a:lstStyle>
            <a:lvl1pPr>
              <a:defRPr/>
            </a:lvl1pPr>
          </a:lstStyle>
          <a:p>
            <a:pPr>
              <a:defRPr/>
            </a:pPr>
            <a:endParaRPr lang="en-GB"/>
          </a:p>
        </p:txBody>
      </p:sp>
    </p:spTree>
    <p:extLst>
      <p:ext uri="{BB962C8B-B14F-4D97-AF65-F5344CB8AC3E}">
        <p14:creationId xmlns:p14="http://schemas.microsoft.com/office/powerpoint/2010/main" val="205469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064855-A5D3-4E79-B8CB-06CACEB34EB8}" type="slidenum">
              <a:rPr lang="en-GB" altLang="en-US"/>
              <a:pPr>
                <a:defRPr/>
              </a:pPr>
              <a:t>‹#›</a:t>
            </a:fld>
            <a:endParaRPr lang="en-GB" altLang="en-US"/>
          </a:p>
        </p:txBody>
      </p:sp>
    </p:spTree>
    <p:extLst>
      <p:ext uri="{BB962C8B-B14F-4D97-AF65-F5344CB8AC3E}">
        <p14:creationId xmlns:p14="http://schemas.microsoft.com/office/powerpoint/2010/main" val="309955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050" y="228865"/>
            <a:ext cx="1428750" cy="4429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968626" y="228865"/>
            <a:ext cx="4137025" cy="4429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66C61F-34D7-4FBA-87B6-E9FDFC449224}" type="slidenum">
              <a:rPr lang="en-GB" altLang="en-US"/>
              <a:pPr>
                <a:defRPr/>
              </a:pPr>
              <a:t>‹#›</a:t>
            </a:fld>
            <a:endParaRPr lang="en-GB" altLang="en-US"/>
          </a:p>
        </p:txBody>
      </p:sp>
    </p:spTree>
    <p:extLst>
      <p:ext uri="{BB962C8B-B14F-4D97-AF65-F5344CB8AC3E}">
        <p14:creationId xmlns:p14="http://schemas.microsoft.com/office/powerpoint/2010/main" val="295538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68625" y="1402292"/>
            <a:ext cx="2782888" cy="325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903914" y="1402292"/>
            <a:ext cx="2782887" cy="3255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4296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EFET Workshop 11 10 2017</a:t>
            </a:r>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301367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EFET Workshop 11 10 2017</a:t>
            </a:r>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15569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EFET Workshop 11 10 2017</a:t>
            </a:r>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01911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EFET Workshop 11 10 2017</a:t>
            </a:r>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26038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EFET Workshop 11 10 2017</a:t>
            </a:r>
            <a:endParaRPr lang="en-GB"/>
          </a:p>
        </p:txBody>
      </p:sp>
      <p:sp>
        <p:nvSpPr>
          <p:cNvPr id="9" name="Slide Number Placeholder 8"/>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148951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EFET Workshop 11 10 2017</a:t>
            </a:r>
            <a:endParaRPr lang="en-GB"/>
          </a:p>
        </p:txBody>
      </p:sp>
      <p:sp>
        <p:nvSpPr>
          <p:cNvPr id="5" name="Slide Number Placeholder 4"/>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196905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EFET Workshop 11 10 2017</a:t>
            </a:r>
            <a:endParaRPr lang="en-GB"/>
          </a:p>
        </p:txBody>
      </p:sp>
      <p:sp>
        <p:nvSpPr>
          <p:cNvPr id="4" name="Slide Number Placeholder 3"/>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153212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6"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1A70D0-1025-4626-B60F-90A4E7EA4266}" type="slidenum">
              <a:rPr lang="en-GB" altLang="en-US"/>
              <a:pPr>
                <a:defRPr/>
              </a:pPr>
              <a:t>‹#›</a:t>
            </a:fld>
            <a:endParaRPr lang="en-GB" altLang="en-US"/>
          </a:p>
        </p:txBody>
      </p:sp>
    </p:spTree>
    <p:extLst>
      <p:ext uri="{BB962C8B-B14F-4D97-AF65-F5344CB8AC3E}">
        <p14:creationId xmlns:p14="http://schemas.microsoft.com/office/powerpoint/2010/main" val="572872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EFET Workshop 11 10 2017</a:t>
            </a:r>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80179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EFET Workshop 11 10 2017</a:t>
            </a:r>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427163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EFET Workshop 11 10 2017</a:t>
            </a:r>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4070683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EFET Workshop 11 10 2017</a:t>
            </a:r>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71046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 Inhalt + Pictur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9600" y="1033589"/>
            <a:ext cx="5537200" cy="4131079"/>
          </a:xfrm>
        </p:spPr>
        <p:txBody>
          <a:bodyPr>
            <a:normAutofit/>
          </a:bodyPr>
          <a:lstStyle>
            <a:lvl1pPr marL="0" marR="0" indent="0" algn="l" defTabSz="380985" rtl="0" eaLnBrk="1" fontAlgn="auto" latinLnBrk="0" hangingPunct="1">
              <a:lnSpc>
                <a:spcPct val="120000"/>
              </a:lnSpc>
              <a:spcBef>
                <a:spcPts val="820"/>
              </a:spcBef>
              <a:spcAft>
                <a:spcPts val="0"/>
              </a:spcAft>
              <a:buClrTx/>
              <a:buSzTx/>
              <a:buFont typeface="Arial"/>
              <a:buNone/>
              <a:tabLst/>
              <a:defRPr sz="1417" b="1" i="1">
                <a:solidFill>
                  <a:schemeClr val="tx2"/>
                </a:solidFill>
              </a:defRPr>
            </a:lvl1pPr>
            <a:lvl2pPr marL="0" indent="0">
              <a:lnSpc>
                <a:spcPct val="120000"/>
              </a:lnSpc>
              <a:spcAft>
                <a:spcPts val="667"/>
              </a:spcAft>
              <a:buFont typeface="Arial"/>
              <a:buNone/>
              <a:defRPr sz="1417">
                <a:solidFill>
                  <a:schemeClr val="tx1">
                    <a:lumMod val="75000"/>
                    <a:lumOff val="25000"/>
                  </a:schemeClr>
                </a:solidFill>
              </a:defRPr>
            </a:lvl2pPr>
            <a:lvl3pPr marL="148161" indent="-148161">
              <a:lnSpc>
                <a:spcPct val="120000"/>
              </a:lnSpc>
              <a:spcAft>
                <a:spcPts val="667"/>
              </a:spcAft>
              <a:buFont typeface="Arial"/>
              <a:buChar char="•"/>
              <a:defRPr sz="1417" b="0" i="0">
                <a:solidFill>
                  <a:schemeClr val="tx1">
                    <a:lumMod val="75000"/>
                    <a:lumOff val="25000"/>
                  </a:schemeClr>
                </a:solidFill>
              </a:defRPr>
            </a:lvl3pPr>
            <a:lvl4pPr marL="539728" indent="-238115">
              <a:spcAft>
                <a:spcPts val="0"/>
              </a:spcAft>
              <a:buFont typeface="Symbol" charset="2"/>
              <a:buChar char="-"/>
              <a:defRPr/>
            </a:lvl4pPr>
            <a:lvl5pPr marL="746095" indent="-148161">
              <a:spcAft>
                <a:spcPts val="0"/>
              </a:spcAft>
              <a:buFont typeface="Symbol" charset="2"/>
              <a:buChar char="-"/>
              <a:defRPr>
                <a:solidFill>
                  <a:schemeClr val="tx1">
                    <a:lumMod val="75000"/>
                    <a:lumOff val="25000"/>
                  </a:schemeClr>
                </a:solidFill>
              </a:defRPr>
            </a:lvl5pPr>
            <a:lvl6pPr>
              <a:lnSpc>
                <a:spcPct val="120000"/>
              </a:lnSpc>
              <a:spcAft>
                <a:spcPts val="667"/>
              </a:spcAft>
              <a:defRPr sz="1417">
                <a:solidFill>
                  <a:schemeClr val="tx1">
                    <a:lumMod val="75000"/>
                    <a:lumOff val="25000"/>
                  </a:schemeClr>
                </a:solidFill>
              </a:defRPr>
            </a:lvl6pPr>
            <a:lvl7pPr>
              <a:lnSpc>
                <a:spcPct val="120000"/>
              </a:lnSpc>
              <a:spcAft>
                <a:spcPts val="667"/>
              </a:spcAft>
              <a:defRPr sz="1417">
                <a:solidFill>
                  <a:schemeClr val="tx1">
                    <a:lumMod val="75000"/>
                    <a:lumOff val="25000"/>
                  </a:schemeClr>
                </a:solidFill>
              </a:defRPr>
            </a:lvl7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500"/>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de-DE" dirty="0" smtClean="0"/>
              <a:t>Insert </a:t>
            </a:r>
            <a:r>
              <a:rPr lang="de-DE" dirty="0" err="1" smtClean="0"/>
              <a:t>image</a:t>
            </a:r>
            <a:endParaRPr lang="de-DE" dirty="0"/>
          </a:p>
        </p:txBody>
      </p:sp>
      <p:sp>
        <p:nvSpPr>
          <p:cNvPr id="7" name="Fußzeilenplatzhalter 2"/>
          <p:cNvSpPr>
            <a:spLocks noGrp="1"/>
          </p:cNvSpPr>
          <p:nvPr>
            <p:ph type="ftr" sz="quarter" idx="14"/>
          </p:nvPr>
        </p:nvSpPr>
        <p:spPr>
          <a:xfrm>
            <a:off x="3183465" y="5360056"/>
            <a:ext cx="4749802" cy="304271"/>
          </a:xfrm>
        </p:spPr>
        <p:txBody>
          <a:bodyPr/>
          <a:lstStyle/>
          <a:p>
            <a:r>
              <a:rPr lang="en-GB" smtClean="0"/>
              <a:t>EFET Workshop 11 10 2017</a:t>
            </a:r>
            <a:endParaRPr lang="de-DE" dirty="0"/>
          </a:p>
        </p:txBody>
      </p:sp>
      <p:sp>
        <p:nvSpPr>
          <p:cNvPr id="4" name="Titel 3"/>
          <p:cNvSpPr>
            <a:spLocks noGrp="1"/>
          </p:cNvSpPr>
          <p:nvPr>
            <p:ph type="title"/>
          </p:nvPr>
        </p:nvSpPr>
        <p:spPr>
          <a:xfrm>
            <a:off x="457200" y="279400"/>
            <a:ext cx="6443133" cy="499533"/>
          </a:xfrm>
        </p:spPr>
        <p:txBody>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de-AT" dirty="0" smtClean="0"/>
              <a:t>Mastertitelformat bearbeiten</a:t>
            </a:r>
            <a:endParaRPr lang="de-DE" dirty="0"/>
          </a:p>
        </p:txBody>
      </p:sp>
    </p:spTree>
    <p:extLst>
      <p:ext uri="{BB962C8B-B14F-4D97-AF65-F5344CB8AC3E}">
        <p14:creationId xmlns:p14="http://schemas.microsoft.com/office/powerpoint/2010/main" val="3387387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150888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135347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29990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472507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219456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lstStyle>
            <a:lvl1pPr algn="l">
              <a:defRPr sz="3333" b="1" cap="all"/>
            </a:lvl1p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5"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1F45AEB-995B-402E-A879-F49E2ED276E0}" type="slidenum">
              <a:rPr lang="en-GB" altLang="en-US"/>
              <a:pPr>
                <a:defRPr/>
              </a:pPr>
              <a:t>‹#›</a:t>
            </a:fld>
            <a:endParaRPr lang="en-GB" altLang="en-US"/>
          </a:p>
        </p:txBody>
      </p:sp>
    </p:spTree>
    <p:extLst>
      <p:ext uri="{BB962C8B-B14F-4D97-AF65-F5344CB8AC3E}">
        <p14:creationId xmlns:p14="http://schemas.microsoft.com/office/powerpoint/2010/main" val="2428624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1985221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410983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438408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980747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981282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3FA31-1B2B-4A59-9C74-F44875179692}" type="datetimeFigureOut">
              <a:rPr lang="en-GB" smtClean="0"/>
              <a:pPr/>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F5EB0-AF0D-4B59-A86C-E77F96713D75}" type="slidenum">
              <a:rPr lang="en-GB" smtClean="0"/>
              <a:pPr/>
              <a:t>‹#›</a:t>
            </a:fld>
            <a:endParaRPr lang="en-GB"/>
          </a:p>
        </p:txBody>
      </p:sp>
    </p:spTree>
    <p:extLst>
      <p:ext uri="{BB962C8B-B14F-4D97-AF65-F5344CB8AC3E}">
        <p14:creationId xmlns:p14="http://schemas.microsoft.com/office/powerpoint/2010/main" val="3457191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 Inhalt + Pictur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9600" y="1033589"/>
            <a:ext cx="5537200" cy="4131079"/>
          </a:xfrm>
        </p:spPr>
        <p:txBody>
          <a:bodyPr>
            <a:normAutofit/>
          </a:bodyPr>
          <a:lstStyle>
            <a:lvl1pPr marL="0" marR="0" indent="0" algn="l" defTabSz="380985" rtl="0" eaLnBrk="1" fontAlgn="auto" latinLnBrk="0" hangingPunct="1">
              <a:lnSpc>
                <a:spcPct val="120000"/>
              </a:lnSpc>
              <a:spcBef>
                <a:spcPts val="820"/>
              </a:spcBef>
              <a:spcAft>
                <a:spcPts val="0"/>
              </a:spcAft>
              <a:buClrTx/>
              <a:buSzTx/>
              <a:buFont typeface="Arial"/>
              <a:buNone/>
              <a:tabLst/>
              <a:defRPr sz="1417" b="1" i="1">
                <a:solidFill>
                  <a:schemeClr val="tx2"/>
                </a:solidFill>
              </a:defRPr>
            </a:lvl1pPr>
            <a:lvl2pPr marL="0" indent="0">
              <a:lnSpc>
                <a:spcPct val="120000"/>
              </a:lnSpc>
              <a:spcAft>
                <a:spcPts val="667"/>
              </a:spcAft>
              <a:buFont typeface="Arial"/>
              <a:buNone/>
              <a:defRPr sz="1417">
                <a:solidFill>
                  <a:schemeClr val="tx1">
                    <a:lumMod val="75000"/>
                    <a:lumOff val="25000"/>
                  </a:schemeClr>
                </a:solidFill>
              </a:defRPr>
            </a:lvl2pPr>
            <a:lvl3pPr marL="148161" indent="-148161">
              <a:lnSpc>
                <a:spcPct val="120000"/>
              </a:lnSpc>
              <a:spcAft>
                <a:spcPts val="667"/>
              </a:spcAft>
              <a:buFont typeface="Arial"/>
              <a:buChar char="•"/>
              <a:defRPr sz="1417" b="0" i="0">
                <a:solidFill>
                  <a:schemeClr val="tx1">
                    <a:lumMod val="75000"/>
                    <a:lumOff val="25000"/>
                  </a:schemeClr>
                </a:solidFill>
              </a:defRPr>
            </a:lvl3pPr>
            <a:lvl4pPr marL="539728" indent="-238115">
              <a:spcAft>
                <a:spcPts val="0"/>
              </a:spcAft>
              <a:buFont typeface="Symbol" charset="2"/>
              <a:buChar char="-"/>
              <a:defRPr/>
            </a:lvl4pPr>
            <a:lvl5pPr marL="746095" indent="-148161">
              <a:spcAft>
                <a:spcPts val="0"/>
              </a:spcAft>
              <a:buFont typeface="Symbol" charset="2"/>
              <a:buChar char="-"/>
              <a:defRPr>
                <a:solidFill>
                  <a:schemeClr val="tx1">
                    <a:lumMod val="75000"/>
                    <a:lumOff val="25000"/>
                  </a:schemeClr>
                </a:solidFill>
              </a:defRPr>
            </a:lvl5pPr>
            <a:lvl6pPr>
              <a:lnSpc>
                <a:spcPct val="120000"/>
              </a:lnSpc>
              <a:spcAft>
                <a:spcPts val="667"/>
              </a:spcAft>
              <a:defRPr sz="1417">
                <a:solidFill>
                  <a:schemeClr val="tx1">
                    <a:lumMod val="75000"/>
                    <a:lumOff val="25000"/>
                  </a:schemeClr>
                </a:solidFill>
              </a:defRPr>
            </a:lvl6pPr>
            <a:lvl7pPr>
              <a:lnSpc>
                <a:spcPct val="120000"/>
              </a:lnSpc>
              <a:spcAft>
                <a:spcPts val="667"/>
              </a:spcAft>
              <a:defRPr sz="1417">
                <a:solidFill>
                  <a:schemeClr val="tx1">
                    <a:lumMod val="75000"/>
                    <a:lumOff val="25000"/>
                  </a:schemeClr>
                </a:solidFill>
              </a:defRPr>
            </a:lvl7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500"/>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de-DE" dirty="0" smtClean="0"/>
              <a:t>Insert </a:t>
            </a:r>
            <a:r>
              <a:rPr lang="de-DE" dirty="0" err="1" smtClean="0"/>
              <a:t>image</a:t>
            </a:r>
            <a:endParaRPr lang="de-DE" dirty="0"/>
          </a:p>
        </p:txBody>
      </p:sp>
      <p:sp>
        <p:nvSpPr>
          <p:cNvPr id="7" name="Fußzeilenplatzhalter 2"/>
          <p:cNvSpPr>
            <a:spLocks noGrp="1"/>
          </p:cNvSpPr>
          <p:nvPr>
            <p:ph type="ftr" sz="quarter" idx="14"/>
          </p:nvPr>
        </p:nvSpPr>
        <p:spPr>
          <a:xfrm>
            <a:off x="3183465" y="5360056"/>
            <a:ext cx="4749802" cy="304271"/>
          </a:xfrm>
        </p:spPr>
        <p:txBody>
          <a:bodyPr/>
          <a:lstStyle/>
          <a:p>
            <a:r>
              <a:rPr lang="en-GB" smtClean="0"/>
              <a:t>ENTSO-E South East Europe Regional Conference 2016</a:t>
            </a:r>
            <a:endParaRPr lang="de-DE" dirty="0"/>
          </a:p>
        </p:txBody>
      </p:sp>
      <p:sp>
        <p:nvSpPr>
          <p:cNvPr id="4" name="Titel 3"/>
          <p:cNvSpPr>
            <a:spLocks noGrp="1"/>
          </p:cNvSpPr>
          <p:nvPr>
            <p:ph type="title"/>
          </p:nvPr>
        </p:nvSpPr>
        <p:spPr>
          <a:xfrm>
            <a:off x="457200" y="279400"/>
            <a:ext cx="6443133" cy="499533"/>
          </a:xfrm>
        </p:spPr>
        <p:txBody>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de-AT" dirty="0" smtClean="0"/>
              <a:t>Mastertitelformat bearbeiten</a:t>
            </a:r>
            <a:endParaRPr lang="de-DE" dirty="0"/>
          </a:p>
        </p:txBody>
      </p:sp>
    </p:spTree>
    <p:extLst>
      <p:ext uri="{BB962C8B-B14F-4D97-AF65-F5344CB8AC3E}">
        <p14:creationId xmlns:p14="http://schemas.microsoft.com/office/powerpoint/2010/main" val="3696722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smtClean="0"/>
              <a:t> </a:t>
            </a:r>
            <a:r>
              <a:rPr lang="de-DE" dirty="0" err="1" smtClean="0"/>
              <a:t>insert</a:t>
            </a:r>
            <a:r>
              <a:rPr lang="de-DE" dirty="0" smtClean="0"/>
              <a:t> </a:t>
            </a:r>
            <a:r>
              <a:rPr lang="de-DE" dirty="0" err="1" smtClean="0"/>
              <a:t>image</a:t>
            </a:r>
            <a:r>
              <a:rPr lang="de-DE" dirty="0" smtClean="0"/>
              <a:t> </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smtClean="0"/>
              <a:t>Mastertitelformat bearbeiten</a:t>
            </a:r>
            <a:endParaRPr lang="de-DE" dirty="0"/>
          </a:p>
        </p:txBody>
      </p:sp>
      <p:pic>
        <p:nvPicPr>
          <p:cNvPr id="14" name="Bild 13" descr="Energy-Community_logo_sRGB_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7517"/>
            <a:ext cx="1861966" cy="521351"/>
          </a:xfrm>
          <a:prstGeom prst="rect">
            <a:avLst/>
          </a:prstGeom>
        </p:spPr>
      </p:pic>
      <p:sp>
        <p:nvSpPr>
          <p:cNvPr id="15"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spTree>
    <p:extLst>
      <p:ext uri="{BB962C8B-B14F-4D97-AF65-F5344CB8AC3E}">
        <p14:creationId xmlns:p14="http://schemas.microsoft.com/office/powerpoint/2010/main" val="11849564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smtClean="0"/>
              <a:t> </a:t>
            </a:r>
            <a:r>
              <a:rPr lang="de-DE" dirty="0" err="1" smtClean="0"/>
              <a:t>insert</a:t>
            </a:r>
            <a:r>
              <a:rPr lang="de-DE" dirty="0" smtClean="0"/>
              <a:t> </a:t>
            </a:r>
            <a:r>
              <a:rPr lang="de-DE" dirty="0" err="1" smtClean="0"/>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smtClean="0"/>
              <a:t>Mastertitelformat bearbeiten</a:t>
            </a:r>
            <a:endParaRPr lang="de-DE" dirty="0"/>
          </a:p>
        </p:txBody>
      </p:sp>
      <p:pic>
        <p:nvPicPr>
          <p:cNvPr id="14" name="Bild 13" descr="Energy-Community_logo_sRGB_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7517"/>
            <a:ext cx="1861966" cy="521351"/>
          </a:xfrm>
          <a:prstGeom prst="rect">
            <a:avLst/>
          </a:prstGeom>
        </p:spPr>
      </p:pic>
      <p:sp>
        <p:nvSpPr>
          <p:cNvPr id="15"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1"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Tree>
    <p:extLst>
      <p:ext uri="{BB962C8B-B14F-4D97-AF65-F5344CB8AC3E}">
        <p14:creationId xmlns:p14="http://schemas.microsoft.com/office/powerpoint/2010/main" val="25005059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smtClean="0"/>
              <a:t>Mastertitelformat bearbeiten</a:t>
            </a:r>
            <a:endParaRPr lang="de-DE" dirty="0"/>
          </a:p>
        </p:txBody>
      </p:sp>
      <p:sp>
        <p:nvSpPr>
          <p:cNvPr id="12" name="Inhaltsplatzhalter 2"/>
          <p:cNvSpPr>
            <a:spLocks noGrp="1"/>
          </p:cNvSpPr>
          <p:nvPr>
            <p:ph idx="13"/>
          </p:nvPr>
        </p:nvSpPr>
        <p:spPr>
          <a:xfrm>
            <a:off x="457200" y="1143001"/>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Tree>
    <p:extLst>
      <p:ext uri="{BB962C8B-B14F-4D97-AF65-F5344CB8AC3E}">
        <p14:creationId xmlns:p14="http://schemas.microsoft.com/office/powerpoint/2010/main" val="353273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68625" y="1402292"/>
            <a:ext cx="2782888" cy="325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03914" y="1402292"/>
            <a:ext cx="2782887" cy="3255698"/>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7B89658-C020-4DA3-9012-5E4379EBCD2B}" type="slidenum">
              <a:rPr lang="en-GB" altLang="en-US"/>
              <a:pPr>
                <a:defRPr/>
              </a:pPr>
              <a:t>‹#›</a:t>
            </a:fld>
            <a:endParaRPr lang="en-GB" altLang="en-US"/>
          </a:p>
        </p:txBody>
      </p:sp>
    </p:spTree>
    <p:extLst>
      <p:ext uri="{BB962C8B-B14F-4D97-AF65-F5344CB8AC3E}">
        <p14:creationId xmlns:p14="http://schemas.microsoft.com/office/powerpoint/2010/main" val="1462270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Insert </a:t>
            </a:r>
            <a:r>
              <a:rPr lang="de-DE" dirty="0" err="1" smtClean="0"/>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GB" dirty="0" smtClean="0"/>
              <a:t>CESEC Electricity Plenary 21 January 2019</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smtClean="0"/>
              <a:t>Mastertitelformat bearbeiten</a:t>
            </a:r>
            <a:endParaRPr lang="de-DE" dirty="0"/>
          </a:p>
        </p:txBody>
      </p:sp>
    </p:spTree>
    <p:extLst>
      <p:ext uri="{BB962C8B-B14F-4D97-AF65-F5344CB8AC3E}">
        <p14:creationId xmlns:p14="http://schemas.microsoft.com/office/powerpoint/2010/main" val="2500980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smtClean="0"/>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Tree>
    <p:extLst>
      <p:ext uri="{BB962C8B-B14F-4D97-AF65-F5344CB8AC3E}">
        <p14:creationId xmlns:p14="http://schemas.microsoft.com/office/powerpoint/2010/main" val="24985134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pic>
        <p:nvPicPr>
          <p:cNvPr id="69" name="Bild 68" descr="Energy-Community_logo_sRGB_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7517"/>
            <a:ext cx="1861966" cy="521351"/>
          </a:xfrm>
          <a:prstGeom prst="rect">
            <a:avLst/>
          </a:prstGeom>
        </p:spPr>
      </p:pic>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smtClean="0"/>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72"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Tree>
    <p:extLst>
      <p:ext uri="{BB962C8B-B14F-4D97-AF65-F5344CB8AC3E}">
        <p14:creationId xmlns:p14="http://schemas.microsoft.com/office/powerpoint/2010/main" val="27349864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GB" smtClean="0"/>
              <a:t>CESEC Electricity Plenary 21 January 2019</a:t>
            </a:r>
            <a:endParaRPr lang="de-DE" dirty="0"/>
          </a:p>
        </p:txBody>
      </p:sp>
    </p:spTree>
    <p:extLst>
      <p:ext uri="{BB962C8B-B14F-4D97-AF65-F5344CB8AC3E}">
        <p14:creationId xmlns:p14="http://schemas.microsoft.com/office/powerpoint/2010/main" val="29607751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dirty="0"/>
              <a:t>Insert title in maximum two lines</a:t>
            </a:r>
          </a:p>
        </p:txBody>
      </p:sp>
      <p:sp>
        <p:nvSpPr>
          <p:cNvPr id="7" name="Content Placeholder 2"/>
          <p:cNvSpPr>
            <a:spLocks noGrp="1"/>
          </p:cNvSpPr>
          <p:nvPr>
            <p:ph sz="quarter" idx="13"/>
          </p:nvPr>
        </p:nvSpPr>
        <p:spPr>
          <a:xfrm>
            <a:off x="266701" y="1100668"/>
            <a:ext cx="8591549" cy="3852333"/>
          </a:xfrm>
        </p:spPr>
        <p:txBody>
          <a:bodyPr rIns="252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965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smtClean="0"/>
              <a:t> </a:t>
            </a:r>
            <a:r>
              <a:rPr lang="de-DE" dirty="0" err="1" smtClean="0"/>
              <a:t>insert</a:t>
            </a:r>
            <a:r>
              <a:rPr lang="de-DE" dirty="0" smtClean="0"/>
              <a:t> </a:t>
            </a:r>
            <a:r>
              <a:rPr lang="de-DE" dirty="0" err="1" smtClean="0"/>
              <a:t>image</a:t>
            </a:r>
            <a:r>
              <a:rPr lang="de-DE" dirty="0" smtClean="0"/>
              <a:t> </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smtClean="0"/>
              <a:t>Mastertitelformat bearbeiten</a:t>
            </a:r>
            <a:endParaRPr lang="de-DE" dirty="0"/>
          </a:p>
        </p:txBody>
      </p:sp>
      <p:pic>
        <p:nvPicPr>
          <p:cNvPr id="14" name="Bild 13" descr="Energy-Community_logo_sRGB_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7517"/>
            <a:ext cx="1861966" cy="521351"/>
          </a:xfrm>
          <a:prstGeom prst="rect">
            <a:avLst/>
          </a:prstGeom>
        </p:spPr>
      </p:pic>
      <p:sp>
        <p:nvSpPr>
          <p:cNvPr id="15"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spTree>
    <p:extLst>
      <p:ext uri="{BB962C8B-B14F-4D97-AF65-F5344CB8AC3E}">
        <p14:creationId xmlns:p14="http://schemas.microsoft.com/office/powerpoint/2010/main" val="259731991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smtClean="0"/>
              <a:t> </a:t>
            </a:r>
            <a:r>
              <a:rPr lang="de-DE" dirty="0" err="1" smtClean="0"/>
              <a:t>insert</a:t>
            </a:r>
            <a:r>
              <a:rPr lang="de-DE" dirty="0" smtClean="0"/>
              <a:t> </a:t>
            </a:r>
            <a:r>
              <a:rPr lang="de-DE" dirty="0" err="1" smtClean="0"/>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smtClean="0"/>
              <a:t>Mastertitelformat bearbeiten</a:t>
            </a:r>
            <a:endParaRPr lang="de-DE" dirty="0"/>
          </a:p>
        </p:txBody>
      </p:sp>
      <p:pic>
        <p:nvPicPr>
          <p:cNvPr id="14" name="Bild 13" descr="Energy-Community_logo_sRGB_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7" y="147517"/>
            <a:ext cx="1861966" cy="521351"/>
          </a:xfrm>
          <a:prstGeom prst="rect">
            <a:avLst/>
          </a:prstGeom>
        </p:spPr>
      </p:pic>
      <p:sp>
        <p:nvSpPr>
          <p:cNvPr id="15"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1"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Tree>
    <p:extLst>
      <p:ext uri="{BB962C8B-B14F-4D97-AF65-F5344CB8AC3E}">
        <p14:creationId xmlns:p14="http://schemas.microsoft.com/office/powerpoint/2010/main" val="27416037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smtClean="0"/>
              <a:t>Mastertitelformat bearbeiten</a:t>
            </a:r>
            <a:endParaRPr lang="de-DE" dirty="0"/>
          </a:p>
        </p:txBody>
      </p:sp>
      <p:sp>
        <p:nvSpPr>
          <p:cNvPr id="12" name="Inhaltsplatzhalter 2"/>
          <p:cNvSpPr>
            <a:spLocks noGrp="1"/>
          </p:cNvSpPr>
          <p:nvPr>
            <p:ph idx="13"/>
          </p:nvPr>
        </p:nvSpPr>
        <p:spPr>
          <a:xfrm>
            <a:off x="457200" y="1143001"/>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Tree>
    <p:extLst>
      <p:ext uri="{BB962C8B-B14F-4D97-AF65-F5344CB8AC3E}">
        <p14:creationId xmlns:p14="http://schemas.microsoft.com/office/powerpoint/2010/main" val="1600124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Insert </a:t>
            </a:r>
            <a:r>
              <a:rPr lang="de-DE" dirty="0" err="1" smtClean="0"/>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smtClean="0"/>
              <a:t>Mastertitelformat bearbeiten</a:t>
            </a:r>
            <a:endParaRPr lang="de-DE" dirty="0"/>
          </a:p>
        </p:txBody>
      </p:sp>
    </p:spTree>
    <p:extLst>
      <p:ext uri="{BB962C8B-B14F-4D97-AF65-F5344CB8AC3E}">
        <p14:creationId xmlns:p14="http://schemas.microsoft.com/office/powerpoint/2010/main" val="2902566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smtClean="0"/>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Tree>
    <p:extLst>
      <p:ext uri="{BB962C8B-B14F-4D97-AF65-F5344CB8AC3E}">
        <p14:creationId xmlns:p14="http://schemas.microsoft.com/office/powerpoint/2010/main" val="131768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9"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0080B7E-03DF-4CB1-BAB3-E90BF6A658D6}" type="slidenum">
              <a:rPr lang="en-GB" altLang="en-US"/>
              <a:pPr>
                <a:defRPr/>
              </a:pPr>
              <a:t>‹#›</a:t>
            </a:fld>
            <a:endParaRPr lang="en-GB" altLang="en-US"/>
          </a:p>
        </p:txBody>
      </p:sp>
    </p:spTree>
    <p:extLst>
      <p:ext uri="{BB962C8B-B14F-4D97-AF65-F5344CB8AC3E}">
        <p14:creationId xmlns:p14="http://schemas.microsoft.com/office/powerpoint/2010/main" val="1335895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smtClean="0"/>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72" name="Titel 6"/>
          <p:cNvSpPr txBox="1">
            <a:spLocks/>
          </p:cNvSpPr>
          <p:nvPr/>
        </p:nvSpPr>
        <p:spPr>
          <a:xfrm>
            <a:off x="5827183" y="-1"/>
            <a:ext cx="3249084" cy="668869"/>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Tree>
    <p:extLst>
      <p:ext uri="{BB962C8B-B14F-4D97-AF65-F5344CB8AC3E}">
        <p14:creationId xmlns:p14="http://schemas.microsoft.com/office/powerpoint/2010/main" val="178376219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GB" smtClean="0"/>
              <a:t>2nd Ad hoc group Neighbourhood: Energy Community and MENA</a:t>
            </a:r>
            <a:endParaRPr lang="de-DE" dirty="0"/>
          </a:p>
        </p:txBody>
      </p:sp>
    </p:spTree>
    <p:extLst>
      <p:ext uri="{BB962C8B-B14F-4D97-AF65-F5344CB8AC3E}">
        <p14:creationId xmlns:p14="http://schemas.microsoft.com/office/powerpoint/2010/main" val="208425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5"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714976-C703-49A4-AD4C-9235B7F0E770}" type="slidenum">
              <a:rPr lang="en-GB" altLang="en-US"/>
              <a:pPr>
                <a:defRPr/>
              </a:pPr>
              <a:t>‹#›</a:t>
            </a:fld>
            <a:endParaRPr lang="en-GB" altLang="en-US"/>
          </a:p>
        </p:txBody>
      </p:sp>
    </p:spTree>
    <p:extLst>
      <p:ext uri="{BB962C8B-B14F-4D97-AF65-F5344CB8AC3E}">
        <p14:creationId xmlns:p14="http://schemas.microsoft.com/office/powerpoint/2010/main" val="191239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4" name="Rectangle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EE182DE-3362-4A97-81FC-BC39C3FF7248}" type="slidenum">
              <a:rPr lang="en-GB" altLang="en-US"/>
              <a:pPr>
                <a:defRPr/>
              </a:pPr>
              <a:t>‹#›</a:t>
            </a:fld>
            <a:endParaRPr lang="en-GB" altLang="en-US"/>
          </a:p>
        </p:txBody>
      </p:sp>
    </p:spTree>
    <p:extLst>
      <p:ext uri="{BB962C8B-B14F-4D97-AF65-F5344CB8AC3E}">
        <p14:creationId xmlns:p14="http://schemas.microsoft.com/office/powerpoint/2010/main" val="306963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012825C-9714-4EB3-BDF8-175961E3362A}" type="slidenum">
              <a:rPr lang="en-GB" altLang="en-US"/>
              <a:pPr>
                <a:defRPr/>
              </a:pPr>
              <a:t>‹#›</a:t>
            </a:fld>
            <a:endParaRPr lang="en-GB" altLang="en-US"/>
          </a:p>
        </p:txBody>
      </p:sp>
    </p:spTree>
    <p:extLst>
      <p:ext uri="{BB962C8B-B14F-4D97-AF65-F5344CB8AC3E}">
        <p14:creationId xmlns:p14="http://schemas.microsoft.com/office/powerpoint/2010/main" val="745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5204354"/>
            <a:ext cx="2895600" cy="396875"/>
          </a:xfrm>
          <a:prstGeom prst="rect">
            <a:avLst/>
          </a:prstGeom>
        </p:spPr>
        <p:txBody>
          <a:bodyPr/>
          <a:lstStyle>
            <a:lvl1pPr>
              <a:defRPr>
                <a:latin typeface="Arial" charset="0"/>
              </a:defRPr>
            </a:lvl1pPr>
          </a:lstStyle>
          <a:p>
            <a:pPr>
              <a:defRPr/>
            </a:pPr>
            <a:r>
              <a:rPr lang="en-GB" smtClean="0"/>
              <a:t>EFET Workshop 11 10 2017</a:t>
            </a:r>
            <a:endParaRPr lang="en-GB"/>
          </a:p>
        </p:txBody>
      </p:sp>
      <p:sp>
        <p:nvSpPr>
          <p:cNvPr id="7" name="Slide Number Placeholder 6"/>
          <p:cNvSpPr>
            <a:spLocks noGrp="1" noChangeArrowheads="1"/>
          </p:cNvSpPr>
          <p:nvPr>
            <p:ph type="sldNum" sz="quarter" idx="12"/>
          </p:nvPr>
        </p:nvSpPr>
        <p:spPr>
          <a:xfrm>
            <a:off x="6162675" y="5204354"/>
            <a:ext cx="762000" cy="3968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0BA33FF-9148-4966-A2AA-76BA8326FA04}" type="slidenum">
              <a:rPr lang="en-GB" altLang="en-US"/>
              <a:pPr>
                <a:defRPr/>
              </a:pPr>
              <a:t>‹#›</a:t>
            </a:fld>
            <a:endParaRPr lang="en-GB" altLang="en-US"/>
          </a:p>
        </p:txBody>
      </p:sp>
    </p:spTree>
    <p:extLst>
      <p:ext uri="{BB962C8B-B14F-4D97-AF65-F5344CB8AC3E}">
        <p14:creationId xmlns:p14="http://schemas.microsoft.com/office/powerpoint/2010/main" val="205125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68626" y="228865"/>
            <a:ext cx="5718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968626" y="1402292"/>
            <a:ext cx="5718175" cy="32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6"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67">
                <a:solidFill>
                  <a:schemeClr val="tx1"/>
                </a:solidFill>
                <a:latin typeface="Arial" charset="0"/>
              </a:defRPr>
            </a:lvl1pPr>
          </a:lstStyle>
          <a:p>
            <a:pPr>
              <a:defRPr/>
            </a:pPr>
            <a:endParaRPr lang="en-GB"/>
          </a:p>
        </p:txBody>
      </p:sp>
      <p:pic>
        <p:nvPicPr>
          <p:cNvPr id="1029"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2501" y="5111750"/>
            <a:ext cx="1450975" cy="4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9170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583">
          <a:solidFill>
            <a:srgbClr val="003082"/>
          </a:solidFill>
          <a:latin typeface="+mj-lt"/>
          <a:ea typeface="+mj-ea"/>
          <a:cs typeface="+mj-cs"/>
        </a:defRPr>
      </a:lvl1pPr>
      <a:lvl2pPr algn="l" rtl="0" eaLnBrk="0" fontAlgn="base" hangingPunct="0">
        <a:spcBef>
          <a:spcPct val="0"/>
        </a:spcBef>
        <a:spcAft>
          <a:spcPct val="0"/>
        </a:spcAft>
        <a:defRPr sz="2583">
          <a:solidFill>
            <a:srgbClr val="003082"/>
          </a:solidFill>
          <a:latin typeface="Arial" charset="0"/>
        </a:defRPr>
      </a:lvl2pPr>
      <a:lvl3pPr algn="l" rtl="0" eaLnBrk="0" fontAlgn="base" hangingPunct="0">
        <a:spcBef>
          <a:spcPct val="0"/>
        </a:spcBef>
        <a:spcAft>
          <a:spcPct val="0"/>
        </a:spcAft>
        <a:defRPr sz="2583">
          <a:solidFill>
            <a:srgbClr val="003082"/>
          </a:solidFill>
          <a:latin typeface="Arial" charset="0"/>
        </a:defRPr>
      </a:lvl3pPr>
      <a:lvl4pPr algn="l" rtl="0" eaLnBrk="0" fontAlgn="base" hangingPunct="0">
        <a:spcBef>
          <a:spcPct val="0"/>
        </a:spcBef>
        <a:spcAft>
          <a:spcPct val="0"/>
        </a:spcAft>
        <a:defRPr sz="2583">
          <a:solidFill>
            <a:srgbClr val="003082"/>
          </a:solidFill>
          <a:latin typeface="Arial" charset="0"/>
        </a:defRPr>
      </a:lvl4pPr>
      <a:lvl5pPr algn="l" rtl="0" eaLnBrk="0" fontAlgn="base" hangingPunct="0">
        <a:spcBef>
          <a:spcPct val="0"/>
        </a:spcBef>
        <a:spcAft>
          <a:spcPct val="0"/>
        </a:spcAft>
        <a:defRPr sz="2583">
          <a:solidFill>
            <a:srgbClr val="003082"/>
          </a:solidFill>
          <a:latin typeface="Arial" charset="0"/>
        </a:defRPr>
      </a:lvl5pPr>
      <a:lvl6pPr marL="380985" algn="l" rtl="0" eaLnBrk="1" fontAlgn="base" hangingPunct="1">
        <a:spcBef>
          <a:spcPct val="0"/>
        </a:spcBef>
        <a:spcAft>
          <a:spcPct val="0"/>
        </a:spcAft>
        <a:defRPr sz="2583">
          <a:solidFill>
            <a:srgbClr val="003082"/>
          </a:solidFill>
          <a:latin typeface="Arial" charset="0"/>
        </a:defRPr>
      </a:lvl6pPr>
      <a:lvl7pPr marL="761970" algn="l" rtl="0" eaLnBrk="1" fontAlgn="base" hangingPunct="1">
        <a:spcBef>
          <a:spcPct val="0"/>
        </a:spcBef>
        <a:spcAft>
          <a:spcPct val="0"/>
        </a:spcAft>
        <a:defRPr sz="2583">
          <a:solidFill>
            <a:srgbClr val="003082"/>
          </a:solidFill>
          <a:latin typeface="Arial" charset="0"/>
        </a:defRPr>
      </a:lvl7pPr>
      <a:lvl8pPr marL="1142954" algn="l" rtl="0" eaLnBrk="1" fontAlgn="base" hangingPunct="1">
        <a:spcBef>
          <a:spcPct val="0"/>
        </a:spcBef>
        <a:spcAft>
          <a:spcPct val="0"/>
        </a:spcAft>
        <a:defRPr sz="2583">
          <a:solidFill>
            <a:srgbClr val="003082"/>
          </a:solidFill>
          <a:latin typeface="Arial" charset="0"/>
        </a:defRPr>
      </a:lvl8pPr>
      <a:lvl9pPr marL="1523939" algn="l" rtl="0" eaLnBrk="1" fontAlgn="base" hangingPunct="1">
        <a:spcBef>
          <a:spcPct val="0"/>
        </a:spcBef>
        <a:spcAft>
          <a:spcPct val="0"/>
        </a:spcAft>
        <a:defRPr sz="2583">
          <a:solidFill>
            <a:srgbClr val="003082"/>
          </a:solidFill>
          <a:latin typeface="Arial" charset="0"/>
        </a:defRPr>
      </a:lvl9pPr>
    </p:titleStyle>
    <p:bodyStyle>
      <a:lvl1pPr marL="285739" indent="-285739" algn="l" rtl="0" eaLnBrk="0" fontAlgn="base" hangingPunct="0">
        <a:spcBef>
          <a:spcPct val="50000"/>
        </a:spcBef>
        <a:spcAft>
          <a:spcPct val="0"/>
        </a:spcAft>
        <a:buClr>
          <a:srgbClr val="028005"/>
        </a:buClr>
        <a:buChar char="•"/>
        <a:defRPr sz="1917">
          <a:solidFill>
            <a:srgbClr val="003082"/>
          </a:solidFill>
          <a:latin typeface="+mn-lt"/>
          <a:ea typeface="+mn-ea"/>
          <a:cs typeface="+mn-cs"/>
        </a:defRPr>
      </a:lvl1pPr>
      <a:lvl2pPr marL="619100" indent="-238115" algn="l" rtl="0" eaLnBrk="0" fontAlgn="base" hangingPunct="0">
        <a:spcBef>
          <a:spcPct val="50000"/>
        </a:spcBef>
        <a:spcAft>
          <a:spcPct val="0"/>
        </a:spcAft>
        <a:buClr>
          <a:srgbClr val="028005"/>
        </a:buClr>
        <a:buChar char="–"/>
        <a:defRPr sz="1583">
          <a:solidFill>
            <a:srgbClr val="003082"/>
          </a:solidFill>
          <a:latin typeface="+mn-lt"/>
        </a:defRPr>
      </a:lvl2pPr>
      <a:lvl3pPr marL="952462" indent="-190492" algn="l" rtl="0" eaLnBrk="0" fontAlgn="base" hangingPunct="0">
        <a:spcBef>
          <a:spcPct val="50000"/>
        </a:spcBef>
        <a:spcAft>
          <a:spcPct val="0"/>
        </a:spcAft>
        <a:buClr>
          <a:srgbClr val="028005"/>
        </a:buClr>
        <a:buChar char="•"/>
        <a:defRPr sz="1583">
          <a:solidFill>
            <a:srgbClr val="003082"/>
          </a:solidFill>
          <a:latin typeface="+mn-lt"/>
        </a:defRPr>
      </a:lvl3pPr>
      <a:lvl4pPr marL="1333447" indent="-190492" algn="l" rtl="0" eaLnBrk="0" fontAlgn="base" hangingPunct="0">
        <a:spcBef>
          <a:spcPct val="50000"/>
        </a:spcBef>
        <a:spcAft>
          <a:spcPct val="0"/>
        </a:spcAft>
        <a:buClr>
          <a:srgbClr val="028005"/>
        </a:buClr>
        <a:buChar char="–"/>
        <a:defRPr sz="1583">
          <a:solidFill>
            <a:srgbClr val="003082"/>
          </a:solidFill>
          <a:latin typeface="+mn-lt"/>
        </a:defRPr>
      </a:lvl4pPr>
      <a:lvl5pPr marL="1714431" indent="-190492" algn="l" rtl="0" eaLnBrk="0" fontAlgn="base" hangingPunct="0">
        <a:spcBef>
          <a:spcPct val="50000"/>
        </a:spcBef>
        <a:spcAft>
          <a:spcPct val="0"/>
        </a:spcAft>
        <a:buClr>
          <a:srgbClr val="028005"/>
        </a:buClr>
        <a:buChar char="•"/>
        <a:defRPr sz="1583">
          <a:solidFill>
            <a:srgbClr val="003082"/>
          </a:solidFill>
          <a:latin typeface="+mn-lt"/>
        </a:defRPr>
      </a:lvl5pPr>
      <a:lvl6pPr marL="2095416" indent="-190492" algn="l" rtl="0" eaLnBrk="1" fontAlgn="base" hangingPunct="1">
        <a:spcBef>
          <a:spcPct val="50000"/>
        </a:spcBef>
        <a:spcAft>
          <a:spcPct val="0"/>
        </a:spcAft>
        <a:buClr>
          <a:schemeClr val="folHlink"/>
        </a:buClr>
        <a:buChar char="•"/>
        <a:defRPr sz="1583">
          <a:solidFill>
            <a:srgbClr val="003082"/>
          </a:solidFill>
          <a:latin typeface="+mn-lt"/>
        </a:defRPr>
      </a:lvl6pPr>
      <a:lvl7pPr marL="2476401" indent="-190492" algn="l" rtl="0" eaLnBrk="1" fontAlgn="base" hangingPunct="1">
        <a:spcBef>
          <a:spcPct val="50000"/>
        </a:spcBef>
        <a:spcAft>
          <a:spcPct val="0"/>
        </a:spcAft>
        <a:buClr>
          <a:schemeClr val="folHlink"/>
        </a:buClr>
        <a:buChar char="•"/>
        <a:defRPr sz="1583">
          <a:solidFill>
            <a:srgbClr val="003082"/>
          </a:solidFill>
          <a:latin typeface="+mn-lt"/>
        </a:defRPr>
      </a:lvl7pPr>
      <a:lvl8pPr marL="2857386" indent="-190492" algn="l" rtl="0" eaLnBrk="1" fontAlgn="base" hangingPunct="1">
        <a:spcBef>
          <a:spcPct val="50000"/>
        </a:spcBef>
        <a:spcAft>
          <a:spcPct val="0"/>
        </a:spcAft>
        <a:buClr>
          <a:schemeClr val="folHlink"/>
        </a:buClr>
        <a:buChar char="•"/>
        <a:defRPr sz="1583">
          <a:solidFill>
            <a:srgbClr val="003082"/>
          </a:solidFill>
          <a:latin typeface="+mn-lt"/>
        </a:defRPr>
      </a:lvl8pPr>
      <a:lvl9pPr marL="3238370" indent="-190492" algn="l" rtl="0" eaLnBrk="1" fontAlgn="base" hangingPunct="1">
        <a:spcBef>
          <a:spcPct val="50000"/>
        </a:spcBef>
        <a:spcAft>
          <a:spcPct val="0"/>
        </a:spcAft>
        <a:buClr>
          <a:schemeClr val="folHlink"/>
        </a:buClr>
        <a:buChar char="•"/>
        <a:defRPr sz="1583">
          <a:solidFill>
            <a:srgbClr val="003082"/>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smtClean="0"/>
              <a:t>EFET Workshop 11 10 2017</a:t>
            </a:r>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EF5EB0-AF0D-4B59-A86C-E77F96713D75}" type="slidenum">
              <a:rPr lang="en-GB" smtClean="0"/>
              <a:pPr/>
              <a:t>‹#›</a:t>
            </a:fld>
            <a:endParaRPr lang="en-GB"/>
          </a:p>
        </p:txBody>
      </p:sp>
    </p:spTree>
    <p:extLst>
      <p:ext uri="{BB962C8B-B14F-4D97-AF65-F5344CB8AC3E}">
        <p14:creationId xmlns:p14="http://schemas.microsoft.com/office/powerpoint/2010/main" val="24475348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BDC3FA31-1B2B-4A59-9C74-F44875179692}" type="datetimeFigureOut">
              <a:rPr lang="en-GB" smtClean="0"/>
              <a:pPr/>
              <a:t>31/01/2019</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EF5EB0-AF0D-4B59-A86C-E77F96713D75}" type="slidenum">
              <a:rPr lang="en-GB" smtClean="0"/>
              <a:pPr/>
              <a:t>‹#›</a:t>
            </a:fld>
            <a:endParaRPr lang="en-GB"/>
          </a:p>
        </p:txBody>
      </p:sp>
    </p:spTree>
    <p:extLst>
      <p:ext uri="{BB962C8B-B14F-4D97-AF65-F5344CB8AC3E}">
        <p14:creationId xmlns:p14="http://schemas.microsoft.com/office/powerpoint/2010/main" val="5721917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smtClean="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smtClean="0"/>
              <a:t>Mastertextformat bearbeiten</a:t>
            </a:r>
          </a:p>
          <a:p>
            <a:pPr lvl="3"/>
            <a:r>
              <a:rPr lang="de-AT" dirty="0" smtClean="0"/>
              <a:t>Zweite Ebene</a:t>
            </a:r>
          </a:p>
          <a:p>
            <a:pPr lvl="4"/>
            <a:r>
              <a:rPr lang="de-AT" dirty="0" smtClean="0"/>
              <a:t>Dritte Ebene</a:t>
            </a:r>
          </a:p>
          <a:p>
            <a:pPr lvl="5"/>
            <a:r>
              <a:rPr lang="de-AT" dirty="0" smtClean="0"/>
              <a:t>Vierte Ebene</a:t>
            </a:r>
          </a:p>
          <a:p>
            <a:pPr lvl="6"/>
            <a:r>
              <a:rPr lang="de-AT" dirty="0" smtClean="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smtClean="0"/>
              <a:t>Energy</a:t>
            </a:r>
            <a:r>
              <a:rPr lang="de-DE" baseline="0" dirty="0" smtClean="0"/>
              <a:t> Community </a:t>
            </a:r>
            <a:r>
              <a:rPr lang="de-DE" baseline="0" dirty="0" err="1" smtClean="0"/>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GB" smtClean="0"/>
              <a:t>CESEC Electricity Plenary 21 January 2019</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5" name="Bild 24" descr="Energy-Community_logo_sRGB_300.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Fußzeilenplatzhalter 4"/>
          <p:cNvSpPr txBox="1">
            <a:spLocks/>
          </p:cNvSpPr>
          <p:nvPr userDrawn="1"/>
        </p:nvSpPr>
        <p:spPr>
          <a:xfrm>
            <a:off x="287860" y="5360055"/>
            <a:ext cx="2438409"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smtClean="0"/>
              <a:t>Energy</a:t>
            </a:r>
            <a:r>
              <a:rPr lang="de-DE" baseline="0" dirty="0" smtClean="0"/>
              <a:t> Community </a:t>
            </a:r>
            <a:r>
              <a:rPr lang="de-DE" baseline="0" dirty="0" err="1" smtClean="0"/>
              <a:t>Secretariat</a:t>
            </a:r>
            <a:endParaRPr lang="de-DE" dirty="0"/>
          </a:p>
        </p:txBody>
      </p: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27106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timing>
    <p:tnLst>
      <p:par>
        <p:cTn id="1" dur="indefinite" restart="never" nodeType="tmRoot"/>
      </p:par>
    </p:tnLst>
  </p:timing>
  <p:hf hdr="0" dt="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smtClean="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smtClean="0"/>
              <a:t>Mastertextformat bearbeiten</a:t>
            </a:r>
          </a:p>
          <a:p>
            <a:pPr lvl="3"/>
            <a:r>
              <a:rPr lang="de-AT" dirty="0" smtClean="0"/>
              <a:t>Zweite Ebene</a:t>
            </a:r>
          </a:p>
          <a:p>
            <a:pPr lvl="4"/>
            <a:r>
              <a:rPr lang="de-AT" dirty="0" smtClean="0"/>
              <a:t>Dritte Ebene</a:t>
            </a:r>
          </a:p>
          <a:p>
            <a:pPr lvl="5"/>
            <a:r>
              <a:rPr lang="de-AT" dirty="0" smtClean="0"/>
              <a:t>Vierte Ebene</a:t>
            </a:r>
          </a:p>
          <a:p>
            <a:pPr lvl="6"/>
            <a:r>
              <a:rPr lang="de-AT" dirty="0" smtClean="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smtClean="0"/>
              <a:t>Energy</a:t>
            </a:r>
            <a:r>
              <a:rPr lang="de-DE" baseline="0" dirty="0" smtClean="0"/>
              <a:t> Community </a:t>
            </a:r>
            <a:r>
              <a:rPr lang="de-DE" baseline="0" dirty="0" err="1" smtClean="0"/>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GB" smtClean="0"/>
              <a:t>2nd Ad hoc group Neighbourhood: Energy Community and MENA</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5" name="Bild 24"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26" name="Gerade Verbindung 25"/>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Fußzeilenplatzhalter 4"/>
          <p:cNvSpPr txBox="1">
            <a:spLocks/>
          </p:cNvSpPr>
          <p:nvPr/>
        </p:nvSpPr>
        <p:spPr>
          <a:xfrm>
            <a:off x="287860" y="5360055"/>
            <a:ext cx="2438409"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smtClean="0"/>
              <a:t>Energy</a:t>
            </a:r>
            <a:r>
              <a:rPr lang="de-DE" baseline="0" dirty="0" smtClean="0"/>
              <a:t> Community </a:t>
            </a:r>
            <a:r>
              <a:rPr lang="de-DE" baseline="0" dirty="0" err="1" smtClean="0"/>
              <a:t>Secretariat</a:t>
            </a:r>
            <a:endParaRPr lang="de-DE" dirty="0"/>
          </a:p>
        </p:txBody>
      </p:sp>
      <p:cxnSp>
        <p:nvCxnSpPr>
          <p:cNvPr id="30" name="Gerade Verbindung 2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36391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timing>
    <p:tnLst>
      <p:par>
        <p:cTn id="1" dur="indefinite" restart="never" nodeType="tmRoot"/>
      </p:par>
    </p:tnLst>
  </p:timing>
  <p:hf sldNum="0" hdr="0" dt="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openxmlformats.org/officeDocument/2006/relationships/image" Target="../media/image42.svg"/><Relationship Id="rId12" Type="http://schemas.openxmlformats.org/officeDocument/2006/relationships/image" Target="../media/image46.svg"/><Relationship Id="rId2" Type="http://schemas.openxmlformats.org/officeDocument/2006/relationships/image" Target="../media/image16.png"/><Relationship Id="rId1" Type="http://schemas.openxmlformats.org/officeDocument/2006/relationships/slideLayout" Target="../slideLayouts/slideLayout40.xml"/><Relationship Id="rId11" Type="http://schemas.openxmlformats.org/officeDocument/2006/relationships/image" Target="../media/image18.png"/><Relationship Id="rId10" Type="http://schemas.openxmlformats.org/officeDocument/2006/relationships/image" Target="../media/image44.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22.em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44.xml"/><Relationship Id="rId5" Type="http://schemas.openxmlformats.org/officeDocument/2006/relationships/image" Target="../media/image30.png"/><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mailto:jasmina.trhulj@energy-community.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79239" y="-96981"/>
            <a:ext cx="7664761" cy="6003841"/>
          </a:xfrm>
          <a:prstGeom prst="rect">
            <a:avLst/>
          </a:prstGeom>
        </p:spPr>
      </p:pic>
      <p:sp>
        <p:nvSpPr>
          <p:cNvPr id="2" name="Title 1"/>
          <p:cNvSpPr>
            <a:spLocks noGrp="1"/>
          </p:cNvSpPr>
          <p:nvPr>
            <p:ph type="ctrTitle"/>
          </p:nvPr>
        </p:nvSpPr>
        <p:spPr>
          <a:xfrm>
            <a:off x="4443055" y="4533442"/>
            <a:ext cx="4800533" cy="1500167"/>
          </a:xfrm>
        </p:spPr>
        <p:txBody>
          <a:bodyPr>
            <a:normAutofit/>
          </a:bodyPr>
          <a:lstStyle/>
          <a:p>
            <a:r>
              <a:rPr lang="en-US" sz="2333" dirty="0" smtClean="0">
                <a:solidFill>
                  <a:schemeClr val="tx2"/>
                </a:solidFill>
                <a:latin typeface="Frutiger LT 65 Bold" panose="020B0803030504020204" pitchFamily="34" charset="0"/>
              </a:rPr>
              <a:t>Market integration in WB6 - where do we stand?</a:t>
            </a:r>
            <a:br>
              <a:rPr lang="en-US" sz="2333" dirty="0" smtClean="0">
                <a:solidFill>
                  <a:schemeClr val="tx2"/>
                </a:solidFill>
                <a:latin typeface="Frutiger LT 65 Bold" panose="020B0803030504020204" pitchFamily="34" charset="0"/>
              </a:rPr>
            </a:br>
            <a:r>
              <a:rPr lang="en-US" sz="1400" dirty="0" smtClean="0">
                <a:solidFill>
                  <a:schemeClr val="tx2"/>
                </a:solidFill>
                <a:latin typeface="Frutiger LT 65 Bold" panose="020B0803030504020204" pitchFamily="34" charset="0"/>
              </a:rPr>
              <a:t>October 2018</a:t>
            </a:r>
            <a:endParaRPr lang="en-GB" sz="1400" dirty="0">
              <a:solidFill>
                <a:schemeClr val="tx2"/>
              </a:solidFill>
              <a:latin typeface="Frutiger LT 65 Bold" panose="020B0803030504020204" pitchFamily="34" charset="0"/>
            </a:endParaRPr>
          </a:p>
        </p:txBody>
      </p:sp>
      <p:pic>
        <p:nvPicPr>
          <p:cNvPr id="7" name="Picture 6"/>
          <p:cNvPicPr>
            <a:picLocks noChangeAspect="1"/>
          </p:cNvPicPr>
          <p:nvPr/>
        </p:nvPicPr>
        <p:blipFill>
          <a:blip r:embed="rId3"/>
          <a:stretch>
            <a:fillRect/>
          </a:stretch>
        </p:blipFill>
        <p:spPr>
          <a:xfrm>
            <a:off x="369244" y="843880"/>
            <a:ext cx="2219990" cy="623918"/>
          </a:xfrm>
          <a:prstGeom prst="rect">
            <a:avLst/>
          </a:prstGeom>
        </p:spPr>
      </p:pic>
    </p:spTree>
    <p:extLst>
      <p:ext uri="{BB962C8B-B14F-4D97-AF65-F5344CB8AC3E}">
        <p14:creationId xmlns:p14="http://schemas.microsoft.com/office/powerpoint/2010/main" val="140312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936" y="530741"/>
            <a:ext cx="5715756" cy="615483"/>
          </a:xfrm>
        </p:spPr>
        <p:txBody>
          <a:bodyPr vert="horz" lIns="76200" tIns="38100" rIns="76200" bIns="38100" rtlCol="0" anchor="t">
            <a:noAutofit/>
          </a:bodyPr>
          <a:lstStyle/>
          <a:p>
            <a:r>
              <a:rPr lang="de-DE" dirty="0"/>
              <a:t>Binding reciprocity  between EU MSs and EnC CPs -missing piece to the puzzle</a:t>
            </a:r>
          </a:p>
        </p:txBody>
      </p:sp>
      <p:pic>
        <p:nvPicPr>
          <p:cNvPr id="8" name="Picture 7"/>
          <p:cNvPicPr>
            <a:picLocks noChangeAspect="1"/>
          </p:cNvPicPr>
          <p:nvPr/>
        </p:nvPicPr>
        <p:blipFill>
          <a:blip r:embed="rId2" cstate="print"/>
          <a:stretch>
            <a:fillRect/>
          </a:stretch>
        </p:blipFill>
        <p:spPr>
          <a:xfrm>
            <a:off x="0" y="90585"/>
            <a:ext cx="7620661" cy="1249788"/>
          </a:xfrm>
          <a:prstGeom prst="rect">
            <a:avLst/>
          </a:prstGeom>
        </p:spPr>
      </p:pic>
      <p:sp>
        <p:nvSpPr>
          <p:cNvPr id="6" name="Titel 1"/>
          <p:cNvSpPr txBox="1">
            <a:spLocks/>
          </p:cNvSpPr>
          <p:nvPr/>
        </p:nvSpPr>
        <p:spPr>
          <a:xfrm>
            <a:off x="1074472" y="1130642"/>
            <a:ext cx="9144000"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1F497D"/>
                </a:solidFill>
                <a:effectLst/>
                <a:uLnTx/>
                <a:uFillTx/>
                <a:latin typeface="Calibri"/>
                <a:ea typeface="+mj-ea"/>
                <a:cs typeface="+mj-cs"/>
              </a:rPr>
              <a:t>D</a:t>
            </a:r>
            <a:r>
              <a:rPr kumimoji="0" lang="en-GB" sz="2000" b="1" i="1" u="none" strike="noStrike" kern="1200" cap="none" spc="0" normalizeH="0" baseline="0" noProof="0" dirty="0" smtClean="0">
                <a:ln>
                  <a:noFill/>
                </a:ln>
                <a:solidFill>
                  <a:srgbClr val="1F497D"/>
                </a:solidFill>
                <a:effectLst/>
                <a:uLnTx/>
                <a:uFillTx/>
                <a:latin typeface="Calibri"/>
                <a:ea typeface="+mj-ea"/>
                <a:cs typeface="+mj-cs"/>
              </a:rPr>
              <a:t>ay-ahead market price convergence in South-East Europe (2018)  </a:t>
            </a:r>
            <a:endParaRPr kumimoji="0" lang="en-GB" sz="2000" b="1" i="1" u="none" strike="noStrike" kern="1200" cap="none" spc="0" normalizeH="0" baseline="0" noProof="0" dirty="0">
              <a:ln>
                <a:noFill/>
              </a:ln>
              <a:solidFill>
                <a:srgbClr val="1F497D"/>
              </a:solidFill>
              <a:effectLst/>
              <a:uLnTx/>
              <a:uFillTx/>
              <a:latin typeface="Calibri"/>
              <a:ea typeface="+mj-ea"/>
              <a:cs typeface="+mj-cs"/>
            </a:endParaRPr>
          </a:p>
        </p:txBody>
      </p:sp>
      <p:pic>
        <p:nvPicPr>
          <p:cNvPr id="3" name="Picture 2"/>
          <p:cNvPicPr>
            <a:picLocks noChangeAspect="1"/>
          </p:cNvPicPr>
          <p:nvPr/>
        </p:nvPicPr>
        <p:blipFill>
          <a:blip r:embed="rId3"/>
          <a:stretch>
            <a:fillRect/>
          </a:stretch>
        </p:blipFill>
        <p:spPr>
          <a:xfrm>
            <a:off x="0" y="1951910"/>
            <a:ext cx="9022862" cy="3231160"/>
          </a:xfrm>
          <a:prstGeom prst="rect">
            <a:avLst/>
          </a:prstGeom>
        </p:spPr>
      </p:pic>
      <p:sp>
        <p:nvSpPr>
          <p:cNvPr id="9" name="TextBox 8"/>
          <p:cNvSpPr txBox="1"/>
          <p:nvPr/>
        </p:nvSpPr>
        <p:spPr>
          <a:xfrm>
            <a:off x="6614035" y="5183070"/>
            <a:ext cx="2013252" cy="276999"/>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smtClean="0">
                <a:ln>
                  <a:noFill/>
                </a:ln>
                <a:solidFill>
                  <a:srgbClr val="20266E"/>
                </a:solidFill>
                <a:effectLst/>
                <a:uLnTx/>
                <a:uFillTx/>
                <a:latin typeface="Arial"/>
                <a:ea typeface="+mn-ea"/>
                <a:cs typeface="+mn-cs"/>
              </a:rPr>
              <a:t>Source: SEEPEX, Serbia</a:t>
            </a:r>
            <a:endParaRPr kumimoji="0" lang="en-GB" sz="1200" b="1" i="0" u="none" strike="noStrike" kern="1200" cap="none" spc="0" normalizeH="0" baseline="0" noProof="0" dirty="0">
              <a:ln>
                <a:noFill/>
              </a:ln>
              <a:solidFill>
                <a:srgbClr val="20266E"/>
              </a:solidFill>
              <a:effectLst/>
              <a:uLnTx/>
              <a:uFillTx/>
              <a:latin typeface="Arial"/>
              <a:ea typeface="+mn-ea"/>
              <a:cs typeface="+mn-cs"/>
            </a:endParaRPr>
          </a:p>
        </p:txBody>
      </p:sp>
    </p:spTree>
    <p:extLst>
      <p:ext uri="{BB962C8B-B14F-4D97-AF65-F5344CB8AC3E}">
        <p14:creationId xmlns:p14="http://schemas.microsoft.com/office/powerpoint/2010/main" val="2233901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936" y="530741"/>
            <a:ext cx="5715756" cy="615483"/>
          </a:xfrm>
        </p:spPr>
        <p:txBody>
          <a:bodyPr vert="horz" lIns="76200" tIns="38100" rIns="76200" bIns="38100" rtlCol="0" anchor="t">
            <a:noAutofit/>
          </a:bodyPr>
          <a:lstStyle/>
          <a:p>
            <a:r>
              <a:rPr lang="de-DE" dirty="0"/>
              <a:t>Binding reciprocity  between EU MSs and EnC CPs -missing piece to the puzzle</a:t>
            </a:r>
          </a:p>
        </p:txBody>
      </p:sp>
      <p:pic>
        <p:nvPicPr>
          <p:cNvPr id="8" name="Picture 7"/>
          <p:cNvPicPr>
            <a:picLocks noChangeAspect="1"/>
          </p:cNvPicPr>
          <p:nvPr/>
        </p:nvPicPr>
        <p:blipFill>
          <a:blip r:embed="rId2" cstate="print"/>
          <a:stretch>
            <a:fillRect/>
          </a:stretch>
        </p:blipFill>
        <p:spPr>
          <a:xfrm>
            <a:off x="0" y="90585"/>
            <a:ext cx="7620661" cy="1249788"/>
          </a:xfrm>
          <a:prstGeom prst="rect">
            <a:avLst/>
          </a:prstGeom>
        </p:spPr>
      </p:pic>
      <p:sp>
        <p:nvSpPr>
          <p:cNvPr id="6" name="Titel 1"/>
          <p:cNvSpPr txBox="1">
            <a:spLocks/>
          </p:cNvSpPr>
          <p:nvPr/>
        </p:nvSpPr>
        <p:spPr>
          <a:xfrm>
            <a:off x="1074472" y="1130642"/>
            <a:ext cx="9144000"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2000" b="1" i="1" u="none" strike="noStrike" kern="1200" cap="none" spc="0" normalizeH="0" baseline="0" noProof="0" dirty="0" smtClean="0">
                <a:ln>
                  <a:noFill/>
                </a:ln>
                <a:solidFill>
                  <a:srgbClr val="1F497D"/>
                </a:solidFill>
                <a:effectLst/>
                <a:uLnTx/>
                <a:uFillTx/>
                <a:latin typeface="Calibri"/>
                <a:ea typeface="+mj-ea"/>
                <a:cs typeface="+mj-cs"/>
              </a:rPr>
              <a:t>Europea</a:t>
            </a:r>
            <a:r>
              <a:rPr lang="en-GB" sz="2000" b="1" noProof="0" dirty="0" smtClean="0">
                <a:solidFill>
                  <a:srgbClr val="1F497D"/>
                </a:solidFill>
                <a:latin typeface="Calibri"/>
              </a:rPr>
              <a:t>n CO2 emission price development (2018-2019)</a:t>
            </a:r>
            <a:endParaRPr kumimoji="0" lang="en-GB" sz="2000" b="1" i="1" u="none" strike="noStrike" kern="1200" cap="none" spc="0" normalizeH="0" baseline="0" noProof="0" dirty="0">
              <a:ln>
                <a:noFill/>
              </a:ln>
              <a:solidFill>
                <a:srgbClr val="1F497D"/>
              </a:solidFill>
              <a:effectLst/>
              <a:uLnTx/>
              <a:uFillTx/>
              <a:latin typeface="Calibri"/>
              <a:ea typeface="+mj-ea"/>
              <a:cs typeface="+mj-cs"/>
            </a:endParaRPr>
          </a:p>
        </p:txBody>
      </p:sp>
      <p:pic>
        <p:nvPicPr>
          <p:cNvPr id="7" name="Picture 6"/>
          <p:cNvPicPr>
            <a:picLocks noChangeAspect="1"/>
          </p:cNvPicPr>
          <p:nvPr/>
        </p:nvPicPr>
        <p:blipFill>
          <a:blip r:embed="rId3"/>
          <a:stretch>
            <a:fillRect/>
          </a:stretch>
        </p:blipFill>
        <p:spPr>
          <a:xfrm>
            <a:off x="451465" y="1940274"/>
            <a:ext cx="8404675" cy="3372809"/>
          </a:xfrm>
          <a:prstGeom prst="rect">
            <a:avLst/>
          </a:prstGeom>
        </p:spPr>
      </p:pic>
    </p:spTree>
    <p:extLst>
      <p:ext uri="{BB962C8B-B14F-4D97-AF65-F5344CB8AC3E}">
        <p14:creationId xmlns:p14="http://schemas.microsoft.com/office/powerpoint/2010/main" val="237523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87" y="217459"/>
            <a:ext cx="7042392" cy="570243"/>
          </a:xfrm>
        </p:spPr>
        <p:txBody>
          <a:bodyPr/>
          <a:lstStyle/>
          <a:p>
            <a:r>
              <a:rPr lang="en-US" sz="2000" b="1" dirty="0"/>
              <a:t>C</a:t>
            </a:r>
            <a:r>
              <a:rPr lang="en-US" sz="2000" b="1" dirty="0" smtClean="0"/>
              <a:t>hallenges to regional electricity market development</a:t>
            </a:r>
            <a:endParaRPr lang="de-DE" sz="2000" b="1" dirty="0"/>
          </a:p>
        </p:txBody>
      </p:sp>
      <p:graphicFrame>
        <p:nvGraphicFramePr>
          <p:cNvPr id="7" name="Diagram 6"/>
          <p:cNvGraphicFramePr/>
          <p:nvPr>
            <p:extLst>
              <p:ext uri="{D42A27DB-BD31-4B8C-83A1-F6EECF244321}">
                <p14:modId xmlns:p14="http://schemas.microsoft.com/office/powerpoint/2010/main" val="3260438587"/>
              </p:ext>
            </p:extLst>
          </p:nvPr>
        </p:nvGraphicFramePr>
        <p:xfrm>
          <a:off x="1541252" y="113034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12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90585"/>
            <a:ext cx="7620661" cy="1249788"/>
          </a:xfrm>
          <a:prstGeom prst="rect">
            <a:avLst/>
          </a:prstGeom>
        </p:spPr>
      </p:pic>
      <p:sp>
        <p:nvSpPr>
          <p:cNvPr id="2" name="Content Placeholder 1"/>
          <p:cNvSpPr>
            <a:spLocks noGrp="1"/>
          </p:cNvSpPr>
          <p:nvPr>
            <p:ph idx="1"/>
          </p:nvPr>
        </p:nvSpPr>
        <p:spPr>
          <a:xfrm>
            <a:off x="831659" y="2250373"/>
            <a:ext cx="7964904" cy="2960589"/>
          </a:xfrm>
        </p:spPr>
        <p:txBody>
          <a:bodyPr>
            <a:normAutofit/>
          </a:bodyPr>
          <a:lstStyle/>
          <a:p>
            <a:pPr marL="285750" indent="-285750">
              <a:buFont typeface="Arial" panose="020B0604020202020204" pitchFamily="34" charset="0"/>
              <a:buChar char="•"/>
            </a:pPr>
            <a:r>
              <a:rPr lang="en-IE" sz="2400" dirty="0"/>
              <a:t>Legal gap between EU </a:t>
            </a:r>
            <a:r>
              <a:rPr lang="en-IE" sz="2400" dirty="0" smtClean="0"/>
              <a:t>MSs and </a:t>
            </a:r>
            <a:r>
              <a:rPr lang="en-IE" sz="2400" dirty="0"/>
              <a:t>Energy Community CPs</a:t>
            </a:r>
            <a:endParaRPr lang="en-US" sz="2400" dirty="0"/>
          </a:p>
          <a:p>
            <a:pPr marL="285750" indent="-285750">
              <a:buFont typeface="Arial" panose="020B0604020202020204" pitchFamily="34" charset="0"/>
              <a:buChar char="•"/>
            </a:pPr>
            <a:r>
              <a:rPr lang="en-US" sz="2400" dirty="0" smtClean="0"/>
              <a:t>Slow implementation of electricity market reform in WB6</a:t>
            </a:r>
            <a:endParaRPr lang="en-US" sz="2400" dirty="0"/>
          </a:p>
        </p:txBody>
      </p:sp>
      <p:sp>
        <p:nvSpPr>
          <p:cNvPr id="3" name="Slide Number Placeholder 2"/>
          <p:cNvSpPr>
            <a:spLocks noGrp="1"/>
          </p:cNvSpPr>
          <p:nvPr>
            <p:ph type="sldNum" sz="quarter" idx="12"/>
          </p:nvPr>
        </p:nvSpPr>
        <p:spPr/>
        <p:txBody>
          <a:bodyPr/>
          <a:lstStyle/>
          <a:p>
            <a:fld id="{AF93B2B6-68E5-2D46-B060-FE1D3366BF4B}" type="slidenum">
              <a:rPr lang="de-DE" smtClean="0"/>
              <a:pPr/>
              <a:t>13</a:t>
            </a:fld>
            <a:endParaRPr lang="de-DE" dirty="0"/>
          </a:p>
        </p:txBody>
      </p:sp>
      <p:sp>
        <p:nvSpPr>
          <p:cNvPr id="6" name="Title 5"/>
          <p:cNvSpPr>
            <a:spLocks noGrp="1"/>
          </p:cNvSpPr>
          <p:nvPr>
            <p:ph type="title"/>
          </p:nvPr>
        </p:nvSpPr>
        <p:spPr>
          <a:xfrm>
            <a:off x="244444" y="1475180"/>
            <a:ext cx="8673219" cy="499533"/>
          </a:xfrm>
        </p:spPr>
        <p:txBody>
          <a:bodyPr>
            <a:noAutofit/>
          </a:bodyPr>
          <a:lstStyle/>
          <a:p>
            <a:r>
              <a:rPr lang="en-US" sz="2400" b="1" dirty="0"/>
              <a:t>Critical issues to the regional electricity market </a:t>
            </a:r>
            <a:r>
              <a:rPr lang="en-US" sz="2400" b="1" dirty="0" smtClean="0"/>
              <a:t>integration in SEE</a:t>
            </a:r>
            <a:endParaRPr lang="en-US" sz="2400" b="1" dirty="0"/>
          </a:p>
        </p:txBody>
      </p:sp>
    </p:spTree>
    <p:extLst>
      <p:ext uri="{BB962C8B-B14F-4D97-AF65-F5344CB8AC3E}">
        <p14:creationId xmlns:p14="http://schemas.microsoft.com/office/powerpoint/2010/main" val="197830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3B2B6-68E5-2D46-B060-FE1D3366BF4B}"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sp>
        <p:nvSpPr>
          <p:cNvPr id="3" name="Title 2"/>
          <p:cNvSpPr>
            <a:spLocks noGrp="1"/>
          </p:cNvSpPr>
          <p:nvPr>
            <p:ph type="title"/>
          </p:nvPr>
        </p:nvSpPr>
        <p:spPr>
          <a:xfrm>
            <a:off x="218130" y="233484"/>
            <a:ext cx="6333067" cy="508000"/>
          </a:xfrm>
        </p:spPr>
        <p:txBody>
          <a:bodyPr/>
          <a:lstStyle/>
          <a:p>
            <a:r>
              <a:rPr lang="en-GB" i="0" dirty="0"/>
              <a:t>Legal gap between EU </a:t>
            </a:r>
            <a:r>
              <a:rPr lang="en-GB" i="0" dirty="0" smtClean="0"/>
              <a:t>MSs and </a:t>
            </a:r>
            <a:r>
              <a:rPr lang="en-GB" i="0" dirty="0" err="1" smtClean="0"/>
              <a:t>EnC</a:t>
            </a:r>
            <a:r>
              <a:rPr lang="en-GB" i="0" dirty="0" smtClean="0"/>
              <a:t> </a:t>
            </a:r>
            <a:r>
              <a:rPr lang="en-GB" i="0" dirty="0"/>
              <a:t>CPs</a:t>
            </a:r>
          </a:p>
        </p:txBody>
      </p:sp>
      <p:sp>
        <p:nvSpPr>
          <p:cNvPr id="7" name="Freeform 3"/>
          <p:cNvSpPr>
            <a:spLocks noChangeArrowheads="1"/>
          </p:cNvSpPr>
          <p:nvPr/>
        </p:nvSpPr>
        <p:spPr bwMode="auto">
          <a:xfrm>
            <a:off x="8337519" y="3887293"/>
            <a:ext cx="819182" cy="368091"/>
          </a:xfrm>
          <a:custGeom>
            <a:avLst/>
            <a:gdLst>
              <a:gd name="T0" fmla="*/ 1924 w 2004"/>
              <a:gd name="T1" fmla="*/ 750 h 901"/>
              <a:gd name="T2" fmla="*/ 1932 w 2004"/>
              <a:gd name="T3" fmla="*/ 697 h 901"/>
              <a:gd name="T4" fmla="*/ 1985 w 2004"/>
              <a:gd name="T5" fmla="*/ 635 h 901"/>
              <a:gd name="T6" fmla="*/ 1827 w 2004"/>
              <a:gd name="T7" fmla="*/ 547 h 901"/>
              <a:gd name="T8" fmla="*/ 1800 w 2004"/>
              <a:gd name="T9" fmla="*/ 547 h 901"/>
              <a:gd name="T10" fmla="*/ 1774 w 2004"/>
              <a:gd name="T11" fmla="*/ 520 h 901"/>
              <a:gd name="T12" fmla="*/ 1738 w 2004"/>
              <a:gd name="T13" fmla="*/ 388 h 901"/>
              <a:gd name="T14" fmla="*/ 1703 w 2004"/>
              <a:gd name="T15" fmla="*/ 362 h 901"/>
              <a:gd name="T16" fmla="*/ 1677 w 2004"/>
              <a:gd name="T17" fmla="*/ 353 h 901"/>
              <a:gd name="T18" fmla="*/ 1632 w 2004"/>
              <a:gd name="T19" fmla="*/ 326 h 901"/>
              <a:gd name="T20" fmla="*/ 1597 w 2004"/>
              <a:gd name="T21" fmla="*/ 317 h 901"/>
              <a:gd name="T22" fmla="*/ 1359 w 2004"/>
              <a:gd name="T23" fmla="*/ 335 h 901"/>
              <a:gd name="T24" fmla="*/ 1297 w 2004"/>
              <a:gd name="T25" fmla="*/ 362 h 901"/>
              <a:gd name="T26" fmla="*/ 1279 w 2004"/>
              <a:gd name="T27" fmla="*/ 370 h 901"/>
              <a:gd name="T28" fmla="*/ 1209 w 2004"/>
              <a:gd name="T29" fmla="*/ 326 h 901"/>
              <a:gd name="T30" fmla="*/ 1138 w 2004"/>
              <a:gd name="T31" fmla="*/ 273 h 901"/>
              <a:gd name="T32" fmla="*/ 1112 w 2004"/>
              <a:gd name="T33" fmla="*/ 264 h 901"/>
              <a:gd name="T34" fmla="*/ 1015 w 2004"/>
              <a:gd name="T35" fmla="*/ 229 h 901"/>
              <a:gd name="T36" fmla="*/ 926 w 2004"/>
              <a:gd name="T37" fmla="*/ 150 h 901"/>
              <a:gd name="T38" fmla="*/ 918 w 2004"/>
              <a:gd name="T39" fmla="*/ 141 h 901"/>
              <a:gd name="T40" fmla="*/ 856 w 2004"/>
              <a:gd name="T41" fmla="*/ 132 h 901"/>
              <a:gd name="T42" fmla="*/ 573 w 2004"/>
              <a:gd name="T43" fmla="*/ 132 h 901"/>
              <a:gd name="T44" fmla="*/ 468 w 2004"/>
              <a:gd name="T45" fmla="*/ 106 h 901"/>
              <a:gd name="T46" fmla="*/ 388 w 2004"/>
              <a:gd name="T47" fmla="*/ 62 h 901"/>
              <a:gd name="T48" fmla="*/ 194 w 2004"/>
              <a:gd name="T49" fmla="*/ 9 h 901"/>
              <a:gd name="T50" fmla="*/ 115 w 2004"/>
              <a:gd name="T51" fmla="*/ 0 h 901"/>
              <a:gd name="T52" fmla="*/ 62 w 2004"/>
              <a:gd name="T53" fmla="*/ 17 h 901"/>
              <a:gd name="T54" fmla="*/ 0 w 2004"/>
              <a:gd name="T55" fmla="*/ 53 h 901"/>
              <a:gd name="T56" fmla="*/ 141 w 2004"/>
              <a:gd name="T57" fmla="*/ 114 h 901"/>
              <a:gd name="T58" fmla="*/ 344 w 2004"/>
              <a:gd name="T59" fmla="*/ 176 h 901"/>
              <a:gd name="T60" fmla="*/ 415 w 2004"/>
              <a:gd name="T61" fmla="*/ 229 h 901"/>
              <a:gd name="T62" fmla="*/ 450 w 2004"/>
              <a:gd name="T63" fmla="*/ 282 h 901"/>
              <a:gd name="T64" fmla="*/ 459 w 2004"/>
              <a:gd name="T65" fmla="*/ 309 h 901"/>
              <a:gd name="T66" fmla="*/ 503 w 2004"/>
              <a:gd name="T67" fmla="*/ 423 h 901"/>
              <a:gd name="T68" fmla="*/ 547 w 2004"/>
              <a:gd name="T69" fmla="*/ 476 h 901"/>
              <a:gd name="T70" fmla="*/ 582 w 2004"/>
              <a:gd name="T71" fmla="*/ 520 h 901"/>
              <a:gd name="T72" fmla="*/ 573 w 2004"/>
              <a:gd name="T73" fmla="*/ 617 h 901"/>
              <a:gd name="T74" fmla="*/ 565 w 2004"/>
              <a:gd name="T75" fmla="*/ 644 h 901"/>
              <a:gd name="T76" fmla="*/ 503 w 2004"/>
              <a:gd name="T77" fmla="*/ 723 h 901"/>
              <a:gd name="T78" fmla="*/ 697 w 2004"/>
              <a:gd name="T79" fmla="*/ 723 h 901"/>
              <a:gd name="T80" fmla="*/ 812 w 2004"/>
              <a:gd name="T81" fmla="*/ 715 h 901"/>
              <a:gd name="T82" fmla="*/ 847 w 2004"/>
              <a:gd name="T83" fmla="*/ 706 h 901"/>
              <a:gd name="T84" fmla="*/ 900 w 2004"/>
              <a:gd name="T85" fmla="*/ 715 h 901"/>
              <a:gd name="T86" fmla="*/ 971 w 2004"/>
              <a:gd name="T87" fmla="*/ 803 h 901"/>
              <a:gd name="T88" fmla="*/ 1024 w 2004"/>
              <a:gd name="T89" fmla="*/ 882 h 901"/>
              <a:gd name="T90" fmla="*/ 1041 w 2004"/>
              <a:gd name="T91" fmla="*/ 900 h 901"/>
              <a:gd name="T92" fmla="*/ 1262 w 2004"/>
              <a:gd name="T93" fmla="*/ 847 h 901"/>
              <a:gd name="T94" fmla="*/ 1341 w 2004"/>
              <a:gd name="T95" fmla="*/ 838 h 901"/>
              <a:gd name="T96" fmla="*/ 1474 w 2004"/>
              <a:gd name="T97" fmla="*/ 838 h 901"/>
              <a:gd name="T98" fmla="*/ 1606 w 2004"/>
              <a:gd name="T99" fmla="*/ 865 h 901"/>
              <a:gd name="T100" fmla="*/ 1588 w 2004"/>
              <a:gd name="T101" fmla="*/ 812 h 901"/>
              <a:gd name="T102" fmla="*/ 1588 w 2004"/>
              <a:gd name="T103" fmla="*/ 803 h 901"/>
              <a:gd name="T104" fmla="*/ 1624 w 2004"/>
              <a:gd name="T105" fmla="*/ 776 h 901"/>
              <a:gd name="T106" fmla="*/ 1685 w 2004"/>
              <a:gd name="T107" fmla="*/ 794 h 901"/>
              <a:gd name="T108" fmla="*/ 1791 w 2004"/>
              <a:gd name="T109" fmla="*/ 865 h 901"/>
              <a:gd name="T110" fmla="*/ 1835 w 2004"/>
              <a:gd name="T111" fmla="*/ 882 h 901"/>
              <a:gd name="T112" fmla="*/ 1950 w 2004"/>
              <a:gd name="T113" fmla="*/ 900 h 901"/>
              <a:gd name="T114" fmla="*/ 2003 w 2004"/>
              <a:gd name="T115" fmla="*/ 891 h 901"/>
              <a:gd name="T116" fmla="*/ 2003 w 2004"/>
              <a:gd name="T117" fmla="*/ 820 h 901"/>
              <a:gd name="T118" fmla="*/ 1924 w 2004"/>
              <a:gd name="T119" fmla="*/ 75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4" h="901">
                <a:moveTo>
                  <a:pt x="1924" y="750"/>
                </a:moveTo>
                <a:lnTo>
                  <a:pt x="1924" y="750"/>
                </a:lnTo>
                <a:lnTo>
                  <a:pt x="1924" y="723"/>
                </a:lnTo>
                <a:lnTo>
                  <a:pt x="1932" y="697"/>
                </a:lnTo>
                <a:lnTo>
                  <a:pt x="1985" y="635"/>
                </a:lnTo>
                <a:lnTo>
                  <a:pt x="1985" y="635"/>
                </a:lnTo>
                <a:lnTo>
                  <a:pt x="1871" y="573"/>
                </a:lnTo>
                <a:lnTo>
                  <a:pt x="1827" y="547"/>
                </a:lnTo>
                <a:lnTo>
                  <a:pt x="1800" y="547"/>
                </a:lnTo>
                <a:lnTo>
                  <a:pt x="1800" y="547"/>
                </a:lnTo>
                <a:lnTo>
                  <a:pt x="1782" y="538"/>
                </a:lnTo>
                <a:lnTo>
                  <a:pt x="1774" y="520"/>
                </a:lnTo>
                <a:lnTo>
                  <a:pt x="1756" y="459"/>
                </a:lnTo>
                <a:lnTo>
                  <a:pt x="1738" y="388"/>
                </a:lnTo>
                <a:lnTo>
                  <a:pt x="1721" y="370"/>
                </a:lnTo>
                <a:lnTo>
                  <a:pt x="1703" y="362"/>
                </a:lnTo>
                <a:lnTo>
                  <a:pt x="1703" y="362"/>
                </a:lnTo>
                <a:lnTo>
                  <a:pt x="1677" y="353"/>
                </a:lnTo>
                <a:lnTo>
                  <a:pt x="1650" y="344"/>
                </a:lnTo>
                <a:lnTo>
                  <a:pt x="1632" y="326"/>
                </a:lnTo>
                <a:lnTo>
                  <a:pt x="1597" y="317"/>
                </a:lnTo>
                <a:lnTo>
                  <a:pt x="1597" y="317"/>
                </a:lnTo>
                <a:lnTo>
                  <a:pt x="1447" y="326"/>
                </a:lnTo>
                <a:lnTo>
                  <a:pt x="1359" y="335"/>
                </a:lnTo>
                <a:lnTo>
                  <a:pt x="1324" y="344"/>
                </a:lnTo>
                <a:lnTo>
                  <a:pt x="1297" y="362"/>
                </a:lnTo>
                <a:lnTo>
                  <a:pt x="1297" y="362"/>
                </a:lnTo>
                <a:lnTo>
                  <a:pt x="1279" y="370"/>
                </a:lnTo>
                <a:lnTo>
                  <a:pt x="1253" y="362"/>
                </a:lnTo>
                <a:lnTo>
                  <a:pt x="1209" y="326"/>
                </a:lnTo>
                <a:lnTo>
                  <a:pt x="1165" y="291"/>
                </a:lnTo>
                <a:lnTo>
                  <a:pt x="1138" y="273"/>
                </a:lnTo>
                <a:lnTo>
                  <a:pt x="1112" y="264"/>
                </a:lnTo>
                <a:lnTo>
                  <a:pt x="1112" y="264"/>
                </a:lnTo>
                <a:lnTo>
                  <a:pt x="1059" y="256"/>
                </a:lnTo>
                <a:lnTo>
                  <a:pt x="1015" y="229"/>
                </a:lnTo>
                <a:lnTo>
                  <a:pt x="962" y="194"/>
                </a:lnTo>
                <a:lnTo>
                  <a:pt x="926" y="150"/>
                </a:lnTo>
                <a:lnTo>
                  <a:pt x="926" y="150"/>
                </a:lnTo>
                <a:lnTo>
                  <a:pt x="918" y="141"/>
                </a:lnTo>
                <a:lnTo>
                  <a:pt x="900" y="132"/>
                </a:lnTo>
                <a:lnTo>
                  <a:pt x="856" y="132"/>
                </a:lnTo>
                <a:lnTo>
                  <a:pt x="715" y="132"/>
                </a:lnTo>
                <a:lnTo>
                  <a:pt x="573" y="132"/>
                </a:lnTo>
                <a:lnTo>
                  <a:pt x="512" y="132"/>
                </a:lnTo>
                <a:lnTo>
                  <a:pt x="468" y="106"/>
                </a:lnTo>
                <a:lnTo>
                  <a:pt x="468" y="106"/>
                </a:lnTo>
                <a:lnTo>
                  <a:pt x="388" y="62"/>
                </a:lnTo>
                <a:lnTo>
                  <a:pt x="291" y="26"/>
                </a:lnTo>
                <a:lnTo>
                  <a:pt x="194" y="9"/>
                </a:lnTo>
                <a:lnTo>
                  <a:pt x="150" y="0"/>
                </a:lnTo>
                <a:lnTo>
                  <a:pt x="115" y="0"/>
                </a:lnTo>
                <a:lnTo>
                  <a:pt x="115" y="0"/>
                </a:lnTo>
                <a:lnTo>
                  <a:pt x="62" y="17"/>
                </a:lnTo>
                <a:lnTo>
                  <a:pt x="0" y="53"/>
                </a:lnTo>
                <a:lnTo>
                  <a:pt x="0" y="53"/>
                </a:lnTo>
                <a:lnTo>
                  <a:pt x="71" y="88"/>
                </a:lnTo>
                <a:lnTo>
                  <a:pt x="141" y="114"/>
                </a:lnTo>
                <a:lnTo>
                  <a:pt x="282" y="150"/>
                </a:lnTo>
                <a:lnTo>
                  <a:pt x="344" y="176"/>
                </a:lnTo>
                <a:lnTo>
                  <a:pt x="397" y="212"/>
                </a:lnTo>
                <a:lnTo>
                  <a:pt x="415" y="229"/>
                </a:lnTo>
                <a:lnTo>
                  <a:pt x="432" y="256"/>
                </a:lnTo>
                <a:lnTo>
                  <a:pt x="450" y="282"/>
                </a:lnTo>
                <a:lnTo>
                  <a:pt x="459" y="309"/>
                </a:lnTo>
                <a:lnTo>
                  <a:pt x="459" y="309"/>
                </a:lnTo>
                <a:lnTo>
                  <a:pt x="476" y="379"/>
                </a:lnTo>
                <a:lnTo>
                  <a:pt x="503" y="423"/>
                </a:lnTo>
                <a:lnTo>
                  <a:pt x="521" y="450"/>
                </a:lnTo>
                <a:lnTo>
                  <a:pt x="547" y="476"/>
                </a:lnTo>
                <a:lnTo>
                  <a:pt x="565" y="494"/>
                </a:lnTo>
                <a:lnTo>
                  <a:pt x="582" y="520"/>
                </a:lnTo>
                <a:lnTo>
                  <a:pt x="582" y="565"/>
                </a:lnTo>
                <a:lnTo>
                  <a:pt x="573" y="617"/>
                </a:lnTo>
                <a:lnTo>
                  <a:pt x="573" y="617"/>
                </a:lnTo>
                <a:lnTo>
                  <a:pt x="565" y="644"/>
                </a:lnTo>
                <a:lnTo>
                  <a:pt x="547" y="670"/>
                </a:lnTo>
                <a:lnTo>
                  <a:pt x="503" y="723"/>
                </a:lnTo>
                <a:lnTo>
                  <a:pt x="503" y="723"/>
                </a:lnTo>
                <a:lnTo>
                  <a:pt x="697" y="723"/>
                </a:lnTo>
                <a:lnTo>
                  <a:pt x="768" y="723"/>
                </a:lnTo>
                <a:lnTo>
                  <a:pt x="812" y="715"/>
                </a:lnTo>
                <a:lnTo>
                  <a:pt x="812" y="715"/>
                </a:lnTo>
                <a:lnTo>
                  <a:pt x="847" y="706"/>
                </a:lnTo>
                <a:lnTo>
                  <a:pt x="874" y="706"/>
                </a:lnTo>
                <a:lnTo>
                  <a:pt x="900" y="715"/>
                </a:lnTo>
                <a:lnTo>
                  <a:pt x="926" y="741"/>
                </a:lnTo>
                <a:lnTo>
                  <a:pt x="971" y="803"/>
                </a:lnTo>
                <a:lnTo>
                  <a:pt x="1024" y="882"/>
                </a:lnTo>
                <a:lnTo>
                  <a:pt x="1024" y="882"/>
                </a:lnTo>
                <a:lnTo>
                  <a:pt x="1041" y="900"/>
                </a:lnTo>
                <a:lnTo>
                  <a:pt x="1041" y="900"/>
                </a:lnTo>
                <a:lnTo>
                  <a:pt x="1191" y="865"/>
                </a:lnTo>
                <a:lnTo>
                  <a:pt x="1262" y="847"/>
                </a:lnTo>
                <a:lnTo>
                  <a:pt x="1341" y="838"/>
                </a:lnTo>
                <a:lnTo>
                  <a:pt x="1341" y="838"/>
                </a:lnTo>
                <a:lnTo>
                  <a:pt x="1403" y="838"/>
                </a:lnTo>
                <a:lnTo>
                  <a:pt x="1474" y="838"/>
                </a:lnTo>
                <a:lnTo>
                  <a:pt x="1606" y="865"/>
                </a:lnTo>
                <a:lnTo>
                  <a:pt x="1606" y="865"/>
                </a:lnTo>
                <a:lnTo>
                  <a:pt x="1588" y="829"/>
                </a:lnTo>
                <a:lnTo>
                  <a:pt x="1588" y="812"/>
                </a:lnTo>
                <a:lnTo>
                  <a:pt x="1588" y="803"/>
                </a:lnTo>
                <a:lnTo>
                  <a:pt x="1588" y="803"/>
                </a:lnTo>
                <a:lnTo>
                  <a:pt x="1606" y="785"/>
                </a:lnTo>
                <a:lnTo>
                  <a:pt x="1624" y="776"/>
                </a:lnTo>
                <a:lnTo>
                  <a:pt x="1650" y="785"/>
                </a:lnTo>
                <a:lnTo>
                  <a:pt x="1685" y="794"/>
                </a:lnTo>
                <a:lnTo>
                  <a:pt x="1747" y="829"/>
                </a:lnTo>
                <a:lnTo>
                  <a:pt x="1791" y="865"/>
                </a:lnTo>
                <a:lnTo>
                  <a:pt x="1791" y="865"/>
                </a:lnTo>
                <a:lnTo>
                  <a:pt x="1835" y="882"/>
                </a:lnTo>
                <a:lnTo>
                  <a:pt x="1888" y="900"/>
                </a:lnTo>
                <a:lnTo>
                  <a:pt x="1950" y="900"/>
                </a:lnTo>
                <a:lnTo>
                  <a:pt x="1977" y="900"/>
                </a:lnTo>
                <a:lnTo>
                  <a:pt x="2003" y="891"/>
                </a:lnTo>
                <a:lnTo>
                  <a:pt x="2003" y="820"/>
                </a:lnTo>
                <a:lnTo>
                  <a:pt x="2003" y="820"/>
                </a:lnTo>
                <a:lnTo>
                  <a:pt x="1959" y="785"/>
                </a:lnTo>
                <a:lnTo>
                  <a:pt x="1924" y="750"/>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4"/>
          <p:cNvSpPr>
            <a:spLocks noChangeArrowheads="1"/>
          </p:cNvSpPr>
          <p:nvPr/>
        </p:nvSpPr>
        <p:spPr bwMode="auto">
          <a:xfrm>
            <a:off x="6668481" y="4111034"/>
            <a:ext cx="2268087" cy="889553"/>
          </a:xfrm>
          <a:custGeom>
            <a:avLst/>
            <a:gdLst>
              <a:gd name="T0" fmla="*/ 821 w 5543"/>
              <a:gd name="T1" fmla="*/ 353 h 2172"/>
              <a:gd name="T2" fmla="*/ 786 w 5543"/>
              <a:gd name="T3" fmla="*/ 247 h 2172"/>
              <a:gd name="T4" fmla="*/ 547 w 5543"/>
              <a:gd name="T5" fmla="*/ 0 h 2172"/>
              <a:gd name="T6" fmla="*/ 353 w 5543"/>
              <a:gd name="T7" fmla="*/ 9 h 2172"/>
              <a:gd name="T8" fmla="*/ 124 w 5543"/>
              <a:gd name="T9" fmla="*/ 97 h 2172"/>
              <a:gd name="T10" fmla="*/ 80 w 5543"/>
              <a:gd name="T11" fmla="*/ 326 h 2172"/>
              <a:gd name="T12" fmla="*/ 0 w 5543"/>
              <a:gd name="T13" fmla="*/ 459 h 2172"/>
              <a:gd name="T14" fmla="*/ 283 w 5543"/>
              <a:gd name="T15" fmla="*/ 503 h 2172"/>
              <a:gd name="T16" fmla="*/ 5392 w 5543"/>
              <a:gd name="T17" fmla="*/ 1500 h 2172"/>
              <a:gd name="T18" fmla="*/ 5401 w 5543"/>
              <a:gd name="T19" fmla="*/ 1191 h 2172"/>
              <a:gd name="T20" fmla="*/ 5383 w 5543"/>
              <a:gd name="T21" fmla="*/ 944 h 2172"/>
              <a:gd name="T22" fmla="*/ 5462 w 5543"/>
              <a:gd name="T23" fmla="*/ 794 h 2172"/>
              <a:gd name="T24" fmla="*/ 5295 w 5543"/>
              <a:gd name="T25" fmla="*/ 670 h 2172"/>
              <a:gd name="T26" fmla="*/ 5153 w 5543"/>
              <a:gd name="T27" fmla="*/ 450 h 2172"/>
              <a:gd name="T28" fmla="*/ 4977 w 5543"/>
              <a:gd name="T29" fmla="*/ 168 h 2172"/>
              <a:gd name="T30" fmla="*/ 4580 w 5543"/>
              <a:gd name="T31" fmla="*/ 176 h 2172"/>
              <a:gd name="T32" fmla="*/ 4139 w 5543"/>
              <a:gd name="T33" fmla="*/ 362 h 2172"/>
              <a:gd name="T34" fmla="*/ 3645 w 5543"/>
              <a:gd name="T35" fmla="*/ 362 h 2172"/>
              <a:gd name="T36" fmla="*/ 3247 w 5543"/>
              <a:gd name="T37" fmla="*/ 273 h 2172"/>
              <a:gd name="T38" fmla="*/ 3027 w 5543"/>
              <a:gd name="T39" fmla="*/ 203 h 2172"/>
              <a:gd name="T40" fmla="*/ 2833 w 5543"/>
              <a:gd name="T41" fmla="*/ 123 h 2172"/>
              <a:gd name="T42" fmla="*/ 2374 w 5543"/>
              <a:gd name="T43" fmla="*/ 9 h 2172"/>
              <a:gd name="T44" fmla="*/ 1606 w 5543"/>
              <a:gd name="T45" fmla="*/ 247 h 2172"/>
              <a:gd name="T46" fmla="*/ 1191 w 5543"/>
              <a:gd name="T47" fmla="*/ 344 h 2172"/>
              <a:gd name="T48" fmla="*/ 865 w 5543"/>
              <a:gd name="T49" fmla="*/ 432 h 2172"/>
              <a:gd name="T50" fmla="*/ 600 w 5543"/>
              <a:gd name="T51" fmla="*/ 591 h 2172"/>
              <a:gd name="T52" fmla="*/ 53 w 5543"/>
              <a:gd name="T53" fmla="*/ 670 h 2172"/>
              <a:gd name="T54" fmla="*/ 62 w 5543"/>
              <a:gd name="T55" fmla="*/ 829 h 2172"/>
              <a:gd name="T56" fmla="*/ 185 w 5543"/>
              <a:gd name="T57" fmla="*/ 918 h 2172"/>
              <a:gd name="T58" fmla="*/ 230 w 5543"/>
              <a:gd name="T59" fmla="*/ 1112 h 2172"/>
              <a:gd name="T60" fmla="*/ 177 w 5543"/>
              <a:gd name="T61" fmla="*/ 1271 h 2172"/>
              <a:gd name="T62" fmla="*/ 274 w 5543"/>
              <a:gd name="T63" fmla="*/ 1412 h 2172"/>
              <a:gd name="T64" fmla="*/ 203 w 5543"/>
              <a:gd name="T65" fmla="*/ 1518 h 2172"/>
              <a:gd name="T66" fmla="*/ 380 w 5543"/>
              <a:gd name="T67" fmla="*/ 1676 h 2172"/>
              <a:gd name="T68" fmla="*/ 565 w 5543"/>
              <a:gd name="T69" fmla="*/ 1800 h 2172"/>
              <a:gd name="T70" fmla="*/ 750 w 5543"/>
              <a:gd name="T71" fmla="*/ 1818 h 2172"/>
              <a:gd name="T72" fmla="*/ 918 w 5543"/>
              <a:gd name="T73" fmla="*/ 2029 h 2172"/>
              <a:gd name="T74" fmla="*/ 1271 w 5543"/>
              <a:gd name="T75" fmla="*/ 1976 h 2172"/>
              <a:gd name="T76" fmla="*/ 1350 w 5543"/>
              <a:gd name="T77" fmla="*/ 1844 h 2172"/>
              <a:gd name="T78" fmla="*/ 1694 w 5543"/>
              <a:gd name="T79" fmla="*/ 1906 h 2172"/>
              <a:gd name="T80" fmla="*/ 1994 w 5543"/>
              <a:gd name="T81" fmla="*/ 2074 h 2172"/>
              <a:gd name="T82" fmla="*/ 2312 w 5543"/>
              <a:gd name="T83" fmla="*/ 1994 h 2172"/>
              <a:gd name="T84" fmla="*/ 2612 w 5543"/>
              <a:gd name="T85" fmla="*/ 1871 h 2172"/>
              <a:gd name="T86" fmla="*/ 2868 w 5543"/>
              <a:gd name="T87" fmla="*/ 1835 h 2172"/>
              <a:gd name="T88" fmla="*/ 2974 w 5543"/>
              <a:gd name="T89" fmla="*/ 1879 h 2172"/>
              <a:gd name="T90" fmla="*/ 2903 w 5543"/>
              <a:gd name="T91" fmla="*/ 2091 h 2172"/>
              <a:gd name="T92" fmla="*/ 3053 w 5543"/>
              <a:gd name="T93" fmla="*/ 2082 h 2172"/>
              <a:gd name="T94" fmla="*/ 3133 w 5543"/>
              <a:gd name="T95" fmla="*/ 1879 h 2172"/>
              <a:gd name="T96" fmla="*/ 3371 w 5543"/>
              <a:gd name="T97" fmla="*/ 1924 h 2172"/>
              <a:gd name="T98" fmla="*/ 3653 w 5543"/>
              <a:gd name="T99" fmla="*/ 1862 h 2172"/>
              <a:gd name="T100" fmla="*/ 4050 w 5543"/>
              <a:gd name="T101" fmla="*/ 1871 h 2172"/>
              <a:gd name="T102" fmla="*/ 4386 w 5543"/>
              <a:gd name="T103" fmla="*/ 1756 h 2172"/>
              <a:gd name="T104" fmla="*/ 4827 w 5543"/>
              <a:gd name="T105" fmla="*/ 1738 h 2172"/>
              <a:gd name="T106" fmla="*/ 5012 w 5543"/>
              <a:gd name="T107" fmla="*/ 1641 h 2172"/>
              <a:gd name="T108" fmla="*/ 5242 w 5543"/>
              <a:gd name="T109" fmla="*/ 1694 h 2172"/>
              <a:gd name="T110" fmla="*/ 5524 w 5543"/>
              <a:gd name="T111" fmla="*/ 1782 h 2172"/>
              <a:gd name="T112" fmla="*/ 5445 w 5543"/>
              <a:gd name="T113" fmla="*/ 1544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43" h="2172">
                <a:moveTo>
                  <a:pt x="450" y="379"/>
                </a:moveTo>
                <a:lnTo>
                  <a:pt x="450" y="379"/>
                </a:lnTo>
                <a:lnTo>
                  <a:pt x="494" y="362"/>
                </a:lnTo>
                <a:lnTo>
                  <a:pt x="547" y="362"/>
                </a:lnTo>
                <a:lnTo>
                  <a:pt x="662" y="362"/>
                </a:lnTo>
                <a:lnTo>
                  <a:pt x="777" y="362"/>
                </a:lnTo>
                <a:lnTo>
                  <a:pt x="821" y="353"/>
                </a:lnTo>
                <a:lnTo>
                  <a:pt x="847" y="335"/>
                </a:lnTo>
                <a:lnTo>
                  <a:pt x="847" y="335"/>
                </a:lnTo>
                <a:lnTo>
                  <a:pt x="856" y="326"/>
                </a:lnTo>
                <a:lnTo>
                  <a:pt x="856" y="318"/>
                </a:lnTo>
                <a:lnTo>
                  <a:pt x="847" y="291"/>
                </a:lnTo>
                <a:lnTo>
                  <a:pt x="821" y="273"/>
                </a:lnTo>
                <a:lnTo>
                  <a:pt x="786" y="247"/>
                </a:lnTo>
                <a:lnTo>
                  <a:pt x="697" y="203"/>
                </a:lnTo>
                <a:lnTo>
                  <a:pt x="627" y="159"/>
                </a:lnTo>
                <a:lnTo>
                  <a:pt x="627" y="159"/>
                </a:lnTo>
                <a:lnTo>
                  <a:pt x="591" y="123"/>
                </a:lnTo>
                <a:lnTo>
                  <a:pt x="574" y="88"/>
                </a:lnTo>
                <a:lnTo>
                  <a:pt x="547" y="0"/>
                </a:lnTo>
                <a:lnTo>
                  <a:pt x="547" y="0"/>
                </a:lnTo>
                <a:lnTo>
                  <a:pt x="521" y="18"/>
                </a:lnTo>
                <a:lnTo>
                  <a:pt x="494" y="26"/>
                </a:lnTo>
                <a:lnTo>
                  <a:pt x="459" y="35"/>
                </a:lnTo>
                <a:lnTo>
                  <a:pt x="433" y="26"/>
                </a:lnTo>
                <a:lnTo>
                  <a:pt x="433" y="26"/>
                </a:lnTo>
                <a:lnTo>
                  <a:pt x="397" y="9"/>
                </a:lnTo>
                <a:lnTo>
                  <a:pt x="353" y="9"/>
                </a:lnTo>
                <a:lnTo>
                  <a:pt x="256" y="0"/>
                </a:lnTo>
                <a:lnTo>
                  <a:pt x="177" y="9"/>
                </a:lnTo>
                <a:lnTo>
                  <a:pt x="124" y="26"/>
                </a:lnTo>
                <a:lnTo>
                  <a:pt x="124" y="26"/>
                </a:lnTo>
                <a:lnTo>
                  <a:pt x="115" y="35"/>
                </a:lnTo>
                <a:lnTo>
                  <a:pt x="115" y="53"/>
                </a:lnTo>
                <a:lnTo>
                  <a:pt x="124" y="97"/>
                </a:lnTo>
                <a:lnTo>
                  <a:pt x="141" y="159"/>
                </a:lnTo>
                <a:lnTo>
                  <a:pt x="150" y="220"/>
                </a:lnTo>
                <a:lnTo>
                  <a:pt x="150" y="220"/>
                </a:lnTo>
                <a:lnTo>
                  <a:pt x="150" y="247"/>
                </a:lnTo>
                <a:lnTo>
                  <a:pt x="141" y="265"/>
                </a:lnTo>
                <a:lnTo>
                  <a:pt x="106" y="300"/>
                </a:lnTo>
                <a:lnTo>
                  <a:pt x="80" y="326"/>
                </a:lnTo>
                <a:lnTo>
                  <a:pt x="71" y="344"/>
                </a:lnTo>
                <a:lnTo>
                  <a:pt x="71" y="362"/>
                </a:lnTo>
                <a:lnTo>
                  <a:pt x="71" y="362"/>
                </a:lnTo>
                <a:lnTo>
                  <a:pt x="62" y="388"/>
                </a:lnTo>
                <a:lnTo>
                  <a:pt x="44" y="406"/>
                </a:lnTo>
                <a:lnTo>
                  <a:pt x="0" y="459"/>
                </a:lnTo>
                <a:lnTo>
                  <a:pt x="0" y="459"/>
                </a:lnTo>
                <a:lnTo>
                  <a:pt x="80" y="520"/>
                </a:lnTo>
                <a:lnTo>
                  <a:pt x="124" y="538"/>
                </a:lnTo>
                <a:lnTo>
                  <a:pt x="168" y="547"/>
                </a:lnTo>
                <a:lnTo>
                  <a:pt x="168" y="547"/>
                </a:lnTo>
                <a:lnTo>
                  <a:pt x="212" y="538"/>
                </a:lnTo>
                <a:lnTo>
                  <a:pt x="247" y="529"/>
                </a:lnTo>
                <a:lnTo>
                  <a:pt x="283" y="503"/>
                </a:lnTo>
                <a:lnTo>
                  <a:pt x="318" y="476"/>
                </a:lnTo>
                <a:lnTo>
                  <a:pt x="380" y="423"/>
                </a:lnTo>
                <a:lnTo>
                  <a:pt x="406" y="397"/>
                </a:lnTo>
                <a:lnTo>
                  <a:pt x="450" y="379"/>
                </a:lnTo>
                <a:close/>
                <a:moveTo>
                  <a:pt x="5401" y="1509"/>
                </a:moveTo>
                <a:lnTo>
                  <a:pt x="5401" y="1509"/>
                </a:lnTo>
                <a:lnTo>
                  <a:pt x="5392" y="1500"/>
                </a:lnTo>
                <a:lnTo>
                  <a:pt x="5383" y="1491"/>
                </a:lnTo>
                <a:lnTo>
                  <a:pt x="5383" y="1465"/>
                </a:lnTo>
                <a:lnTo>
                  <a:pt x="5392" y="1368"/>
                </a:lnTo>
                <a:lnTo>
                  <a:pt x="5401" y="1262"/>
                </a:lnTo>
                <a:lnTo>
                  <a:pt x="5401" y="1218"/>
                </a:lnTo>
                <a:lnTo>
                  <a:pt x="5401" y="1191"/>
                </a:lnTo>
                <a:lnTo>
                  <a:pt x="5401" y="1191"/>
                </a:lnTo>
                <a:lnTo>
                  <a:pt x="5374" y="1129"/>
                </a:lnTo>
                <a:lnTo>
                  <a:pt x="5356" y="1050"/>
                </a:lnTo>
                <a:lnTo>
                  <a:pt x="5356" y="1015"/>
                </a:lnTo>
                <a:lnTo>
                  <a:pt x="5356" y="979"/>
                </a:lnTo>
                <a:lnTo>
                  <a:pt x="5365" y="953"/>
                </a:lnTo>
                <a:lnTo>
                  <a:pt x="5383" y="944"/>
                </a:lnTo>
                <a:lnTo>
                  <a:pt x="5383" y="944"/>
                </a:lnTo>
                <a:lnTo>
                  <a:pt x="5401" y="935"/>
                </a:lnTo>
                <a:lnTo>
                  <a:pt x="5418" y="926"/>
                </a:lnTo>
                <a:lnTo>
                  <a:pt x="5418" y="873"/>
                </a:lnTo>
                <a:lnTo>
                  <a:pt x="5418" y="847"/>
                </a:lnTo>
                <a:lnTo>
                  <a:pt x="5427" y="820"/>
                </a:lnTo>
                <a:lnTo>
                  <a:pt x="5436" y="803"/>
                </a:lnTo>
                <a:lnTo>
                  <a:pt x="5462" y="794"/>
                </a:lnTo>
                <a:lnTo>
                  <a:pt x="5462" y="794"/>
                </a:lnTo>
                <a:lnTo>
                  <a:pt x="5436" y="723"/>
                </a:lnTo>
                <a:lnTo>
                  <a:pt x="5409" y="679"/>
                </a:lnTo>
                <a:lnTo>
                  <a:pt x="5409" y="679"/>
                </a:lnTo>
                <a:lnTo>
                  <a:pt x="5392" y="670"/>
                </a:lnTo>
                <a:lnTo>
                  <a:pt x="5365" y="670"/>
                </a:lnTo>
                <a:lnTo>
                  <a:pt x="5295" y="670"/>
                </a:lnTo>
                <a:lnTo>
                  <a:pt x="5268" y="662"/>
                </a:lnTo>
                <a:lnTo>
                  <a:pt x="5233" y="653"/>
                </a:lnTo>
                <a:lnTo>
                  <a:pt x="5206" y="626"/>
                </a:lnTo>
                <a:lnTo>
                  <a:pt x="5180" y="582"/>
                </a:lnTo>
                <a:lnTo>
                  <a:pt x="5180" y="582"/>
                </a:lnTo>
                <a:lnTo>
                  <a:pt x="5153" y="503"/>
                </a:lnTo>
                <a:lnTo>
                  <a:pt x="5153" y="450"/>
                </a:lnTo>
                <a:lnTo>
                  <a:pt x="5145" y="397"/>
                </a:lnTo>
                <a:lnTo>
                  <a:pt x="5127" y="370"/>
                </a:lnTo>
                <a:lnTo>
                  <a:pt x="5101" y="335"/>
                </a:lnTo>
                <a:lnTo>
                  <a:pt x="5101" y="335"/>
                </a:lnTo>
                <a:lnTo>
                  <a:pt x="5048" y="256"/>
                </a:lnTo>
                <a:lnTo>
                  <a:pt x="5003" y="194"/>
                </a:lnTo>
                <a:lnTo>
                  <a:pt x="4977" y="168"/>
                </a:lnTo>
                <a:lnTo>
                  <a:pt x="4951" y="159"/>
                </a:lnTo>
                <a:lnTo>
                  <a:pt x="4924" y="159"/>
                </a:lnTo>
                <a:lnTo>
                  <a:pt x="4889" y="168"/>
                </a:lnTo>
                <a:lnTo>
                  <a:pt x="4889" y="168"/>
                </a:lnTo>
                <a:lnTo>
                  <a:pt x="4845" y="176"/>
                </a:lnTo>
                <a:lnTo>
                  <a:pt x="4774" y="176"/>
                </a:lnTo>
                <a:lnTo>
                  <a:pt x="4580" y="176"/>
                </a:lnTo>
                <a:lnTo>
                  <a:pt x="4580" y="176"/>
                </a:lnTo>
                <a:lnTo>
                  <a:pt x="4518" y="220"/>
                </a:lnTo>
                <a:lnTo>
                  <a:pt x="4448" y="265"/>
                </a:lnTo>
                <a:lnTo>
                  <a:pt x="4368" y="300"/>
                </a:lnTo>
                <a:lnTo>
                  <a:pt x="4289" y="326"/>
                </a:lnTo>
                <a:lnTo>
                  <a:pt x="4209" y="353"/>
                </a:lnTo>
                <a:lnTo>
                  <a:pt x="4139" y="362"/>
                </a:lnTo>
                <a:lnTo>
                  <a:pt x="4077" y="362"/>
                </a:lnTo>
                <a:lnTo>
                  <a:pt x="4033" y="362"/>
                </a:lnTo>
                <a:lnTo>
                  <a:pt x="4033" y="362"/>
                </a:lnTo>
                <a:lnTo>
                  <a:pt x="3980" y="344"/>
                </a:lnTo>
                <a:lnTo>
                  <a:pt x="3927" y="344"/>
                </a:lnTo>
                <a:lnTo>
                  <a:pt x="3786" y="344"/>
                </a:lnTo>
                <a:lnTo>
                  <a:pt x="3645" y="362"/>
                </a:lnTo>
                <a:lnTo>
                  <a:pt x="3512" y="370"/>
                </a:lnTo>
                <a:lnTo>
                  <a:pt x="3512" y="370"/>
                </a:lnTo>
                <a:lnTo>
                  <a:pt x="3450" y="362"/>
                </a:lnTo>
                <a:lnTo>
                  <a:pt x="3406" y="353"/>
                </a:lnTo>
                <a:lnTo>
                  <a:pt x="3362" y="335"/>
                </a:lnTo>
                <a:lnTo>
                  <a:pt x="3318" y="309"/>
                </a:lnTo>
                <a:lnTo>
                  <a:pt x="3247" y="273"/>
                </a:lnTo>
                <a:lnTo>
                  <a:pt x="3203" y="256"/>
                </a:lnTo>
                <a:lnTo>
                  <a:pt x="3159" y="256"/>
                </a:lnTo>
                <a:lnTo>
                  <a:pt x="3159" y="256"/>
                </a:lnTo>
                <a:lnTo>
                  <a:pt x="3115" y="256"/>
                </a:lnTo>
                <a:lnTo>
                  <a:pt x="3080" y="238"/>
                </a:lnTo>
                <a:lnTo>
                  <a:pt x="3053" y="220"/>
                </a:lnTo>
                <a:lnTo>
                  <a:pt x="3027" y="203"/>
                </a:lnTo>
                <a:lnTo>
                  <a:pt x="3000" y="176"/>
                </a:lnTo>
                <a:lnTo>
                  <a:pt x="2974" y="159"/>
                </a:lnTo>
                <a:lnTo>
                  <a:pt x="2939" y="141"/>
                </a:lnTo>
                <a:lnTo>
                  <a:pt x="2894" y="141"/>
                </a:lnTo>
                <a:lnTo>
                  <a:pt x="2894" y="141"/>
                </a:lnTo>
                <a:lnTo>
                  <a:pt x="2859" y="132"/>
                </a:lnTo>
                <a:lnTo>
                  <a:pt x="2833" y="123"/>
                </a:lnTo>
                <a:lnTo>
                  <a:pt x="2780" y="97"/>
                </a:lnTo>
                <a:lnTo>
                  <a:pt x="2736" y="79"/>
                </a:lnTo>
                <a:lnTo>
                  <a:pt x="2674" y="62"/>
                </a:lnTo>
                <a:lnTo>
                  <a:pt x="2586" y="44"/>
                </a:lnTo>
                <a:lnTo>
                  <a:pt x="2453" y="18"/>
                </a:lnTo>
                <a:lnTo>
                  <a:pt x="2453" y="18"/>
                </a:lnTo>
                <a:lnTo>
                  <a:pt x="2374" y="9"/>
                </a:lnTo>
                <a:lnTo>
                  <a:pt x="2303" y="9"/>
                </a:lnTo>
                <a:lnTo>
                  <a:pt x="2153" y="26"/>
                </a:lnTo>
                <a:lnTo>
                  <a:pt x="2021" y="53"/>
                </a:lnTo>
                <a:lnTo>
                  <a:pt x="1897" y="97"/>
                </a:lnTo>
                <a:lnTo>
                  <a:pt x="1783" y="141"/>
                </a:lnTo>
                <a:lnTo>
                  <a:pt x="1686" y="194"/>
                </a:lnTo>
                <a:lnTo>
                  <a:pt x="1606" y="247"/>
                </a:lnTo>
                <a:lnTo>
                  <a:pt x="1553" y="300"/>
                </a:lnTo>
                <a:lnTo>
                  <a:pt x="1553" y="300"/>
                </a:lnTo>
                <a:lnTo>
                  <a:pt x="1518" y="318"/>
                </a:lnTo>
                <a:lnTo>
                  <a:pt x="1483" y="326"/>
                </a:lnTo>
                <a:lnTo>
                  <a:pt x="1403" y="344"/>
                </a:lnTo>
                <a:lnTo>
                  <a:pt x="1297" y="353"/>
                </a:lnTo>
                <a:lnTo>
                  <a:pt x="1191" y="344"/>
                </a:lnTo>
                <a:lnTo>
                  <a:pt x="997" y="326"/>
                </a:lnTo>
                <a:lnTo>
                  <a:pt x="936" y="326"/>
                </a:lnTo>
                <a:lnTo>
                  <a:pt x="900" y="335"/>
                </a:lnTo>
                <a:lnTo>
                  <a:pt x="900" y="335"/>
                </a:lnTo>
                <a:lnTo>
                  <a:pt x="891" y="344"/>
                </a:lnTo>
                <a:lnTo>
                  <a:pt x="883" y="370"/>
                </a:lnTo>
                <a:lnTo>
                  <a:pt x="865" y="432"/>
                </a:lnTo>
                <a:lnTo>
                  <a:pt x="856" y="468"/>
                </a:lnTo>
                <a:lnTo>
                  <a:pt x="838" y="503"/>
                </a:lnTo>
                <a:lnTo>
                  <a:pt x="803" y="538"/>
                </a:lnTo>
                <a:lnTo>
                  <a:pt x="750" y="556"/>
                </a:lnTo>
                <a:lnTo>
                  <a:pt x="750" y="556"/>
                </a:lnTo>
                <a:lnTo>
                  <a:pt x="680" y="582"/>
                </a:lnTo>
                <a:lnTo>
                  <a:pt x="600" y="591"/>
                </a:lnTo>
                <a:lnTo>
                  <a:pt x="424" y="591"/>
                </a:lnTo>
                <a:lnTo>
                  <a:pt x="247" y="591"/>
                </a:lnTo>
                <a:lnTo>
                  <a:pt x="177" y="600"/>
                </a:lnTo>
                <a:lnTo>
                  <a:pt x="124" y="609"/>
                </a:lnTo>
                <a:lnTo>
                  <a:pt x="124" y="609"/>
                </a:lnTo>
                <a:lnTo>
                  <a:pt x="88" y="635"/>
                </a:lnTo>
                <a:lnTo>
                  <a:pt x="53" y="670"/>
                </a:lnTo>
                <a:lnTo>
                  <a:pt x="27" y="706"/>
                </a:lnTo>
                <a:lnTo>
                  <a:pt x="9" y="750"/>
                </a:lnTo>
                <a:lnTo>
                  <a:pt x="9" y="785"/>
                </a:lnTo>
                <a:lnTo>
                  <a:pt x="18" y="812"/>
                </a:lnTo>
                <a:lnTo>
                  <a:pt x="35" y="829"/>
                </a:lnTo>
                <a:lnTo>
                  <a:pt x="62" y="829"/>
                </a:lnTo>
                <a:lnTo>
                  <a:pt x="62" y="829"/>
                </a:lnTo>
                <a:lnTo>
                  <a:pt x="133" y="838"/>
                </a:lnTo>
                <a:lnTo>
                  <a:pt x="159" y="847"/>
                </a:lnTo>
                <a:lnTo>
                  <a:pt x="177" y="856"/>
                </a:lnTo>
                <a:lnTo>
                  <a:pt x="185" y="865"/>
                </a:lnTo>
                <a:lnTo>
                  <a:pt x="194" y="882"/>
                </a:lnTo>
                <a:lnTo>
                  <a:pt x="194" y="900"/>
                </a:lnTo>
                <a:lnTo>
                  <a:pt x="185" y="918"/>
                </a:lnTo>
                <a:lnTo>
                  <a:pt x="185" y="918"/>
                </a:lnTo>
                <a:lnTo>
                  <a:pt x="185" y="935"/>
                </a:lnTo>
                <a:lnTo>
                  <a:pt x="185" y="962"/>
                </a:lnTo>
                <a:lnTo>
                  <a:pt x="212" y="1023"/>
                </a:lnTo>
                <a:lnTo>
                  <a:pt x="221" y="1059"/>
                </a:lnTo>
                <a:lnTo>
                  <a:pt x="230" y="1085"/>
                </a:lnTo>
                <a:lnTo>
                  <a:pt x="230" y="1112"/>
                </a:lnTo>
                <a:lnTo>
                  <a:pt x="212" y="1138"/>
                </a:lnTo>
                <a:lnTo>
                  <a:pt x="212" y="1138"/>
                </a:lnTo>
                <a:lnTo>
                  <a:pt x="194" y="1156"/>
                </a:lnTo>
                <a:lnTo>
                  <a:pt x="185" y="1182"/>
                </a:lnTo>
                <a:lnTo>
                  <a:pt x="177" y="1209"/>
                </a:lnTo>
                <a:lnTo>
                  <a:pt x="168" y="1235"/>
                </a:lnTo>
                <a:lnTo>
                  <a:pt x="177" y="1271"/>
                </a:lnTo>
                <a:lnTo>
                  <a:pt x="185" y="1297"/>
                </a:lnTo>
                <a:lnTo>
                  <a:pt x="203" y="1323"/>
                </a:lnTo>
                <a:lnTo>
                  <a:pt x="221" y="1341"/>
                </a:lnTo>
                <a:lnTo>
                  <a:pt x="221" y="1341"/>
                </a:lnTo>
                <a:lnTo>
                  <a:pt x="247" y="1368"/>
                </a:lnTo>
                <a:lnTo>
                  <a:pt x="265" y="1385"/>
                </a:lnTo>
                <a:lnTo>
                  <a:pt x="274" y="1412"/>
                </a:lnTo>
                <a:lnTo>
                  <a:pt x="283" y="1438"/>
                </a:lnTo>
                <a:lnTo>
                  <a:pt x="274" y="1465"/>
                </a:lnTo>
                <a:lnTo>
                  <a:pt x="265" y="1482"/>
                </a:lnTo>
                <a:lnTo>
                  <a:pt x="247" y="1500"/>
                </a:lnTo>
                <a:lnTo>
                  <a:pt x="221" y="1509"/>
                </a:lnTo>
                <a:lnTo>
                  <a:pt x="221" y="1509"/>
                </a:lnTo>
                <a:lnTo>
                  <a:pt x="203" y="1518"/>
                </a:lnTo>
                <a:lnTo>
                  <a:pt x="212" y="1526"/>
                </a:lnTo>
                <a:lnTo>
                  <a:pt x="265" y="1571"/>
                </a:lnTo>
                <a:lnTo>
                  <a:pt x="335" y="1615"/>
                </a:lnTo>
                <a:lnTo>
                  <a:pt x="362" y="1641"/>
                </a:lnTo>
                <a:lnTo>
                  <a:pt x="371" y="1659"/>
                </a:lnTo>
                <a:lnTo>
                  <a:pt x="371" y="1659"/>
                </a:lnTo>
                <a:lnTo>
                  <a:pt x="380" y="1676"/>
                </a:lnTo>
                <a:lnTo>
                  <a:pt x="406" y="1685"/>
                </a:lnTo>
                <a:lnTo>
                  <a:pt x="468" y="1712"/>
                </a:lnTo>
                <a:lnTo>
                  <a:pt x="538" y="1747"/>
                </a:lnTo>
                <a:lnTo>
                  <a:pt x="556" y="1756"/>
                </a:lnTo>
                <a:lnTo>
                  <a:pt x="565" y="1773"/>
                </a:lnTo>
                <a:lnTo>
                  <a:pt x="565" y="1773"/>
                </a:lnTo>
                <a:lnTo>
                  <a:pt x="565" y="1800"/>
                </a:lnTo>
                <a:lnTo>
                  <a:pt x="574" y="1809"/>
                </a:lnTo>
                <a:lnTo>
                  <a:pt x="591" y="1818"/>
                </a:lnTo>
                <a:lnTo>
                  <a:pt x="609" y="1826"/>
                </a:lnTo>
                <a:lnTo>
                  <a:pt x="653" y="1835"/>
                </a:lnTo>
                <a:lnTo>
                  <a:pt x="715" y="1818"/>
                </a:lnTo>
                <a:lnTo>
                  <a:pt x="715" y="1818"/>
                </a:lnTo>
                <a:lnTo>
                  <a:pt x="750" y="1818"/>
                </a:lnTo>
                <a:lnTo>
                  <a:pt x="777" y="1826"/>
                </a:lnTo>
                <a:lnTo>
                  <a:pt x="803" y="1844"/>
                </a:lnTo>
                <a:lnTo>
                  <a:pt x="821" y="1871"/>
                </a:lnTo>
                <a:lnTo>
                  <a:pt x="856" y="1941"/>
                </a:lnTo>
                <a:lnTo>
                  <a:pt x="900" y="2012"/>
                </a:lnTo>
                <a:lnTo>
                  <a:pt x="900" y="2012"/>
                </a:lnTo>
                <a:lnTo>
                  <a:pt x="918" y="2029"/>
                </a:lnTo>
                <a:lnTo>
                  <a:pt x="936" y="2038"/>
                </a:lnTo>
                <a:lnTo>
                  <a:pt x="980" y="2047"/>
                </a:lnTo>
                <a:lnTo>
                  <a:pt x="1050" y="2056"/>
                </a:lnTo>
                <a:lnTo>
                  <a:pt x="1112" y="2047"/>
                </a:lnTo>
                <a:lnTo>
                  <a:pt x="1174" y="2029"/>
                </a:lnTo>
                <a:lnTo>
                  <a:pt x="1227" y="2003"/>
                </a:lnTo>
                <a:lnTo>
                  <a:pt x="1271" y="1976"/>
                </a:lnTo>
                <a:lnTo>
                  <a:pt x="1280" y="1959"/>
                </a:lnTo>
                <a:lnTo>
                  <a:pt x="1280" y="1941"/>
                </a:lnTo>
                <a:lnTo>
                  <a:pt x="1280" y="1941"/>
                </a:lnTo>
                <a:lnTo>
                  <a:pt x="1288" y="1906"/>
                </a:lnTo>
                <a:lnTo>
                  <a:pt x="1297" y="1879"/>
                </a:lnTo>
                <a:lnTo>
                  <a:pt x="1324" y="1862"/>
                </a:lnTo>
                <a:lnTo>
                  <a:pt x="1350" y="1844"/>
                </a:lnTo>
                <a:lnTo>
                  <a:pt x="1386" y="1835"/>
                </a:lnTo>
                <a:lnTo>
                  <a:pt x="1421" y="1826"/>
                </a:lnTo>
                <a:lnTo>
                  <a:pt x="1527" y="1826"/>
                </a:lnTo>
                <a:lnTo>
                  <a:pt x="1527" y="1826"/>
                </a:lnTo>
                <a:lnTo>
                  <a:pt x="1580" y="1844"/>
                </a:lnTo>
                <a:lnTo>
                  <a:pt x="1641" y="1871"/>
                </a:lnTo>
                <a:lnTo>
                  <a:pt x="1694" y="1906"/>
                </a:lnTo>
                <a:lnTo>
                  <a:pt x="1756" y="1941"/>
                </a:lnTo>
                <a:lnTo>
                  <a:pt x="1853" y="2021"/>
                </a:lnTo>
                <a:lnTo>
                  <a:pt x="1897" y="2047"/>
                </a:lnTo>
                <a:lnTo>
                  <a:pt x="1933" y="2065"/>
                </a:lnTo>
                <a:lnTo>
                  <a:pt x="1933" y="2065"/>
                </a:lnTo>
                <a:lnTo>
                  <a:pt x="1959" y="2074"/>
                </a:lnTo>
                <a:lnTo>
                  <a:pt x="1994" y="2074"/>
                </a:lnTo>
                <a:lnTo>
                  <a:pt x="2074" y="2047"/>
                </a:lnTo>
                <a:lnTo>
                  <a:pt x="2162" y="2029"/>
                </a:lnTo>
                <a:lnTo>
                  <a:pt x="2197" y="2021"/>
                </a:lnTo>
                <a:lnTo>
                  <a:pt x="2233" y="2012"/>
                </a:lnTo>
                <a:lnTo>
                  <a:pt x="2233" y="2012"/>
                </a:lnTo>
                <a:lnTo>
                  <a:pt x="2268" y="2012"/>
                </a:lnTo>
                <a:lnTo>
                  <a:pt x="2312" y="1994"/>
                </a:lnTo>
                <a:lnTo>
                  <a:pt x="2392" y="1941"/>
                </a:lnTo>
                <a:lnTo>
                  <a:pt x="2462" y="1879"/>
                </a:lnTo>
                <a:lnTo>
                  <a:pt x="2515" y="1835"/>
                </a:lnTo>
                <a:lnTo>
                  <a:pt x="2515" y="1835"/>
                </a:lnTo>
                <a:lnTo>
                  <a:pt x="2533" y="1835"/>
                </a:lnTo>
                <a:lnTo>
                  <a:pt x="2559" y="1844"/>
                </a:lnTo>
                <a:lnTo>
                  <a:pt x="2612" y="1871"/>
                </a:lnTo>
                <a:lnTo>
                  <a:pt x="2647" y="1888"/>
                </a:lnTo>
                <a:lnTo>
                  <a:pt x="2674" y="1906"/>
                </a:lnTo>
                <a:lnTo>
                  <a:pt x="2709" y="1906"/>
                </a:lnTo>
                <a:lnTo>
                  <a:pt x="2744" y="1897"/>
                </a:lnTo>
                <a:lnTo>
                  <a:pt x="2744" y="1897"/>
                </a:lnTo>
                <a:lnTo>
                  <a:pt x="2806" y="1862"/>
                </a:lnTo>
                <a:lnTo>
                  <a:pt x="2868" y="1835"/>
                </a:lnTo>
                <a:lnTo>
                  <a:pt x="2921" y="1826"/>
                </a:lnTo>
                <a:lnTo>
                  <a:pt x="2947" y="1826"/>
                </a:lnTo>
                <a:lnTo>
                  <a:pt x="2974" y="1835"/>
                </a:lnTo>
                <a:lnTo>
                  <a:pt x="2974" y="1835"/>
                </a:lnTo>
                <a:lnTo>
                  <a:pt x="2974" y="1844"/>
                </a:lnTo>
                <a:lnTo>
                  <a:pt x="2983" y="1853"/>
                </a:lnTo>
                <a:lnTo>
                  <a:pt x="2974" y="1879"/>
                </a:lnTo>
                <a:lnTo>
                  <a:pt x="2930" y="1941"/>
                </a:lnTo>
                <a:lnTo>
                  <a:pt x="2912" y="1976"/>
                </a:lnTo>
                <a:lnTo>
                  <a:pt x="2894" y="2012"/>
                </a:lnTo>
                <a:lnTo>
                  <a:pt x="2886" y="2047"/>
                </a:lnTo>
                <a:lnTo>
                  <a:pt x="2894" y="2074"/>
                </a:lnTo>
                <a:lnTo>
                  <a:pt x="2894" y="2074"/>
                </a:lnTo>
                <a:lnTo>
                  <a:pt x="2903" y="2091"/>
                </a:lnTo>
                <a:lnTo>
                  <a:pt x="2903" y="2118"/>
                </a:lnTo>
                <a:lnTo>
                  <a:pt x="2894" y="2171"/>
                </a:lnTo>
                <a:lnTo>
                  <a:pt x="2894" y="2171"/>
                </a:lnTo>
                <a:lnTo>
                  <a:pt x="2956" y="2162"/>
                </a:lnTo>
                <a:lnTo>
                  <a:pt x="3000" y="2135"/>
                </a:lnTo>
                <a:lnTo>
                  <a:pt x="3027" y="2109"/>
                </a:lnTo>
                <a:lnTo>
                  <a:pt x="3053" y="2082"/>
                </a:lnTo>
                <a:lnTo>
                  <a:pt x="3062" y="2047"/>
                </a:lnTo>
                <a:lnTo>
                  <a:pt x="3071" y="2021"/>
                </a:lnTo>
                <a:lnTo>
                  <a:pt x="3071" y="1968"/>
                </a:lnTo>
                <a:lnTo>
                  <a:pt x="3071" y="1968"/>
                </a:lnTo>
                <a:lnTo>
                  <a:pt x="3089" y="1924"/>
                </a:lnTo>
                <a:lnTo>
                  <a:pt x="3115" y="1888"/>
                </a:lnTo>
                <a:lnTo>
                  <a:pt x="3133" y="1879"/>
                </a:lnTo>
                <a:lnTo>
                  <a:pt x="3150" y="1879"/>
                </a:lnTo>
                <a:lnTo>
                  <a:pt x="3168" y="1879"/>
                </a:lnTo>
                <a:lnTo>
                  <a:pt x="3195" y="1897"/>
                </a:lnTo>
                <a:lnTo>
                  <a:pt x="3195" y="1897"/>
                </a:lnTo>
                <a:lnTo>
                  <a:pt x="3239" y="1924"/>
                </a:lnTo>
                <a:lnTo>
                  <a:pt x="3300" y="1932"/>
                </a:lnTo>
                <a:lnTo>
                  <a:pt x="3371" y="1924"/>
                </a:lnTo>
                <a:lnTo>
                  <a:pt x="3459" y="1897"/>
                </a:lnTo>
                <a:lnTo>
                  <a:pt x="3459" y="1897"/>
                </a:lnTo>
                <a:lnTo>
                  <a:pt x="3583" y="1835"/>
                </a:lnTo>
                <a:lnTo>
                  <a:pt x="3600" y="1835"/>
                </a:lnTo>
                <a:lnTo>
                  <a:pt x="3618" y="1835"/>
                </a:lnTo>
                <a:lnTo>
                  <a:pt x="3653" y="1862"/>
                </a:lnTo>
                <a:lnTo>
                  <a:pt x="3653" y="1862"/>
                </a:lnTo>
                <a:lnTo>
                  <a:pt x="3671" y="1879"/>
                </a:lnTo>
                <a:lnTo>
                  <a:pt x="3697" y="1888"/>
                </a:lnTo>
                <a:lnTo>
                  <a:pt x="3768" y="1888"/>
                </a:lnTo>
                <a:lnTo>
                  <a:pt x="3865" y="1879"/>
                </a:lnTo>
                <a:lnTo>
                  <a:pt x="3989" y="1871"/>
                </a:lnTo>
                <a:lnTo>
                  <a:pt x="3989" y="1871"/>
                </a:lnTo>
                <a:lnTo>
                  <a:pt x="4050" y="1871"/>
                </a:lnTo>
                <a:lnTo>
                  <a:pt x="4103" y="1853"/>
                </a:lnTo>
                <a:lnTo>
                  <a:pt x="4156" y="1835"/>
                </a:lnTo>
                <a:lnTo>
                  <a:pt x="4192" y="1809"/>
                </a:lnTo>
                <a:lnTo>
                  <a:pt x="4236" y="1791"/>
                </a:lnTo>
                <a:lnTo>
                  <a:pt x="4280" y="1765"/>
                </a:lnTo>
                <a:lnTo>
                  <a:pt x="4333" y="1756"/>
                </a:lnTo>
                <a:lnTo>
                  <a:pt x="4386" y="1756"/>
                </a:lnTo>
                <a:lnTo>
                  <a:pt x="4386" y="1756"/>
                </a:lnTo>
                <a:lnTo>
                  <a:pt x="4456" y="1756"/>
                </a:lnTo>
                <a:lnTo>
                  <a:pt x="4518" y="1756"/>
                </a:lnTo>
                <a:lnTo>
                  <a:pt x="4615" y="1738"/>
                </a:lnTo>
                <a:lnTo>
                  <a:pt x="4695" y="1721"/>
                </a:lnTo>
                <a:lnTo>
                  <a:pt x="4721" y="1712"/>
                </a:lnTo>
                <a:lnTo>
                  <a:pt x="4827" y="1738"/>
                </a:lnTo>
                <a:lnTo>
                  <a:pt x="4827" y="1738"/>
                </a:lnTo>
                <a:lnTo>
                  <a:pt x="4853" y="1712"/>
                </a:lnTo>
                <a:lnTo>
                  <a:pt x="4880" y="1676"/>
                </a:lnTo>
                <a:lnTo>
                  <a:pt x="4906" y="1659"/>
                </a:lnTo>
                <a:lnTo>
                  <a:pt x="4959" y="1641"/>
                </a:lnTo>
                <a:lnTo>
                  <a:pt x="4959" y="1641"/>
                </a:lnTo>
                <a:lnTo>
                  <a:pt x="5012" y="1641"/>
                </a:lnTo>
                <a:lnTo>
                  <a:pt x="5056" y="1650"/>
                </a:lnTo>
                <a:lnTo>
                  <a:pt x="5118" y="1676"/>
                </a:lnTo>
                <a:lnTo>
                  <a:pt x="5171" y="1694"/>
                </a:lnTo>
                <a:lnTo>
                  <a:pt x="5198" y="1703"/>
                </a:lnTo>
                <a:lnTo>
                  <a:pt x="5224" y="1694"/>
                </a:lnTo>
                <a:lnTo>
                  <a:pt x="5224" y="1694"/>
                </a:lnTo>
                <a:lnTo>
                  <a:pt x="5242" y="1694"/>
                </a:lnTo>
                <a:lnTo>
                  <a:pt x="5259" y="1694"/>
                </a:lnTo>
                <a:lnTo>
                  <a:pt x="5303" y="1712"/>
                </a:lnTo>
                <a:lnTo>
                  <a:pt x="5401" y="1765"/>
                </a:lnTo>
                <a:lnTo>
                  <a:pt x="5453" y="1791"/>
                </a:lnTo>
                <a:lnTo>
                  <a:pt x="5489" y="1800"/>
                </a:lnTo>
                <a:lnTo>
                  <a:pt x="5506" y="1791"/>
                </a:lnTo>
                <a:lnTo>
                  <a:pt x="5524" y="1782"/>
                </a:lnTo>
                <a:lnTo>
                  <a:pt x="5533" y="1765"/>
                </a:lnTo>
                <a:lnTo>
                  <a:pt x="5542" y="1747"/>
                </a:lnTo>
                <a:lnTo>
                  <a:pt x="5542" y="1747"/>
                </a:lnTo>
                <a:lnTo>
                  <a:pt x="5542" y="1721"/>
                </a:lnTo>
                <a:lnTo>
                  <a:pt x="5533" y="1694"/>
                </a:lnTo>
                <a:lnTo>
                  <a:pt x="5489" y="1615"/>
                </a:lnTo>
                <a:lnTo>
                  <a:pt x="5445" y="1544"/>
                </a:lnTo>
                <a:lnTo>
                  <a:pt x="5418" y="1518"/>
                </a:lnTo>
                <a:lnTo>
                  <a:pt x="5401" y="1509"/>
                </a:lnTo>
                <a:close/>
              </a:path>
            </a:pathLst>
          </a:custGeom>
          <a:solidFill>
            <a:schemeClr val="bg1">
              <a:lumMod val="75000"/>
            </a:schemeClr>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5"/>
          <p:cNvSpPr>
            <a:spLocks noChangeArrowheads="1"/>
          </p:cNvSpPr>
          <p:nvPr/>
        </p:nvSpPr>
        <p:spPr bwMode="auto">
          <a:xfrm>
            <a:off x="5271902" y="2086536"/>
            <a:ext cx="1154794" cy="941879"/>
          </a:xfrm>
          <a:custGeom>
            <a:avLst/>
            <a:gdLst>
              <a:gd name="T0" fmla="*/ 97 w 2824"/>
              <a:gd name="T1" fmla="*/ 952 h 2303"/>
              <a:gd name="T2" fmla="*/ 115 w 2824"/>
              <a:gd name="T3" fmla="*/ 1057 h 2303"/>
              <a:gd name="T4" fmla="*/ 150 w 2824"/>
              <a:gd name="T5" fmla="*/ 1190 h 2303"/>
              <a:gd name="T6" fmla="*/ 221 w 2824"/>
              <a:gd name="T7" fmla="*/ 1428 h 2303"/>
              <a:gd name="T8" fmla="*/ 247 w 2824"/>
              <a:gd name="T9" fmla="*/ 1525 h 2303"/>
              <a:gd name="T10" fmla="*/ 406 w 2824"/>
              <a:gd name="T11" fmla="*/ 1657 h 2303"/>
              <a:gd name="T12" fmla="*/ 583 w 2824"/>
              <a:gd name="T13" fmla="*/ 1763 h 2303"/>
              <a:gd name="T14" fmla="*/ 627 w 2824"/>
              <a:gd name="T15" fmla="*/ 1834 h 2303"/>
              <a:gd name="T16" fmla="*/ 741 w 2824"/>
              <a:gd name="T17" fmla="*/ 1887 h 2303"/>
              <a:gd name="T18" fmla="*/ 786 w 2824"/>
              <a:gd name="T19" fmla="*/ 1834 h 2303"/>
              <a:gd name="T20" fmla="*/ 927 w 2824"/>
              <a:gd name="T21" fmla="*/ 1834 h 2303"/>
              <a:gd name="T22" fmla="*/ 997 w 2824"/>
              <a:gd name="T23" fmla="*/ 1913 h 2303"/>
              <a:gd name="T24" fmla="*/ 1033 w 2824"/>
              <a:gd name="T25" fmla="*/ 1966 h 2303"/>
              <a:gd name="T26" fmla="*/ 1199 w 2824"/>
              <a:gd name="T27" fmla="*/ 1993 h 2303"/>
              <a:gd name="T28" fmla="*/ 1261 w 2824"/>
              <a:gd name="T29" fmla="*/ 2081 h 2303"/>
              <a:gd name="T30" fmla="*/ 1340 w 2824"/>
              <a:gd name="T31" fmla="*/ 2169 h 2303"/>
              <a:gd name="T32" fmla="*/ 1473 w 2824"/>
              <a:gd name="T33" fmla="*/ 2143 h 2303"/>
              <a:gd name="T34" fmla="*/ 1561 w 2824"/>
              <a:gd name="T35" fmla="*/ 2169 h 2303"/>
              <a:gd name="T36" fmla="*/ 1773 w 2824"/>
              <a:gd name="T37" fmla="*/ 2178 h 2303"/>
              <a:gd name="T38" fmla="*/ 1879 w 2824"/>
              <a:gd name="T39" fmla="*/ 2178 h 2303"/>
              <a:gd name="T40" fmla="*/ 1993 w 2824"/>
              <a:gd name="T41" fmla="*/ 2196 h 2303"/>
              <a:gd name="T42" fmla="*/ 2249 w 2824"/>
              <a:gd name="T43" fmla="*/ 2258 h 2303"/>
              <a:gd name="T44" fmla="*/ 2426 w 2824"/>
              <a:gd name="T45" fmla="*/ 2302 h 2303"/>
              <a:gd name="T46" fmla="*/ 2426 w 2824"/>
              <a:gd name="T47" fmla="*/ 2196 h 2303"/>
              <a:gd name="T48" fmla="*/ 2426 w 2824"/>
              <a:gd name="T49" fmla="*/ 2081 h 2303"/>
              <a:gd name="T50" fmla="*/ 2691 w 2824"/>
              <a:gd name="T51" fmla="*/ 1825 h 2303"/>
              <a:gd name="T52" fmla="*/ 2823 w 2824"/>
              <a:gd name="T53" fmla="*/ 1719 h 2303"/>
              <a:gd name="T54" fmla="*/ 2788 w 2824"/>
              <a:gd name="T55" fmla="*/ 1560 h 2303"/>
              <a:gd name="T56" fmla="*/ 2682 w 2824"/>
              <a:gd name="T57" fmla="*/ 1375 h 2303"/>
              <a:gd name="T58" fmla="*/ 2682 w 2824"/>
              <a:gd name="T59" fmla="*/ 1163 h 2303"/>
              <a:gd name="T60" fmla="*/ 2602 w 2824"/>
              <a:gd name="T61" fmla="*/ 1040 h 2303"/>
              <a:gd name="T62" fmla="*/ 2585 w 2824"/>
              <a:gd name="T63" fmla="*/ 996 h 2303"/>
              <a:gd name="T64" fmla="*/ 2752 w 2824"/>
              <a:gd name="T65" fmla="*/ 854 h 2303"/>
              <a:gd name="T66" fmla="*/ 2788 w 2824"/>
              <a:gd name="T67" fmla="*/ 775 h 2303"/>
              <a:gd name="T68" fmla="*/ 2744 w 2824"/>
              <a:gd name="T69" fmla="*/ 600 h 2303"/>
              <a:gd name="T70" fmla="*/ 2682 w 2824"/>
              <a:gd name="T71" fmla="*/ 450 h 2303"/>
              <a:gd name="T72" fmla="*/ 2699 w 2824"/>
              <a:gd name="T73" fmla="*/ 344 h 2303"/>
              <a:gd name="T74" fmla="*/ 2523 w 2824"/>
              <a:gd name="T75" fmla="*/ 229 h 2303"/>
              <a:gd name="T76" fmla="*/ 2452 w 2824"/>
              <a:gd name="T77" fmla="*/ 202 h 2303"/>
              <a:gd name="T78" fmla="*/ 2002 w 2824"/>
              <a:gd name="T79" fmla="*/ 202 h 2303"/>
              <a:gd name="T80" fmla="*/ 1535 w 2824"/>
              <a:gd name="T81" fmla="*/ 114 h 2303"/>
              <a:gd name="T82" fmla="*/ 1429 w 2824"/>
              <a:gd name="T83" fmla="*/ 185 h 2303"/>
              <a:gd name="T84" fmla="*/ 1296 w 2824"/>
              <a:gd name="T85" fmla="*/ 176 h 2303"/>
              <a:gd name="T86" fmla="*/ 1226 w 2824"/>
              <a:gd name="T87" fmla="*/ 8 h 2303"/>
              <a:gd name="T88" fmla="*/ 1146 w 2824"/>
              <a:gd name="T89" fmla="*/ 0 h 2303"/>
              <a:gd name="T90" fmla="*/ 733 w 2824"/>
              <a:gd name="T91" fmla="*/ 105 h 2303"/>
              <a:gd name="T92" fmla="*/ 583 w 2824"/>
              <a:gd name="T93" fmla="*/ 194 h 2303"/>
              <a:gd name="T94" fmla="*/ 371 w 2824"/>
              <a:gd name="T95" fmla="*/ 282 h 2303"/>
              <a:gd name="T96" fmla="*/ 124 w 2824"/>
              <a:gd name="T97" fmla="*/ 344 h 2303"/>
              <a:gd name="T98" fmla="*/ 80 w 2824"/>
              <a:gd name="T99" fmla="*/ 414 h 2303"/>
              <a:gd name="T100" fmla="*/ 36 w 2824"/>
              <a:gd name="T101" fmla="*/ 458 h 2303"/>
              <a:gd name="T102" fmla="*/ 53 w 2824"/>
              <a:gd name="T103" fmla="*/ 696 h 2303"/>
              <a:gd name="T104" fmla="*/ 0 w 2824"/>
              <a:gd name="T105" fmla="*/ 81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2303">
                <a:moveTo>
                  <a:pt x="44" y="881"/>
                </a:moveTo>
                <a:lnTo>
                  <a:pt x="44" y="881"/>
                </a:lnTo>
                <a:lnTo>
                  <a:pt x="80" y="907"/>
                </a:lnTo>
                <a:lnTo>
                  <a:pt x="97" y="952"/>
                </a:lnTo>
                <a:lnTo>
                  <a:pt x="106" y="987"/>
                </a:lnTo>
                <a:lnTo>
                  <a:pt x="115" y="1031"/>
                </a:lnTo>
                <a:lnTo>
                  <a:pt x="115" y="1031"/>
                </a:lnTo>
                <a:lnTo>
                  <a:pt x="115" y="1057"/>
                </a:lnTo>
                <a:lnTo>
                  <a:pt x="133" y="1084"/>
                </a:lnTo>
                <a:lnTo>
                  <a:pt x="141" y="1119"/>
                </a:lnTo>
                <a:lnTo>
                  <a:pt x="150" y="1190"/>
                </a:lnTo>
                <a:lnTo>
                  <a:pt x="150" y="1190"/>
                </a:lnTo>
                <a:lnTo>
                  <a:pt x="159" y="1269"/>
                </a:lnTo>
                <a:lnTo>
                  <a:pt x="177" y="1331"/>
                </a:lnTo>
                <a:lnTo>
                  <a:pt x="194" y="1384"/>
                </a:lnTo>
                <a:lnTo>
                  <a:pt x="221" y="1428"/>
                </a:lnTo>
                <a:lnTo>
                  <a:pt x="221" y="1428"/>
                </a:lnTo>
                <a:lnTo>
                  <a:pt x="238" y="1455"/>
                </a:lnTo>
                <a:lnTo>
                  <a:pt x="247" y="1490"/>
                </a:lnTo>
                <a:lnTo>
                  <a:pt x="247" y="1525"/>
                </a:lnTo>
                <a:lnTo>
                  <a:pt x="230" y="1560"/>
                </a:lnTo>
                <a:lnTo>
                  <a:pt x="230" y="1560"/>
                </a:lnTo>
                <a:lnTo>
                  <a:pt x="318" y="1613"/>
                </a:lnTo>
                <a:lnTo>
                  <a:pt x="406" y="1657"/>
                </a:lnTo>
                <a:lnTo>
                  <a:pt x="406" y="1657"/>
                </a:lnTo>
                <a:lnTo>
                  <a:pt x="494" y="1693"/>
                </a:lnTo>
                <a:lnTo>
                  <a:pt x="547" y="1728"/>
                </a:lnTo>
                <a:lnTo>
                  <a:pt x="583" y="1763"/>
                </a:lnTo>
                <a:lnTo>
                  <a:pt x="600" y="1799"/>
                </a:lnTo>
                <a:lnTo>
                  <a:pt x="600" y="1799"/>
                </a:lnTo>
                <a:lnTo>
                  <a:pt x="609" y="1816"/>
                </a:lnTo>
                <a:lnTo>
                  <a:pt x="627" y="1834"/>
                </a:lnTo>
                <a:lnTo>
                  <a:pt x="671" y="1878"/>
                </a:lnTo>
                <a:lnTo>
                  <a:pt x="697" y="1887"/>
                </a:lnTo>
                <a:lnTo>
                  <a:pt x="724" y="1887"/>
                </a:lnTo>
                <a:lnTo>
                  <a:pt x="741" y="1887"/>
                </a:lnTo>
                <a:lnTo>
                  <a:pt x="759" y="1860"/>
                </a:lnTo>
                <a:lnTo>
                  <a:pt x="759" y="1860"/>
                </a:lnTo>
                <a:lnTo>
                  <a:pt x="768" y="1843"/>
                </a:lnTo>
                <a:lnTo>
                  <a:pt x="786" y="1834"/>
                </a:lnTo>
                <a:lnTo>
                  <a:pt x="812" y="1825"/>
                </a:lnTo>
                <a:lnTo>
                  <a:pt x="830" y="1825"/>
                </a:lnTo>
                <a:lnTo>
                  <a:pt x="927" y="1834"/>
                </a:lnTo>
                <a:lnTo>
                  <a:pt x="927" y="1834"/>
                </a:lnTo>
                <a:lnTo>
                  <a:pt x="944" y="1834"/>
                </a:lnTo>
                <a:lnTo>
                  <a:pt x="962" y="1843"/>
                </a:lnTo>
                <a:lnTo>
                  <a:pt x="980" y="1878"/>
                </a:lnTo>
                <a:lnTo>
                  <a:pt x="997" y="1913"/>
                </a:lnTo>
                <a:lnTo>
                  <a:pt x="1006" y="1940"/>
                </a:lnTo>
                <a:lnTo>
                  <a:pt x="1006" y="1940"/>
                </a:lnTo>
                <a:lnTo>
                  <a:pt x="1015" y="1957"/>
                </a:lnTo>
                <a:lnTo>
                  <a:pt x="1033" y="1966"/>
                </a:lnTo>
                <a:lnTo>
                  <a:pt x="1086" y="1975"/>
                </a:lnTo>
                <a:lnTo>
                  <a:pt x="1146" y="1975"/>
                </a:lnTo>
                <a:lnTo>
                  <a:pt x="1182" y="1984"/>
                </a:lnTo>
                <a:lnTo>
                  <a:pt x="1199" y="1993"/>
                </a:lnTo>
                <a:lnTo>
                  <a:pt x="1199" y="1993"/>
                </a:lnTo>
                <a:lnTo>
                  <a:pt x="1217" y="2010"/>
                </a:lnTo>
                <a:lnTo>
                  <a:pt x="1235" y="2028"/>
                </a:lnTo>
                <a:lnTo>
                  <a:pt x="1261" y="2081"/>
                </a:lnTo>
                <a:lnTo>
                  <a:pt x="1296" y="2125"/>
                </a:lnTo>
                <a:lnTo>
                  <a:pt x="1314" y="2152"/>
                </a:lnTo>
                <a:lnTo>
                  <a:pt x="1340" y="2169"/>
                </a:lnTo>
                <a:lnTo>
                  <a:pt x="1340" y="2169"/>
                </a:lnTo>
                <a:lnTo>
                  <a:pt x="1367" y="2178"/>
                </a:lnTo>
                <a:lnTo>
                  <a:pt x="1385" y="2178"/>
                </a:lnTo>
                <a:lnTo>
                  <a:pt x="1438" y="2160"/>
                </a:lnTo>
                <a:lnTo>
                  <a:pt x="1473" y="2143"/>
                </a:lnTo>
                <a:lnTo>
                  <a:pt x="1499" y="2143"/>
                </a:lnTo>
                <a:lnTo>
                  <a:pt x="1517" y="2152"/>
                </a:lnTo>
                <a:lnTo>
                  <a:pt x="1517" y="2152"/>
                </a:lnTo>
                <a:lnTo>
                  <a:pt x="1561" y="2169"/>
                </a:lnTo>
                <a:lnTo>
                  <a:pt x="1632" y="2187"/>
                </a:lnTo>
                <a:lnTo>
                  <a:pt x="1702" y="2187"/>
                </a:lnTo>
                <a:lnTo>
                  <a:pt x="1738" y="2187"/>
                </a:lnTo>
                <a:lnTo>
                  <a:pt x="1773" y="2178"/>
                </a:lnTo>
                <a:lnTo>
                  <a:pt x="1773" y="2178"/>
                </a:lnTo>
                <a:lnTo>
                  <a:pt x="1799" y="2169"/>
                </a:lnTo>
                <a:lnTo>
                  <a:pt x="1826" y="2169"/>
                </a:lnTo>
                <a:lnTo>
                  <a:pt x="1879" y="2178"/>
                </a:lnTo>
                <a:lnTo>
                  <a:pt x="1932" y="2196"/>
                </a:lnTo>
                <a:lnTo>
                  <a:pt x="1958" y="2196"/>
                </a:lnTo>
                <a:lnTo>
                  <a:pt x="1993" y="2196"/>
                </a:lnTo>
                <a:lnTo>
                  <a:pt x="1993" y="2196"/>
                </a:lnTo>
                <a:lnTo>
                  <a:pt x="2073" y="2196"/>
                </a:lnTo>
                <a:lnTo>
                  <a:pt x="2152" y="2213"/>
                </a:lnTo>
                <a:lnTo>
                  <a:pt x="2214" y="2231"/>
                </a:lnTo>
                <a:lnTo>
                  <a:pt x="2249" y="2258"/>
                </a:lnTo>
                <a:lnTo>
                  <a:pt x="2249" y="2258"/>
                </a:lnTo>
                <a:lnTo>
                  <a:pt x="2276" y="2266"/>
                </a:lnTo>
                <a:lnTo>
                  <a:pt x="2311" y="2284"/>
                </a:lnTo>
                <a:lnTo>
                  <a:pt x="2426" y="2302"/>
                </a:lnTo>
                <a:lnTo>
                  <a:pt x="2426" y="2302"/>
                </a:lnTo>
                <a:lnTo>
                  <a:pt x="2426" y="2284"/>
                </a:lnTo>
                <a:lnTo>
                  <a:pt x="2435" y="2258"/>
                </a:lnTo>
                <a:lnTo>
                  <a:pt x="2426" y="2196"/>
                </a:lnTo>
                <a:lnTo>
                  <a:pt x="2417" y="2143"/>
                </a:lnTo>
                <a:lnTo>
                  <a:pt x="2408" y="2108"/>
                </a:lnTo>
                <a:lnTo>
                  <a:pt x="2408" y="2108"/>
                </a:lnTo>
                <a:lnTo>
                  <a:pt x="2426" y="2081"/>
                </a:lnTo>
                <a:lnTo>
                  <a:pt x="2452" y="2055"/>
                </a:lnTo>
                <a:lnTo>
                  <a:pt x="2541" y="1966"/>
                </a:lnTo>
                <a:lnTo>
                  <a:pt x="2691" y="1825"/>
                </a:lnTo>
                <a:lnTo>
                  <a:pt x="2691" y="1825"/>
                </a:lnTo>
                <a:lnTo>
                  <a:pt x="2726" y="1790"/>
                </a:lnTo>
                <a:lnTo>
                  <a:pt x="2761" y="1772"/>
                </a:lnTo>
                <a:lnTo>
                  <a:pt x="2796" y="1755"/>
                </a:lnTo>
                <a:lnTo>
                  <a:pt x="2823" y="1719"/>
                </a:lnTo>
                <a:lnTo>
                  <a:pt x="2823" y="1719"/>
                </a:lnTo>
                <a:lnTo>
                  <a:pt x="2823" y="1684"/>
                </a:lnTo>
                <a:lnTo>
                  <a:pt x="2823" y="1649"/>
                </a:lnTo>
                <a:lnTo>
                  <a:pt x="2788" y="1560"/>
                </a:lnTo>
                <a:lnTo>
                  <a:pt x="2735" y="1481"/>
                </a:lnTo>
                <a:lnTo>
                  <a:pt x="2699" y="1428"/>
                </a:lnTo>
                <a:lnTo>
                  <a:pt x="2699" y="1428"/>
                </a:lnTo>
                <a:lnTo>
                  <a:pt x="2682" y="1375"/>
                </a:lnTo>
                <a:lnTo>
                  <a:pt x="2673" y="1305"/>
                </a:lnTo>
                <a:lnTo>
                  <a:pt x="2673" y="1225"/>
                </a:lnTo>
                <a:lnTo>
                  <a:pt x="2682" y="1163"/>
                </a:lnTo>
                <a:lnTo>
                  <a:pt x="2682" y="1163"/>
                </a:lnTo>
                <a:lnTo>
                  <a:pt x="2682" y="1137"/>
                </a:lnTo>
                <a:lnTo>
                  <a:pt x="2673" y="1119"/>
                </a:lnTo>
                <a:lnTo>
                  <a:pt x="2638" y="1075"/>
                </a:lnTo>
                <a:lnTo>
                  <a:pt x="2602" y="1040"/>
                </a:lnTo>
                <a:lnTo>
                  <a:pt x="2585" y="1031"/>
                </a:lnTo>
                <a:lnTo>
                  <a:pt x="2585" y="1013"/>
                </a:lnTo>
                <a:lnTo>
                  <a:pt x="2585" y="1013"/>
                </a:lnTo>
                <a:lnTo>
                  <a:pt x="2585" y="996"/>
                </a:lnTo>
                <a:lnTo>
                  <a:pt x="2602" y="969"/>
                </a:lnTo>
                <a:lnTo>
                  <a:pt x="2646" y="925"/>
                </a:lnTo>
                <a:lnTo>
                  <a:pt x="2699" y="890"/>
                </a:lnTo>
                <a:lnTo>
                  <a:pt x="2752" y="854"/>
                </a:lnTo>
                <a:lnTo>
                  <a:pt x="2752" y="854"/>
                </a:lnTo>
                <a:lnTo>
                  <a:pt x="2770" y="846"/>
                </a:lnTo>
                <a:lnTo>
                  <a:pt x="2788" y="810"/>
                </a:lnTo>
                <a:lnTo>
                  <a:pt x="2788" y="775"/>
                </a:lnTo>
                <a:lnTo>
                  <a:pt x="2788" y="740"/>
                </a:lnTo>
                <a:lnTo>
                  <a:pt x="2779" y="661"/>
                </a:lnTo>
                <a:lnTo>
                  <a:pt x="2761" y="626"/>
                </a:lnTo>
                <a:lnTo>
                  <a:pt x="2744" y="600"/>
                </a:lnTo>
                <a:lnTo>
                  <a:pt x="2744" y="600"/>
                </a:lnTo>
                <a:lnTo>
                  <a:pt x="2708" y="564"/>
                </a:lnTo>
                <a:lnTo>
                  <a:pt x="2691" y="511"/>
                </a:lnTo>
                <a:lnTo>
                  <a:pt x="2682" y="450"/>
                </a:lnTo>
                <a:lnTo>
                  <a:pt x="2699" y="379"/>
                </a:lnTo>
                <a:lnTo>
                  <a:pt x="2699" y="379"/>
                </a:lnTo>
                <a:lnTo>
                  <a:pt x="2699" y="361"/>
                </a:lnTo>
                <a:lnTo>
                  <a:pt x="2699" y="344"/>
                </a:lnTo>
                <a:lnTo>
                  <a:pt x="2682" y="317"/>
                </a:lnTo>
                <a:lnTo>
                  <a:pt x="2646" y="282"/>
                </a:lnTo>
                <a:lnTo>
                  <a:pt x="2602" y="264"/>
                </a:lnTo>
                <a:lnTo>
                  <a:pt x="2523" y="229"/>
                </a:lnTo>
                <a:lnTo>
                  <a:pt x="2461" y="211"/>
                </a:lnTo>
                <a:lnTo>
                  <a:pt x="2461" y="211"/>
                </a:lnTo>
                <a:lnTo>
                  <a:pt x="2461" y="211"/>
                </a:lnTo>
                <a:lnTo>
                  <a:pt x="2452" y="202"/>
                </a:lnTo>
                <a:lnTo>
                  <a:pt x="2452" y="202"/>
                </a:lnTo>
                <a:lnTo>
                  <a:pt x="2364" y="211"/>
                </a:lnTo>
                <a:lnTo>
                  <a:pt x="2249" y="211"/>
                </a:lnTo>
                <a:lnTo>
                  <a:pt x="2002" y="202"/>
                </a:lnTo>
                <a:lnTo>
                  <a:pt x="1791" y="185"/>
                </a:lnTo>
                <a:lnTo>
                  <a:pt x="1685" y="167"/>
                </a:lnTo>
                <a:lnTo>
                  <a:pt x="1685" y="167"/>
                </a:lnTo>
                <a:lnTo>
                  <a:pt x="1535" y="114"/>
                </a:lnTo>
                <a:lnTo>
                  <a:pt x="1535" y="114"/>
                </a:lnTo>
                <a:lnTo>
                  <a:pt x="1508" y="141"/>
                </a:lnTo>
                <a:lnTo>
                  <a:pt x="1473" y="167"/>
                </a:lnTo>
                <a:lnTo>
                  <a:pt x="1429" y="185"/>
                </a:lnTo>
                <a:lnTo>
                  <a:pt x="1367" y="194"/>
                </a:lnTo>
                <a:lnTo>
                  <a:pt x="1367" y="194"/>
                </a:lnTo>
                <a:lnTo>
                  <a:pt x="1323" y="194"/>
                </a:lnTo>
                <a:lnTo>
                  <a:pt x="1296" y="176"/>
                </a:lnTo>
                <a:lnTo>
                  <a:pt x="1270" y="150"/>
                </a:lnTo>
                <a:lnTo>
                  <a:pt x="1252" y="123"/>
                </a:lnTo>
                <a:lnTo>
                  <a:pt x="1235" y="61"/>
                </a:lnTo>
                <a:lnTo>
                  <a:pt x="1226" y="8"/>
                </a:lnTo>
                <a:lnTo>
                  <a:pt x="1226" y="8"/>
                </a:lnTo>
                <a:lnTo>
                  <a:pt x="1226" y="0"/>
                </a:lnTo>
                <a:lnTo>
                  <a:pt x="1208" y="0"/>
                </a:lnTo>
                <a:lnTo>
                  <a:pt x="1146" y="0"/>
                </a:lnTo>
                <a:lnTo>
                  <a:pt x="1059" y="8"/>
                </a:lnTo>
                <a:lnTo>
                  <a:pt x="953" y="35"/>
                </a:lnTo>
                <a:lnTo>
                  <a:pt x="847" y="61"/>
                </a:lnTo>
                <a:lnTo>
                  <a:pt x="733" y="105"/>
                </a:lnTo>
                <a:lnTo>
                  <a:pt x="644" y="150"/>
                </a:lnTo>
                <a:lnTo>
                  <a:pt x="609" y="167"/>
                </a:lnTo>
                <a:lnTo>
                  <a:pt x="583" y="194"/>
                </a:lnTo>
                <a:lnTo>
                  <a:pt x="583" y="194"/>
                </a:lnTo>
                <a:lnTo>
                  <a:pt x="547" y="220"/>
                </a:lnTo>
                <a:lnTo>
                  <a:pt x="521" y="238"/>
                </a:lnTo>
                <a:lnTo>
                  <a:pt x="450" y="264"/>
                </a:lnTo>
                <a:lnTo>
                  <a:pt x="371" y="282"/>
                </a:lnTo>
                <a:lnTo>
                  <a:pt x="300" y="300"/>
                </a:lnTo>
                <a:lnTo>
                  <a:pt x="177" y="317"/>
                </a:lnTo>
                <a:lnTo>
                  <a:pt x="133" y="335"/>
                </a:lnTo>
                <a:lnTo>
                  <a:pt x="124" y="344"/>
                </a:lnTo>
                <a:lnTo>
                  <a:pt x="115" y="353"/>
                </a:lnTo>
                <a:lnTo>
                  <a:pt x="115" y="353"/>
                </a:lnTo>
                <a:lnTo>
                  <a:pt x="106" y="388"/>
                </a:lnTo>
                <a:lnTo>
                  <a:pt x="80" y="414"/>
                </a:lnTo>
                <a:lnTo>
                  <a:pt x="53" y="423"/>
                </a:lnTo>
                <a:lnTo>
                  <a:pt x="36" y="423"/>
                </a:lnTo>
                <a:lnTo>
                  <a:pt x="36" y="423"/>
                </a:lnTo>
                <a:lnTo>
                  <a:pt x="36" y="458"/>
                </a:lnTo>
                <a:lnTo>
                  <a:pt x="36" y="458"/>
                </a:lnTo>
                <a:lnTo>
                  <a:pt x="44" y="520"/>
                </a:lnTo>
                <a:lnTo>
                  <a:pt x="53" y="608"/>
                </a:lnTo>
                <a:lnTo>
                  <a:pt x="53" y="696"/>
                </a:lnTo>
                <a:lnTo>
                  <a:pt x="44" y="731"/>
                </a:lnTo>
                <a:lnTo>
                  <a:pt x="27" y="766"/>
                </a:lnTo>
                <a:lnTo>
                  <a:pt x="27" y="766"/>
                </a:lnTo>
                <a:lnTo>
                  <a:pt x="0" y="810"/>
                </a:lnTo>
                <a:lnTo>
                  <a:pt x="0" y="846"/>
                </a:lnTo>
                <a:lnTo>
                  <a:pt x="18" y="863"/>
                </a:lnTo>
                <a:lnTo>
                  <a:pt x="44" y="881"/>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6"/>
          <p:cNvSpPr>
            <a:spLocks noChangeArrowheads="1"/>
          </p:cNvSpPr>
          <p:nvPr/>
        </p:nvSpPr>
        <p:spPr bwMode="auto">
          <a:xfrm>
            <a:off x="5437904" y="3634682"/>
            <a:ext cx="433048" cy="411395"/>
          </a:xfrm>
          <a:custGeom>
            <a:avLst/>
            <a:gdLst>
              <a:gd name="T0" fmla="*/ 141 w 1059"/>
              <a:gd name="T1" fmla="*/ 327 h 1007"/>
              <a:gd name="T2" fmla="*/ 185 w 1059"/>
              <a:gd name="T3" fmla="*/ 406 h 1007"/>
              <a:gd name="T4" fmla="*/ 265 w 1059"/>
              <a:gd name="T5" fmla="*/ 494 h 1007"/>
              <a:gd name="T6" fmla="*/ 380 w 1059"/>
              <a:gd name="T7" fmla="*/ 600 h 1007"/>
              <a:gd name="T8" fmla="*/ 388 w 1059"/>
              <a:gd name="T9" fmla="*/ 618 h 1007"/>
              <a:gd name="T10" fmla="*/ 406 w 1059"/>
              <a:gd name="T11" fmla="*/ 662 h 1007"/>
              <a:gd name="T12" fmla="*/ 547 w 1059"/>
              <a:gd name="T13" fmla="*/ 803 h 1007"/>
              <a:gd name="T14" fmla="*/ 627 w 1059"/>
              <a:gd name="T15" fmla="*/ 891 h 1007"/>
              <a:gd name="T16" fmla="*/ 705 w 1059"/>
              <a:gd name="T17" fmla="*/ 944 h 1007"/>
              <a:gd name="T18" fmla="*/ 776 w 1059"/>
              <a:gd name="T19" fmla="*/ 1006 h 1007"/>
              <a:gd name="T20" fmla="*/ 793 w 1059"/>
              <a:gd name="T21" fmla="*/ 918 h 1007"/>
              <a:gd name="T22" fmla="*/ 793 w 1059"/>
              <a:gd name="T23" fmla="*/ 882 h 1007"/>
              <a:gd name="T24" fmla="*/ 882 w 1059"/>
              <a:gd name="T25" fmla="*/ 724 h 1007"/>
              <a:gd name="T26" fmla="*/ 996 w 1059"/>
              <a:gd name="T27" fmla="*/ 591 h 1007"/>
              <a:gd name="T28" fmla="*/ 1014 w 1059"/>
              <a:gd name="T29" fmla="*/ 582 h 1007"/>
              <a:gd name="T30" fmla="*/ 1040 w 1059"/>
              <a:gd name="T31" fmla="*/ 538 h 1007"/>
              <a:gd name="T32" fmla="*/ 1058 w 1059"/>
              <a:gd name="T33" fmla="*/ 309 h 1007"/>
              <a:gd name="T34" fmla="*/ 1049 w 1059"/>
              <a:gd name="T35" fmla="*/ 185 h 1007"/>
              <a:gd name="T36" fmla="*/ 864 w 1059"/>
              <a:gd name="T37" fmla="*/ 79 h 1007"/>
              <a:gd name="T38" fmla="*/ 784 w 1059"/>
              <a:gd name="T39" fmla="*/ 53 h 1007"/>
              <a:gd name="T40" fmla="*/ 424 w 1059"/>
              <a:gd name="T41" fmla="*/ 27 h 1007"/>
              <a:gd name="T42" fmla="*/ 327 w 1059"/>
              <a:gd name="T43" fmla="*/ 9 h 1007"/>
              <a:gd name="T44" fmla="*/ 274 w 1059"/>
              <a:gd name="T45" fmla="*/ 9 h 1007"/>
              <a:gd name="T46" fmla="*/ 185 w 1059"/>
              <a:gd name="T47" fmla="*/ 53 h 1007"/>
              <a:gd name="T48" fmla="*/ 132 w 1059"/>
              <a:gd name="T49" fmla="*/ 44 h 1007"/>
              <a:gd name="T50" fmla="*/ 115 w 1059"/>
              <a:gd name="T51" fmla="*/ 35 h 1007"/>
              <a:gd name="T52" fmla="*/ 62 w 1059"/>
              <a:gd name="T53" fmla="*/ 35 h 1007"/>
              <a:gd name="T54" fmla="*/ 27 w 1059"/>
              <a:gd name="T55" fmla="*/ 53 h 1007"/>
              <a:gd name="T56" fmla="*/ 0 w 1059"/>
              <a:gd name="T57" fmla="*/ 97 h 1007"/>
              <a:gd name="T58" fmla="*/ 9 w 1059"/>
              <a:gd name="T59" fmla="*/ 124 h 1007"/>
              <a:gd name="T60" fmla="*/ 35 w 1059"/>
              <a:gd name="T61" fmla="*/ 168 h 1007"/>
              <a:gd name="T62" fmla="*/ 124 w 1059"/>
              <a:gd name="T63" fmla="*/ 265 h 1007"/>
              <a:gd name="T64" fmla="*/ 141 w 1059"/>
              <a:gd name="T65" fmla="*/ 32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9" h="1007">
                <a:moveTo>
                  <a:pt x="141" y="327"/>
                </a:moveTo>
                <a:lnTo>
                  <a:pt x="141" y="327"/>
                </a:lnTo>
                <a:lnTo>
                  <a:pt x="150" y="362"/>
                </a:lnTo>
                <a:lnTo>
                  <a:pt x="185" y="406"/>
                </a:lnTo>
                <a:lnTo>
                  <a:pt x="221" y="450"/>
                </a:lnTo>
                <a:lnTo>
                  <a:pt x="265" y="494"/>
                </a:lnTo>
                <a:lnTo>
                  <a:pt x="353" y="565"/>
                </a:lnTo>
                <a:lnTo>
                  <a:pt x="380" y="600"/>
                </a:lnTo>
                <a:lnTo>
                  <a:pt x="388" y="618"/>
                </a:lnTo>
                <a:lnTo>
                  <a:pt x="388" y="618"/>
                </a:lnTo>
                <a:lnTo>
                  <a:pt x="388" y="635"/>
                </a:lnTo>
                <a:lnTo>
                  <a:pt x="406" y="662"/>
                </a:lnTo>
                <a:lnTo>
                  <a:pt x="468" y="724"/>
                </a:lnTo>
                <a:lnTo>
                  <a:pt x="547" y="803"/>
                </a:lnTo>
                <a:lnTo>
                  <a:pt x="591" y="847"/>
                </a:lnTo>
                <a:lnTo>
                  <a:pt x="627" y="891"/>
                </a:lnTo>
                <a:lnTo>
                  <a:pt x="627" y="891"/>
                </a:lnTo>
                <a:lnTo>
                  <a:pt x="705" y="944"/>
                </a:lnTo>
                <a:lnTo>
                  <a:pt x="776" y="1006"/>
                </a:lnTo>
                <a:lnTo>
                  <a:pt x="776" y="1006"/>
                </a:lnTo>
                <a:lnTo>
                  <a:pt x="793" y="953"/>
                </a:lnTo>
                <a:lnTo>
                  <a:pt x="793" y="918"/>
                </a:lnTo>
                <a:lnTo>
                  <a:pt x="793" y="918"/>
                </a:lnTo>
                <a:lnTo>
                  <a:pt x="793" y="882"/>
                </a:lnTo>
                <a:lnTo>
                  <a:pt x="811" y="838"/>
                </a:lnTo>
                <a:lnTo>
                  <a:pt x="882" y="724"/>
                </a:lnTo>
                <a:lnTo>
                  <a:pt x="961" y="627"/>
                </a:lnTo>
                <a:lnTo>
                  <a:pt x="996" y="591"/>
                </a:lnTo>
                <a:lnTo>
                  <a:pt x="1014" y="582"/>
                </a:lnTo>
                <a:lnTo>
                  <a:pt x="1014" y="582"/>
                </a:lnTo>
                <a:lnTo>
                  <a:pt x="1032" y="574"/>
                </a:lnTo>
                <a:lnTo>
                  <a:pt x="1040" y="538"/>
                </a:lnTo>
                <a:lnTo>
                  <a:pt x="1058" y="432"/>
                </a:lnTo>
                <a:lnTo>
                  <a:pt x="1058" y="309"/>
                </a:lnTo>
                <a:lnTo>
                  <a:pt x="1049" y="185"/>
                </a:lnTo>
                <a:lnTo>
                  <a:pt x="1049" y="185"/>
                </a:lnTo>
                <a:lnTo>
                  <a:pt x="952" y="124"/>
                </a:lnTo>
                <a:lnTo>
                  <a:pt x="864" y="79"/>
                </a:lnTo>
                <a:lnTo>
                  <a:pt x="784" y="53"/>
                </a:lnTo>
                <a:lnTo>
                  <a:pt x="784" y="53"/>
                </a:lnTo>
                <a:lnTo>
                  <a:pt x="583" y="35"/>
                </a:lnTo>
                <a:lnTo>
                  <a:pt x="424" y="27"/>
                </a:lnTo>
                <a:lnTo>
                  <a:pt x="327" y="9"/>
                </a:lnTo>
                <a:lnTo>
                  <a:pt x="327" y="9"/>
                </a:lnTo>
                <a:lnTo>
                  <a:pt x="300" y="0"/>
                </a:lnTo>
                <a:lnTo>
                  <a:pt x="274" y="9"/>
                </a:lnTo>
                <a:lnTo>
                  <a:pt x="230" y="35"/>
                </a:lnTo>
                <a:lnTo>
                  <a:pt x="185" y="53"/>
                </a:lnTo>
                <a:lnTo>
                  <a:pt x="159" y="53"/>
                </a:lnTo>
                <a:lnTo>
                  <a:pt x="132" y="44"/>
                </a:lnTo>
                <a:lnTo>
                  <a:pt x="132" y="44"/>
                </a:lnTo>
                <a:lnTo>
                  <a:pt x="115" y="35"/>
                </a:lnTo>
                <a:lnTo>
                  <a:pt x="88" y="27"/>
                </a:lnTo>
                <a:lnTo>
                  <a:pt x="62" y="35"/>
                </a:lnTo>
                <a:lnTo>
                  <a:pt x="44" y="44"/>
                </a:lnTo>
                <a:lnTo>
                  <a:pt x="27" y="53"/>
                </a:lnTo>
                <a:lnTo>
                  <a:pt x="9" y="79"/>
                </a:lnTo>
                <a:lnTo>
                  <a:pt x="0" y="97"/>
                </a:lnTo>
                <a:lnTo>
                  <a:pt x="9" y="124"/>
                </a:lnTo>
                <a:lnTo>
                  <a:pt x="9" y="124"/>
                </a:lnTo>
                <a:lnTo>
                  <a:pt x="18" y="150"/>
                </a:lnTo>
                <a:lnTo>
                  <a:pt x="35" y="168"/>
                </a:lnTo>
                <a:lnTo>
                  <a:pt x="80" y="212"/>
                </a:lnTo>
                <a:lnTo>
                  <a:pt x="124" y="265"/>
                </a:lnTo>
                <a:lnTo>
                  <a:pt x="141" y="291"/>
                </a:lnTo>
                <a:lnTo>
                  <a:pt x="141" y="327"/>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7"/>
          <p:cNvSpPr>
            <a:spLocks noChangeArrowheads="1"/>
          </p:cNvSpPr>
          <p:nvPr/>
        </p:nvSpPr>
        <p:spPr bwMode="auto">
          <a:xfrm>
            <a:off x="5217771" y="3432593"/>
            <a:ext cx="649572" cy="566571"/>
          </a:xfrm>
          <a:custGeom>
            <a:avLst/>
            <a:gdLst>
              <a:gd name="T0" fmla="*/ 123 w 1588"/>
              <a:gd name="T1" fmla="*/ 556 h 1386"/>
              <a:gd name="T2" fmla="*/ 256 w 1588"/>
              <a:gd name="T3" fmla="*/ 591 h 1386"/>
              <a:gd name="T4" fmla="*/ 282 w 1588"/>
              <a:gd name="T5" fmla="*/ 653 h 1386"/>
              <a:gd name="T6" fmla="*/ 388 w 1588"/>
              <a:gd name="T7" fmla="*/ 874 h 1386"/>
              <a:gd name="T8" fmla="*/ 547 w 1588"/>
              <a:gd name="T9" fmla="*/ 1068 h 1386"/>
              <a:gd name="T10" fmla="*/ 688 w 1588"/>
              <a:gd name="T11" fmla="*/ 1138 h 1386"/>
              <a:gd name="T12" fmla="*/ 785 w 1588"/>
              <a:gd name="T13" fmla="*/ 1200 h 1386"/>
              <a:gd name="T14" fmla="*/ 812 w 1588"/>
              <a:gd name="T15" fmla="*/ 1244 h 1386"/>
              <a:gd name="T16" fmla="*/ 944 w 1588"/>
              <a:gd name="T17" fmla="*/ 1324 h 1386"/>
              <a:gd name="T18" fmla="*/ 1103 w 1588"/>
              <a:gd name="T19" fmla="*/ 1350 h 1386"/>
              <a:gd name="T20" fmla="*/ 1129 w 1588"/>
              <a:gd name="T21" fmla="*/ 1341 h 1386"/>
              <a:gd name="T22" fmla="*/ 944 w 1588"/>
              <a:gd name="T23" fmla="*/ 1156 h 1386"/>
              <a:gd name="T24" fmla="*/ 926 w 1588"/>
              <a:gd name="T25" fmla="*/ 1112 h 1386"/>
              <a:gd name="T26" fmla="*/ 803 w 1588"/>
              <a:gd name="T27" fmla="*/ 988 h 1386"/>
              <a:gd name="T28" fmla="*/ 688 w 1588"/>
              <a:gd name="T29" fmla="*/ 856 h 1386"/>
              <a:gd name="T30" fmla="*/ 679 w 1588"/>
              <a:gd name="T31" fmla="*/ 785 h 1386"/>
              <a:gd name="T32" fmla="*/ 573 w 1588"/>
              <a:gd name="T33" fmla="*/ 662 h 1386"/>
              <a:gd name="T34" fmla="*/ 547 w 1588"/>
              <a:gd name="T35" fmla="*/ 618 h 1386"/>
              <a:gd name="T36" fmla="*/ 565 w 1588"/>
              <a:gd name="T37" fmla="*/ 547 h 1386"/>
              <a:gd name="T38" fmla="*/ 626 w 1588"/>
              <a:gd name="T39" fmla="*/ 521 h 1386"/>
              <a:gd name="T40" fmla="*/ 670 w 1588"/>
              <a:gd name="T41" fmla="*/ 538 h 1386"/>
              <a:gd name="T42" fmla="*/ 768 w 1588"/>
              <a:gd name="T43" fmla="*/ 529 h 1386"/>
              <a:gd name="T44" fmla="*/ 865 w 1588"/>
              <a:gd name="T45" fmla="*/ 503 h 1386"/>
              <a:gd name="T46" fmla="*/ 1121 w 1588"/>
              <a:gd name="T47" fmla="*/ 529 h 1386"/>
              <a:gd name="T48" fmla="*/ 1402 w 1588"/>
              <a:gd name="T49" fmla="*/ 573 h 1386"/>
              <a:gd name="T50" fmla="*/ 1587 w 1588"/>
              <a:gd name="T51" fmla="*/ 679 h 1386"/>
              <a:gd name="T52" fmla="*/ 1561 w 1588"/>
              <a:gd name="T53" fmla="*/ 556 h 1386"/>
              <a:gd name="T54" fmla="*/ 1534 w 1588"/>
              <a:gd name="T55" fmla="*/ 441 h 1386"/>
              <a:gd name="T56" fmla="*/ 1481 w 1588"/>
              <a:gd name="T57" fmla="*/ 406 h 1386"/>
              <a:gd name="T58" fmla="*/ 1428 w 1588"/>
              <a:gd name="T59" fmla="*/ 335 h 1386"/>
              <a:gd name="T60" fmla="*/ 1402 w 1588"/>
              <a:gd name="T61" fmla="*/ 221 h 1386"/>
              <a:gd name="T62" fmla="*/ 1234 w 1588"/>
              <a:gd name="T63" fmla="*/ 265 h 1386"/>
              <a:gd name="T64" fmla="*/ 1059 w 1588"/>
              <a:gd name="T65" fmla="*/ 229 h 1386"/>
              <a:gd name="T66" fmla="*/ 997 w 1588"/>
              <a:gd name="T67" fmla="*/ 185 h 1386"/>
              <a:gd name="T68" fmla="*/ 750 w 1588"/>
              <a:gd name="T69" fmla="*/ 0 h 1386"/>
              <a:gd name="T70" fmla="*/ 618 w 1588"/>
              <a:gd name="T71" fmla="*/ 106 h 1386"/>
              <a:gd name="T72" fmla="*/ 556 w 1588"/>
              <a:gd name="T73" fmla="*/ 132 h 1386"/>
              <a:gd name="T74" fmla="*/ 529 w 1588"/>
              <a:gd name="T75" fmla="*/ 247 h 1386"/>
              <a:gd name="T76" fmla="*/ 503 w 1588"/>
              <a:gd name="T77" fmla="*/ 265 h 1386"/>
              <a:gd name="T78" fmla="*/ 432 w 1588"/>
              <a:gd name="T79" fmla="*/ 318 h 1386"/>
              <a:gd name="T80" fmla="*/ 397 w 1588"/>
              <a:gd name="T81" fmla="*/ 397 h 1386"/>
              <a:gd name="T82" fmla="*/ 318 w 1588"/>
              <a:gd name="T83" fmla="*/ 397 h 1386"/>
              <a:gd name="T84" fmla="*/ 212 w 1588"/>
              <a:gd name="T85" fmla="*/ 388 h 1386"/>
              <a:gd name="T86" fmla="*/ 0 w 1588"/>
              <a:gd name="T87" fmla="*/ 432 h 1386"/>
              <a:gd name="T88" fmla="*/ 26 w 1588"/>
              <a:gd name="T89" fmla="*/ 54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1386">
                <a:moveTo>
                  <a:pt x="53" y="556"/>
                </a:moveTo>
                <a:lnTo>
                  <a:pt x="53" y="556"/>
                </a:lnTo>
                <a:lnTo>
                  <a:pt x="123" y="556"/>
                </a:lnTo>
                <a:lnTo>
                  <a:pt x="194" y="565"/>
                </a:lnTo>
                <a:lnTo>
                  <a:pt x="229" y="573"/>
                </a:lnTo>
                <a:lnTo>
                  <a:pt x="256" y="591"/>
                </a:lnTo>
                <a:lnTo>
                  <a:pt x="273" y="618"/>
                </a:lnTo>
                <a:lnTo>
                  <a:pt x="282" y="653"/>
                </a:lnTo>
                <a:lnTo>
                  <a:pt x="282" y="653"/>
                </a:lnTo>
                <a:lnTo>
                  <a:pt x="291" y="697"/>
                </a:lnTo>
                <a:lnTo>
                  <a:pt x="318" y="750"/>
                </a:lnTo>
                <a:lnTo>
                  <a:pt x="388" y="874"/>
                </a:lnTo>
                <a:lnTo>
                  <a:pt x="476" y="988"/>
                </a:lnTo>
                <a:lnTo>
                  <a:pt x="547" y="1068"/>
                </a:lnTo>
                <a:lnTo>
                  <a:pt x="547" y="1068"/>
                </a:lnTo>
                <a:lnTo>
                  <a:pt x="573" y="1094"/>
                </a:lnTo>
                <a:lnTo>
                  <a:pt x="618" y="1112"/>
                </a:lnTo>
                <a:lnTo>
                  <a:pt x="688" y="1138"/>
                </a:lnTo>
                <a:lnTo>
                  <a:pt x="750" y="1165"/>
                </a:lnTo>
                <a:lnTo>
                  <a:pt x="776" y="1182"/>
                </a:lnTo>
                <a:lnTo>
                  <a:pt x="785" y="1200"/>
                </a:lnTo>
                <a:lnTo>
                  <a:pt x="785" y="1200"/>
                </a:lnTo>
                <a:lnTo>
                  <a:pt x="794" y="1226"/>
                </a:lnTo>
                <a:lnTo>
                  <a:pt x="812" y="1244"/>
                </a:lnTo>
                <a:lnTo>
                  <a:pt x="838" y="1271"/>
                </a:lnTo>
                <a:lnTo>
                  <a:pt x="865" y="1288"/>
                </a:lnTo>
                <a:lnTo>
                  <a:pt x="944" y="1324"/>
                </a:lnTo>
                <a:lnTo>
                  <a:pt x="1041" y="1332"/>
                </a:lnTo>
                <a:lnTo>
                  <a:pt x="1041" y="1332"/>
                </a:lnTo>
                <a:lnTo>
                  <a:pt x="1103" y="1350"/>
                </a:lnTo>
                <a:lnTo>
                  <a:pt x="1165" y="1385"/>
                </a:lnTo>
                <a:lnTo>
                  <a:pt x="1165" y="1385"/>
                </a:lnTo>
                <a:lnTo>
                  <a:pt x="1129" y="1341"/>
                </a:lnTo>
                <a:lnTo>
                  <a:pt x="1085" y="1297"/>
                </a:lnTo>
                <a:lnTo>
                  <a:pt x="1006" y="1218"/>
                </a:lnTo>
                <a:lnTo>
                  <a:pt x="944" y="1156"/>
                </a:lnTo>
                <a:lnTo>
                  <a:pt x="926" y="1129"/>
                </a:lnTo>
                <a:lnTo>
                  <a:pt x="926" y="1112"/>
                </a:lnTo>
                <a:lnTo>
                  <a:pt x="926" y="1112"/>
                </a:lnTo>
                <a:lnTo>
                  <a:pt x="918" y="1094"/>
                </a:lnTo>
                <a:lnTo>
                  <a:pt x="891" y="1059"/>
                </a:lnTo>
                <a:lnTo>
                  <a:pt x="803" y="988"/>
                </a:lnTo>
                <a:lnTo>
                  <a:pt x="759" y="944"/>
                </a:lnTo>
                <a:lnTo>
                  <a:pt x="723" y="900"/>
                </a:lnTo>
                <a:lnTo>
                  <a:pt x="688" y="856"/>
                </a:lnTo>
                <a:lnTo>
                  <a:pt x="679" y="821"/>
                </a:lnTo>
                <a:lnTo>
                  <a:pt x="679" y="821"/>
                </a:lnTo>
                <a:lnTo>
                  <a:pt x="679" y="785"/>
                </a:lnTo>
                <a:lnTo>
                  <a:pt x="662" y="759"/>
                </a:lnTo>
                <a:lnTo>
                  <a:pt x="618" y="706"/>
                </a:lnTo>
                <a:lnTo>
                  <a:pt x="573" y="662"/>
                </a:lnTo>
                <a:lnTo>
                  <a:pt x="556" y="644"/>
                </a:lnTo>
                <a:lnTo>
                  <a:pt x="547" y="618"/>
                </a:lnTo>
                <a:lnTo>
                  <a:pt x="547" y="618"/>
                </a:lnTo>
                <a:lnTo>
                  <a:pt x="538" y="591"/>
                </a:lnTo>
                <a:lnTo>
                  <a:pt x="547" y="573"/>
                </a:lnTo>
                <a:lnTo>
                  <a:pt x="565" y="547"/>
                </a:lnTo>
                <a:lnTo>
                  <a:pt x="582" y="538"/>
                </a:lnTo>
                <a:lnTo>
                  <a:pt x="600" y="529"/>
                </a:lnTo>
                <a:lnTo>
                  <a:pt x="626" y="521"/>
                </a:lnTo>
                <a:lnTo>
                  <a:pt x="653" y="529"/>
                </a:lnTo>
                <a:lnTo>
                  <a:pt x="670" y="538"/>
                </a:lnTo>
                <a:lnTo>
                  <a:pt x="670" y="538"/>
                </a:lnTo>
                <a:lnTo>
                  <a:pt x="697" y="547"/>
                </a:lnTo>
                <a:lnTo>
                  <a:pt x="723" y="547"/>
                </a:lnTo>
                <a:lnTo>
                  <a:pt x="768" y="529"/>
                </a:lnTo>
                <a:lnTo>
                  <a:pt x="812" y="503"/>
                </a:lnTo>
                <a:lnTo>
                  <a:pt x="838" y="494"/>
                </a:lnTo>
                <a:lnTo>
                  <a:pt x="865" y="503"/>
                </a:lnTo>
                <a:lnTo>
                  <a:pt x="865" y="503"/>
                </a:lnTo>
                <a:lnTo>
                  <a:pt x="962" y="521"/>
                </a:lnTo>
                <a:lnTo>
                  <a:pt x="1121" y="529"/>
                </a:lnTo>
                <a:lnTo>
                  <a:pt x="1322" y="547"/>
                </a:lnTo>
                <a:lnTo>
                  <a:pt x="1322" y="547"/>
                </a:lnTo>
                <a:lnTo>
                  <a:pt x="1402" y="573"/>
                </a:lnTo>
                <a:lnTo>
                  <a:pt x="1490" y="618"/>
                </a:lnTo>
                <a:lnTo>
                  <a:pt x="1587" y="679"/>
                </a:lnTo>
                <a:lnTo>
                  <a:pt x="1587" y="679"/>
                </a:lnTo>
                <a:lnTo>
                  <a:pt x="1578" y="618"/>
                </a:lnTo>
                <a:lnTo>
                  <a:pt x="1578" y="618"/>
                </a:lnTo>
                <a:lnTo>
                  <a:pt x="1561" y="556"/>
                </a:lnTo>
                <a:lnTo>
                  <a:pt x="1552" y="494"/>
                </a:lnTo>
                <a:lnTo>
                  <a:pt x="1543" y="468"/>
                </a:lnTo>
                <a:lnTo>
                  <a:pt x="1534" y="441"/>
                </a:lnTo>
                <a:lnTo>
                  <a:pt x="1517" y="423"/>
                </a:lnTo>
                <a:lnTo>
                  <a:pt x="1481" y="406"/>
                </a:lnTo>
                <a:lnTo>
                  <a:pt x="1481" y="406"/>
                </a:lnTo>
                <a:lnTo>
                  <a:pt x="1464" y="397"/>
                </a:lnTo>
                <a:lnTo>
                  <a:pt x="1455" y="379"/>
                </a:lnTo>
                <a:lnTo>
                  <a:pt x="1428" y="335"/>
                </a:lnTo>
                <a:lnTo>
                  <a:pt x="1411" y="282"/>
                </a:lnTo>
                <a:lnTo>
                  <a:pt x="1402" y="221"/>
                </a:lnTo>
                <a:lnTo>
                  <a:pt x="1402" y="221"/>
                </a:lnTo>
                <a:lnTo>
                  <a:pt x="1305" y="256"/>
                </a:lnTo>
                <a:lnTo>
                  <a:pt x="1305" y="256"/>
                </a:lnTo>
                <a:lnTo>
                  <a:pt x="1234" y="265"/>
                </a:lnTo>
                <a:lnTo>
                  <a:pt x="1147" y="256"/>
                </a:lnTo>
                <a:lnTo>
                  <a:pt x="1103" y="247"/>
                </a:lnTo>
                <a:lnTo>
                  <a:pt x="1059" y="229"/>
                </a:lnTo>
                <a:lnTo>
                  <a:pt x="1023" y="212"/>
                </a:lnTo>
                <a:lnTo>
                  <a:pt x="997" y="185"/>
                </a:lnTo>
                <a:lnTo>
                  <a:pt x="997" y="185"/>
                </a:lnTo>
                <a:lnTo>
                  <a:pt x="953" y="141"/>
                </a:lnTo>
                <a:lnTo>
                  <a:pt x="882" y="88"/>
                </a:lnTo>
                <a:lnTo>
                  <a:pt x="750" y="0"/>
                </a:lnTo>
                <a:lnTo>
                  <a:pt x="750" y="0"/>
                </a:lnTo>
                <a:lnTo>
                  <a:pt x="670" y="71"/>
                </a:lnTo>
                <a:lnTo>
                  <a:pt x="618" y="106"/>
                </a:lnTo>
                <a:lnTo>
                  <a:pt x="573" y="123"/>
                </a:lnTo>
                <a:lnTo>
                  <a:pt x="573" y="123"/>
                </a:lnTo>
                <a:lnTo>
                  <a:pt x="556" y="132"/>
                </a:lnTo>
                <a:lnTo>
                  <a:pt x="547" y="150"/>
                </a:lnTo>
                <a:lnTo>
                  <a:pt x="538" y="194"/>
                </a:lnTo>
                <a:lnTo>
                  <a:pt x="529" y="247"/>
                </a:lnTo>
                <a:lnTo>
                  <a:pt x="520" y="256"/>
                </a:lnTo>
                <a:lnTo>
                  <a:pt x="503" y="265"/>
                </a:lnTo>
                <a:lnTo>
                  <a:pt x="503" y="265"/>
                </a:lnTo>
                <a:lnTo>
                  <a:pt x="485" y="273"/>
                </a:lnTo>
                <a:lnTo>
                  <a:pt x="468" y="282"/>
                </a:lnTo>
                <a:lnTo>
                  <a:pt x="432" y="318"/>
                </a:lnTo>
                <a:lnTo>
                  <a:pt x="415" y="362"/>
                </a:lnTo>
                <a:lnTo>
                  <a:pt x="397" y="397"/>
                </a:lnTo>
                <a:lnTo>
                  <a:pt x="397" y="397"/>
                </a:lnTo>
                <a:lnTo>
                  <a:pt x="388" y="406"/>
                </a:lnTo>
                <a:lnTo>
                  <a:pt x="370" y="406"/>
                </a:lnTo>
                <a:lnTo>
                  <a:pt x="318" y="397"/>
                </a:lnTo>
                <a:lnTo>
                  <a:pt x="265" y="388"/>
                </a:lnTo>
                <a:lnTo>
                  <a:pt x="238" y="388"/>
                </a:lnTo>
                <a:lnTo>
                  <a:pt x="212" y="388"/>
                </a:lnTo>
                <a:lnTo>
                  <a:pt x="212" y="388"/>
                </a:lnTo>
                <a:lnTo>
                  <a:pt x="115" y="415"/>
                </a:lnTo>
                <a:lnTo>
                  <a:pt x="0" y="432"/>
                </a:lnTo>
                <a:lnTo>
                  <a:pt x="0" y="432"/>
                </a:lnTo>
                <a:lnTo>
                  <a:pt x="18" y="521"/>
                </a:lnTo>
                <a:lnTo>
                  <a:pt x="26" y="547"/>
                </a:lnTo>
                <a:lnTo>
                  <a:pt x="44" y="556"/>
                </a:lnTo>
                <a:lnTo>
                  <a:pt x="53" y="556"/>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8"/>
          <p:cNvSpPr>
            <a:spLocks noChangeArrowheads="1"/>
          </p:cNvSpPr>
          <p:nvPr/>
        </p:nvSpPr>
        <p:spPr bwMode="auto">
          <a:xfrm>
            <a:off x="5849299" y="4028034"/>
            <a:ext cx="220133" cy="443874"/>
          </a:xfrm>
          <a:custGeom>
            <a:avLst/>
            <a:gdLst>
              <a:gd name="T0" fmla="*/ 79 w 539"/>
              <a:gd name="T1" fmla="*/ 397 h 1086"/>
              <a:gd name="T2" fmla="*/ 35 w 539"/>
              <a:gd name="T3" fmla="*/ 485 h 1086"/>
              <a:gd name="T4" fmla="*/ 9 w 539"/>
              <a:gd name="T5" fmla="*/ 618 h 1086"/>
              <a:gd name="T6" fmla="*/ 27 w 539"/>
              <a:gd name="T7" fmla="*/ 741 h 1086"/>
              <a:gd name="T8" fmla="*/ 71 w 539"/>
              <a:gd name="T9" fmla="*/ 829 h 1086"/>
              <a:gd name="T10" fmla="*/ 106 w 539"/>
              <a:gd name="T11" fmla="*/ 865 h 1086"/>
              <a:gd name="T12" fmla="*/ 168 w 539"/>
              <a:gd name="T13" fmla="*/ 971 h 1086"/>
              <a:gd name="T14" fmla="*/ 238 w 539"/>
              <a:gd name="T15" fmla="*/ 1068 h 1086"/>
              <a:gd name="T16" fmla="*/ 274 w 539"/>
              <a:gd name="T17" fmla="*/ 1085 h 1086"/>
              <a:gd name="T18" fmla="*/ 327 w 539"/>
              <a:gd name="T19" fmla="*/ 944 h 1086"/>
              <a:gd name="T20" fmla="*/ 353 w 539"/>
              <a:gd name="T21" fmla="*/ 926 h 1086"/>
              <a:gd name="T22" fmla="*/ 380 w 539"/>
              <a:gd name="T23" fmla="*/ 918 h 1086"/>
              <a:gd name="T24" fmla="*/ 397 w 539"/>
              <a:gd name="T25" fmla="*/ 882 h 1086"/>
              <a:gd name="T26" fmla="*/ 415 w 539"/>
              <a:gd name="T27" fmla="*/ 829 h 1086"/>
              <a:gd name="T28" fmla="*/ 424 w 539"/>
              <a:gd name="T29" fmla="*/ 812 h 1086"/>
              <a:gd name="T30" fmla="*/ 494 w 539"/>
              <a:gd name="T31" fmla="*/ 723 h 1086"/>
              <a:gd name="T32" fmla="*/ 530 w 539"/>
              <a:gd name="T33" fmla="*/ 644 h 1086"/>
              <a:gd name="T34" fmla="*/ 538 w 539"/>
              <a:gd name="T35" fmla="*/ 635 h 1086"/>
              <a:gd name="T36" fmla="*/ 477 w 539"/>
              <a:gd name="T37" fmla="*/ 582 h 1086"/>
              <a:gd name="T38" fmla="*/ 388 w 539"/>
              <a:gd name="T39" fmla="*/ 494 h 1086"/>
              <a:gd name="T40" fmla="*/ 371 w 539"/>
              <a:gd name="T41" fmla="*/ 450 h 1086"/>
              <a:gd name="T42" fmla="*/ 362 w 539"/>
              <a:gd name="T43" fmla="*/ 309 h 1086"/>
              <a:gd name="T44" fmla="*/ 397 w 539"/>
              <a:gd name="T45" fmla="*/ 141 h 1086"/>
              <a:gd name="T46" fmla="*/ 274 w 539"/>
              <a:gd name="T47" fmla="*/ 53 h 1086"/>
              <a:gd name="T48" fmla="*/ 168 w 539"/>
              <a:gd name="T49" fmla="*/ 0 h 1086"/>
              <a:gd name="T50" fmla="*/ 141 w 539"/>
              <a:gd name="T51" fmla="*/ 0 h 1086"/>
              <a:gd name="T52" fmla="*/ 106 w 539"/>
              <a:gd name="T53" fmla="*/ 18 h 1086"/>
              <a:gd name="T54" fmla="*/ 27 w 539"/>
              <a:gd name="T55" fmla="*/ 132 h 1086"/>
              <a:gd name="T56" fmla="*/ 0 w 539"/>
              <a:gd name="T57" fmla="*/ 212 h 1086"/>
              <a:gd name="T58" fmla="*/ 97 w 539"/>
              <a:gd name="T59" fmla="*/ 273 h 1086"/>
              <a:gd name="T60" fmla="*/ 124 w 539"/>
              <a:gd name="T61" fmla="*/ 318 h 1086"/>
              <a:gd name="T62" fmla="*/ 106 w 539"/>
              <a:gd name="T63" fmla="*/ 36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9" h="1086">
                <a:moveTo>
                  <a:pt x="79" y="397"/>
                </a:moveTo>
                <a:lnTo>
                  <a:pt x="79" y="397"/>
                </a:lnTo>
                <a:lnTo>
                  <a:pt x="53" y="432"/>
                </a:lnTo>
                <a:lnTo>
                  <a:pt x="35" y="485"/>
                </a:lnTo>
                <a:lnTo>
                  <a:pt x="18" y="547"/>
                </a:lnTo>
                <a:lnTo>
                  <a:pt x="9" y="618"/>
                </a:lnTo>
                <a:lnTo>
                  <a:pt x="9" y="679"/>
                </a:lnTo>
                <a:lnTo>
                  <a:pt x="27" y="741"/>
                </a:lnTo>
                <a:lnTo>
                  <a:pt x="44" y="794"/>
                </a:lnTo>
                <a:lnTo>
                  <a:pt x="71" y="829"/>
                </a:lnTo>
                <a:lnTo>
                  <a:pt x="71" y="829"/>
                </a:lnTo>
                <a:lnTo>
                  <a:pt x="106" y="865"/>
                </a:lnTo>
                <a:lnTo>
                  <a:pt x="124" y="900"/>
                </a:lnTo>
                <a:lnTo>
                  <a:pt x="168" y="971"/>
                </a:lnTo>
                <a:lnTo>
                  <a:pt x="212" y="1041"/>
                </a:lnTo>
                <a:lnTo>
                  <a:pt x="238" y="1068"/>
                </a:lnTo>
                <a:lnTo>
                  <a:pt x="274" y="1085"/>
                </a:lnTo>
                <a:lnTo>
                  <a:pt x="274" y="1085"/>
                </a:lnTo>
                <a:lnTo>
                  <a:pt x="309" y="979"/>
                </a:lnTo>
                <a:lnTo>
                  <a:pt x="327" y="944"/>
                </a:lnTo>
                <a:lnTo>
                  <a:pt x="344" y="935"/>
                </a:lnTo>
                <a:lnTo>
                  <a:pt x="353" y="926"/>
                </a:lnTo>
                <a:lnTo>
                  <a:pt x="353" y="926"/>
                </a:lnTo>
                <a:lnTo>
                  <a:pt x="380" y="918"/>
                </a:lnTo>
                <a:lnTo>
                  <a:pt x="388" y="909"/>
                </a:lnTo>
                <a:lnTo>
                  <a:pt x="397" y="882"/>
                </a:lnTo>
                <a:lnTo>
                  <a:pt x="406" y="847"/>
                </a:lnTo>
                <a:lnTo>
                  <a:pt x="415" y="829"/>
                </a:lnTo>
                <a:lnTo>
                  <a:pt x="424" y="812"/>
                </a:lnTo>
                <a:lnTo>
                  <a:pt x="424" y="812"/>
                </a:lnTo>
                <a:lnTo>
                  <a:pt x="459" y="776"/>
                </a:lnTo>
                <a:lnTo>
                  <a:pt x="494" y="723"/>
                </a:lnTo>
                <a:lnTo>
                  <a:pt x="521" y="679"/>
                </a:lnTo>
                <a:lnTo>
                  <a:pt x="530" y="644"/>
                </a:lnTo>
                <a:lnTo>
                  <a:pt x="530" y="644"/>
                </a:lnTo>
                <a:lnTo>
                  <a:pt x="538" y="635"/>
                </a:lnTo>
                <a:lnTo>
                  <a:pt x="538" y="635"/>
                </a:lnTo>
                <a:lnTo>
                  <a:pt x="477" y="582"/>
                </a:lnTo>
                <a:lnTo>
                  <a:pt x="424" y="538"/>
                </a:lnTo>
                <a:lnTo>
                  <a:pt x="388" y="494"/>
                </a:lnTo>
                <a:lnTo>
                  <a:pt x="371" y="450"/>
                </a:lnTo>
                <a:lnTo>
                  <a:pt x="371" y="450"/>
                </a:lnTo>
                <a:lnTo>
                  <a:pt x="362" y="388"/>
                </a:lnTo>
                <a:lnTo>
                  <a:pt x="362" y="309"/>
                </a:lnTo>
                <a:lnTo>
                  <a:pt x="380" y="221"/>
                </a:lnTo>
                <a:lnTo>
                  <a:pt x="397" y="141"/>
                </a:lnTo>
                <a:lnTo>
                  <a:pt x="397" y="141"/>
                </a:lnTo>
                <a:lnTo>
                  <a:pt x="274" y="53"/>
                </a:lnTo>
                <a:lnTo>
                  <a:pt x="194" y="18"/>
                </a:lnTo>
                <a:lnTo>
                  <a:pt x="168" y="0"/>
                </a:lnTo>
                <a:lnTo>
                  <a:pt x="141" y="0"/>
                </a:lnTo>
                <a:lnTo>
                  <a:pt x="141" y="0"/>
                </a:lnTo>
                <a:lnTo>
                  <a:pt x="124" y="0"/>
                </a:lnTo>
                <a:lnTo>
                  <a:pt x="106" y="18"/>
                </a:lnTo>
                <a:lnTo>
                  <a:pt x="62" y="62"/>
                </a:lnTo>
                <a:lnTo>
                  <a:pt x="27" y="132"/>
                </a:lnTo>
                <a:lnTo>
                  <a:pt x="0" y="212"/>
                </a:lnTo>
                <a:lnTo>
                  <a:pt x="0" y="212"/>
                </a:lnTo>
                <a:lnTo>
                  <a:pt x="71" y="256"/>
                </a:lnTo>
                <a:lnTo>
                  <a:pt x="97" y="273"/>
                </a:lnTo>
                <a:lnTo>
                  <a:pt x="115" y="291"/>
                </a:lnTo>
                <a:lnTo>
                  <a:pt x="124" y="318"/>
                </a:lnTo>
                <a:lnTo>
                  <a:pt x="115" y="344"/>
                </a:lnTo>
                <a:lnTo>
                  <a:pt x="106" y="362"/>
                </a:lnTo>
                <a:lnTo>
                  <a:pt x="79" y="397"/>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9"/>
          <p:cNvSpPr>
            <a:spLocks noChangeArrowheads="1"/>
          </p:cNvSpPr>
          <p:nvPr/>
        </p:nvSpPr>
        <p:spPr bwMode="auto">
          <a:xfrm>
            <a:off x="4726984" y="3042850"/>
            <a:ext cx="894965" cy="407787"/>
          </a:xfrm>
          <a:custGeom>
            <a:avLst/>
            <a:gdLst>
              <a:gd name="T0" fmla="*/ 203 w 2189"/>
              <a:gd name="T1" fmla="*/ 812 h 998"/>
              <a:gd name="T2" fmla="*/ 344 w 2189"/>
              <a:gd name="T3" fmla="*/ 865 h 998"/>
              <a:gd name="T4" fmla="*/ 388 w 2189"/>
              <a:gd name="T5" fmla="*/ 874 h 998"/>
              <a:gd name="T6" fmla="*/ 529 w 2189"/>
              <a:gd name="T7" fmla="*/ 803 h 998"/>
              <a:gd name="T8" fmla="*/ 573 w 2189"/>
              <a:gd name="T9" fmla="*/ 785 h 998"/>
              <a:gd name="T10" fmla="*/ 767 w 2189"/>
              <a:gd name="T11" fmla="*/ 768 h 998"/>
              <a:gd name="T12" fmla="*/ 794 w 2189"/>
              <a:gd name="T13" fmla="*/ 829 h 998"/>
              <a:gd name="T14" fmla="*/ 820 w 2189"/>
              <a:gd name="T15" fmla="*/ 891 h 998"/>
              <a:gd name="T16" fmla="*/ 926 w 2189"/>
              <a:gd name="T17" fmla="*/ 918 h 998"/>
              <a:gd name="T18" fmla="*/ 1182 w 2189"/>
              <a:gd name="T19" fmla="*/ 944 h 998"/>
              <a:gd name="T20" fmla="*/ 1420 w 2189"/>
              <a:gd name="T21" fmla="*/ 997 h 998"/>
              <a:gd name="T22" fmla="*/ 1473 w 2189"/>
              <a:gd name="T23" fmla="*/ 979 h 998"/>
              <a:gd name="T24" fmla="*/ 1641 w 2189"/>
              <a:gd name="T25" fmla="*/ 909 h 998"/>
              <a:gd name="T26" fmla="*/ 1720 w 2189"/>
              <a:gd name="T27" fmla="*/ 900 h 998"/>
              <a:gd name="T28" fmla="*/ 1862 w 2189"/>
              <a:gd name="T29" fmla="*/ 847 h 998"/>
              <a:gd name="T30" fmla="*/ 1888 w 2189"/>
              <a:gd name="T31" fmla="*/ 838 h 998"/>
              <a:gd name="T32" fmla="*/ 1915 w 2189"/>
              <a:gd name="T33" fmla="*/ 776 h 998"/>
              <a:gd name="T34" fmla="*/ 1950 w 2189"/>
              <a:gd name="T35" fmla="*/ 759 h 998"/>
              <a:gd name="T36" fmla="*/ 1968 w 2189"/>
              <a:gd name="T37" fmla="*/ 671 h 998"/>
              <a:gd name="T38" fmla="*/ 1985 w 2189"/>
              <a:gd name="T39" fmla="*/ 635 h 998"/>
              <a:gd name="T40" fmla="*/ 1994 w 2189"/>
              <a:gd name="T41" fmla="*/ 556 h 998"/>
              <a:gd name="T42" fmla="*/ 2021 w 2189"/>
              <a:gd name="T43" fmla="*/ 521 h 998"/>
              <a:gd name="T44" fmla="*/ 2109 w 2189"/>
              <a:gd name="T45" fmla="*/ 521 h 998"/>
              <a:gd name="T46" fmla="*/ 2144 w 2189"/>
              <a:gd name="T47" fmla="*/ 476 h 998"/>
              <a:gd name="T48" fmla="*/ 2153 w 2189"/>
              <a:gd name="T49" fmla="*/ 423 h 998"/>
              <a:gd name="T50" fmla="*/ 2188 w 2189"/>
              <a:gd name="T51" fmla="*/ 362 h 998"/>
              <a:gd name="T52" fmla="*/ 2073 w 2189"/>
              <a:gd name="T53" fmla="*/ 115 h 998"/>
              <a:gd name="T54" fmla="*/ 1985 w 2189"/>
              <a:gd name="T55" fmla="*/ 132 h 998"/>
              <a:gd name="T56" fmla="*/ 1879 w 2189"/>
              <a:gd name="T57" fmla="*/ 115 h 998"/>
              <a:gd name="T58" fmla="*/ 1809 w 2189"/>
              <a:gd name="T59" fmla="*/ 62 h 998"/>
              <a:gd name="T60" fmla="*/ 1676 w 2189"/>
              <a:gd name="T61" fmla="*/ 9 h 998"/>
              <a:gd name="T62" fmla="*/ 1570 w 2189"/>
              <a:gd name="T63" fmla="*/ 0 h 998"/>
              <a:gd name="T64" fmla="*/ 1518 w 2189"/>
              <a:gd name="T65" fmla="*/ 132 h 998"/>
              <a:gd name="T66" fmla="*/ 1482 w 2189"/>
              <a:gd name="T67" fmla="*/ 159 h 998"/>
              <a:gd name="T68" fmla="*/ 1262 w 2189"/>
              <a:gd name="T69" fmla="*/ 150 h 998"/>
              <a:gd name="T70" fmla="*/ 1182 w 2189"/>
              <a:gd name="T71" fmla="*/ 203 h 998"/>
              <a:gd name="T72" fmla="*/ 1103 w 2189"/>
              <a:gd name="T73" fmla="*/ 265 h 998"/>
              <a:gd name="T74" fmla="*/ 1067 w 2189"/>
              <a:gd name="T75" fmla="*/ 291 h 998"/>
              <a:gd name="T76" fmla="*/ 979 w 2189"/>
              <a:gd name="T77" fmla="*/ 362 h 998"/>
              <a:gd name="T78" fmla="*/ 979 w 2189"/>
              <a:gd name="T79" fmla="*/ 450 h 998"/>
              <a:gd name="T80" fmla="*/ 979 w 2189"/>
              <a:gd name="T81" fmla="*/ 547 h 998"/>
              <a:gd name="T82" fmla="*/ 909 w 2189"/>
              <a:gd name="T83" fmla="*/ 547 h 998"/>
              <a:gd name="T84" fmla="*/ 838 w 2189"/>
              <a:gd name="T85" fmla="*/ 529 h 998"/>
              <a:gd name="T86" fmla="*/ 626 w 2189"/>
              <a:gd name="T87" fmla="*/ 556 h 998"/>
              <a:gd name="T88" fmla="*/ 565 w 2189"/>
              <a:gd name="T89" fmla="*/ 591 h 998"/>
              <a:gd name="T90" fmla="*/ 476 w 2189"/>
              <a:gd name="T91" fmla="*/ 626 h 998"/>
              <a:gd name="T92" fmla="*/ 388 w 2189"/>
              <a:gd name="T93" fmla="*/ 609 h 998"/>
              <a:gd name="T94" fmla="*/ 273 w 2189"/>
              <a:gd name="T95" fmla="*/ 591 h 998"/>
              <a:gd name="T96" fmla="*/ 212 w 2189"/>
              <a:gd name="T97" fmla="*/ 635 h 998"/>
              <a:gd name="T98" fmla="*/ 176 w 2189"/>
              <a:gd name="T99" fmla="*/ 653 h 998"/>
              <a:gd name="T100" fmla="*/ 88 w 2189"/>
              <a:gd name="T101" fmla="*/ 600 h 998"/>
              <a:gd name="T102" fmla="*/ 44 w 2189"/>
              <a:gd name="T103" fmla="*/ 582 h 998"/>
              <a:gd name="T104" fmla="*/ 0 w 2189"/>
              <a:gd name="T105" fmla="*/ 653 h 998"/>
              <a:gd name="T106" fmla="*/ 26 w 2189"/>
              <a:gd name="T107" fmla="*/ 768 h 998"/>
              <a:gd name="T108" fmla="*/ 132 w 2189"/>
              <a:gd name="T109" fmla="*/ 82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9" h="998">
                <a:moveTo>
                  <a:pt x="159" y="821"/>
                </a:moveTo>
                <a:lnTo>
                  <a:pt x="159" y="821"/>
                </a:lnTo>
                <a:lnTo>
                  <a:pt x="203" y="812"/>
                </a:lnTo>
                <a:lnTo>
                  <a:pt x="256" y="821"/>
                </a:lnTo>
                <a:lnTo>
                  <a:pt x="300" y="838"/>
                </a:lnTo>
                <a:lnTo>
                  <a:pt x="344" y="865"/>
                </a:lnTo>
                <a:lnTo>
                  <a:pt x="344" y="865"/>
                </a:lnTo>
                <a:lnTo>
                  <a:pt x="362" y="874"/>
                </a:lnTo>
                <a:lnTo>
                  <a:pt x="388" y="874"/>
                </a:lnTo>
                <a:lnTo>
                  <a:pt x="441" y="856"/>
                </a:lnTo>
                <a:lnTo>
                  <a:pt x="494" y="829"/>
                </a:lnTo>
                <a:lnTo>
                  <a:pt x="529" y="803"/>
                </a:lnTo>
                <a:lnTo>
                  <a:pt x="529" y="803"/>
                </a:lnTo>
                <a:lnTo>
                  <a:pt x="547" y="794"/>
                </a:lnTo>
                <a:lnTo>
                  <a:pt x="573" y="785"/>
                </a:lnTo>
                <a:lnTo>
                  <a:pt x="653" y="776"/>
                </a:lnTo>
                <a:lnTo>
                  <a:pt x="767" y="768"/>
                </a:lnTo>
                <a:lnTo>
                  <a:pt x="767" y="768"/>
                </a:lnTo>
                <a:lnTo>
                  <a:pt x="776" y="776"/>
                </a:lnTo>
                <a:lnTo>
                  <a:pt x="776" y="785"/>
                </a:lnTo>
                <a:lnTo>
                  <a:pt x="794" y="829"/>
                </a:lnTo>
                <a:lnTo>
                  <a:pt x="803" y="865"/>
                </a:lnTo>
                <a:lnTo>
                  <a:pt x="812" y="882"/>
                </a:lnTo>
                <a:lnTo>
                  <a:pt x="820" y="891"/>
                </a:lnTo>
                <a:lnTo>
                  <a:pt x="820" y="891"/>
                </a:lnTo>
                <a:lnTo>
                  <a:pt x="865" y="909"/>
                </a:lnTo>
                <a:lnTo>
                  <a:pt x="926" y="918"/>
                </a:lnTo>
                <a:lnTo>
                  <a:pt x="1094" y="935"/>
                </a:lnTo>
                <a:lnTo>
                  <a:pt x="1094" y="935"/>
                </a:lnTo>
                <a:lnTo>
                  <a:pt x="1182" y="944"/>
                </a:lnTo>
                <a:lnTo>
                  <a:pt x="1279" y="971"/>
                </a:lnTo>
                <a:lnTo>
                  <a:pt x="1368" y="988"/>
                </a:lnTo>
                <a:lnTo>
                  <a:pt x="1420" y="997"/>
                </a:lnTo>
                <a:lnTo>
                  <a:pt x="1420" y="997"/>
                </a:lnTo>
                <a:lnTo>
                  <a:pt x="1447" y="988"/>
                </a:lnTo>
                <a:lnTo>
                  <a:pt x="1473" y="979"/>
                </a:lnTo>
                <a:lnTo>
                  <a:pt x="1526" y="944"/>
                </a:lnTo>
                <a:lnTo>
                  <a:pt x="1597" y="918"/>
                </a:lnTo>
                <a:lnTo>
                  <a:pt x="1641" y="909"/>
                </a:lnTo>
                <a:lnTo>
                  <a:pt x="1685" y="900"/>
                </a:lnTo>
                <a:lnTo>
                  <a:pt x="1685" y="900"/>
                </a:lnTo>
                <a:lnTo>
                  <a:pt x="1720" y="900"/>
                </a:lnTo>
                <a:lnTo>
                  <a:pt x="1765" y="891"/>
                </a:lnTo>
                <a:lnTo>
                  <a:pt x="1818" y="865"/>
                </a:lnTo>
                <a:lnTo>
                  <a:pt x="1862" y="847"/>
                </a:lnTo>
                <a:lnTo>
                  <a:pt x="1888" y="838"/>
                </a:lnTo>
                <a:lnTo>
                  <a:pt x="1888" y="838"/>
                </a:lnTo>
                <a:lnTo>
                  <a:pt x="1888" y="838"/>
                </a:lnTo>
                <a:lnTo>
                  <a:pt x="1888" y="838"/>
                </a:lnTo>
                <a:lnTo>
                  <a:pt x="1906" y="785"/>
                </a:lnTo>
                <a:lnTo>
                  <a:pt x="1915" y="776"/>
                </a:lnTo>
                <a:lnTo>
                  <a:pt x="1932" y="768"/>
                </a:lnTo>
                <a:lnTo>
                  <a:pt x="1932" y="768"/>
                </a:lnTo>
                <a:lnTo>
                  <a:pt x="1950" y="759"/>
                </a:lnTo>
                <a:lnTo>
                  <a:pt x="1959" y="750"/>
                </a:lnTo>
                <a:lnTo>
                  <a:pt x="1968" y="715"/>
                </a:lnTo>
                <a:lnTo>
                  <a:pt x="1968" y="671"/>
                </a:lnTo>
                <a:lnTo>
                  <a:pt x="1976" y="653"/>
                </a:lnTo>
                <a:lnTo>
                  <a:pt x="1985" y="635"/>
                </a:lnTo>
                <a:lnTo>
                  <a:pt x="1985" y="635"/>
                </a:lnTo>
                <a:lnTo>
                  <a:pt x="1994" y="618"/>
                </a:lnTo>
                <a:lnTo>
                  <a:pt x="1994" y="600"/>
                </a:lnTo>
                <a:lnTo>
                  <a:pt x="1994" y="556"/>
                </a:lnTo>
                <a:lnTo>
                  <a:pt x="1994" y="529"/>
                </a:lnTo>
                <a:lnTo>
                  <a:pt x="2003" y="521"/>
                </a:lnTo>
                <a:lnTo>
                  <a:pt x="2021" y="521"/>
                </a:lnTo>
                <a:lnTo>
                  <a:pt x="2021" y="521"/>
                </a:lnTo>
                <a:lnTo>
                  <a:pt x="2065" y="521"/>
                </a:lnTo>
                <a:lnTo>
                  <a:pt x="2109" y="521"/>
                </a:lnTo>
                <a:lnTo>
                  <a:pt x="2126" y="512"/>
                </a:lnTo>
                <a:lnTo>
                  <a:pt x="2135" y="494"/>
                </a:lnTo>
                <a:lnTo>
                  <a:pt x="2144" y="476"/>
                </a:lnTo>
                <a:lnTo>
                  <a:pt x="2153" y="441"/>
                </a:lnTo>
                <a:lnTo>
                  <a:pt x="2153" y="441"/>
                </a:lnTo>
                <a:lnTo>
                  <a:pt x="2153" y="423"/>
                </a:lnTo>
                <a:lnTo>
                  <a:pt x="2162" y="397"/>
                </a:lnTo>
                <a:lnTo>
                  <a:pt x="2188" y="362"/>
                </a:lnTo>
                <a:lnTo>
                  <a:pt x="2188" y="362"/>
                </a:lnTo>
                <a:lnTo>
                  <a:pt x="2144" y="282"/>
                </a:lnTo>
                <a:lnTo>
                  <a:pt x="2109" y="203"/>
                </a:lnTo>
                <a:lnTo>
                  <a:pt x="2073" y="115"/>
                </a:lnTo>
                <a:lnTo>
                  <a:pt x="2073" y="115"/>
                </a:lnTo>
                <a:lnTo>
                  <a:pt x="2047" y="123"/>
                </a:lnTo>
                <a:lnTo>
                  <a:pt x="1985" y="132"/>
                </a:lnTo>
                <a:lnTo>
                  <a:pt x="1950" y="132"/>
                </a:lnTo>
                <a:lnTo>
                  <a:pt x="1915" y="132"/>
                </a:lnTo>
                <a:lnTo>
                  <a:pt x="1879" y="115"/>
                </a:lnTo>
                <a:lnTo>
                  <a:pt x="1844" y="88"/>
                </a:lnTo>
                <a:lnTo>
                  <a:pt x="1844" y="88"/>
                </a:lnTo>
                <a:lnTo>
                  <a:pt x="1809" y="62"/>
                </a:lnTo>
                <a:lnTo>
                  <a:pt x="1773" y="35"/>
                </a:lnTo>
                <a:lnTo>
                  <a:pt x="1720" y="18"/>
                </a:lnTo>
                <a:lnTo>
                  <a:pt x="1676" y="9"/>
                </a:lnTo>
                <a:lnTo>
                  <a:pt x="1606" y="0"/>
                </a:lnTo>
                <a:lnTo>
                  <a:pt x="1570" y="0"/>
                </a:lnTo>
                <a:lnTo>
                  <a:pt x="1570" y="0"/>
                </a:lnTo>
                <a:lnTo>
                  <a:pt x="1553" y="53"/>
                </a:lnTo>
                <a:lnTo>
                  <a:pt x="1544" y="97"/>
                </a:lnTo>
                <a:lnTo>
                  <a:pt x="1518" y="132"/>
                </a:lnTo>
                <a:lnTo>
                  <a:pt x="1518" y="132"/>
                </a:lnTo>
                <a:lnTo>
                  <a:pt x="1509" y="150"/>
                </a:lnTo>
                <a:lnTo>
                  <a:pt x="1482" y="159"/>
                </a:lnTo>
                <a:lnTo>
                  <a:pt x="1420" y="168"/>
                </a:lnTo>
                <a:lnTo>
                  <a:pt x="1341" y="168"/>
                </a:lnTo>
                <a:lnTo>
                  <a:pt x="1262" y="150"/>
                </a:lnTo>
                <a:lnTo>
                  <a:pt x="1262" y="150"/>
                </a:lnTo>
                <a:lnTo>
                  <a:pt x="1226" y="176"/>
                </a:lnTo>
                <a:lnTo>
                  <a:pt x="1182" y="203"/>
                </a:lnTo>
                <a:lnTo>
                  <a:pt x="1129" y="229"/>
                </a:lnTo>
                <a:lnTo>
                  <a:pt x="1112" y="247"/>
                </a:lnTo>
                <a:lnTo>
                  <a:pt x="1103" y="265"/>
                </a:lnTo>
                <a:lnTo>
                  <a:pt x="1103" y="265"/>
                </a:lnTo>
                <a:lnTo>
                  <a:pt x="1085" y="282"/>
                </a:lnTo>
                <a:lnTo>
                  <a:pt x="1067" y="291"/>
                </a:lnTo>
                <a:lnTo>
                  <a:pt x="1015" y="318"/>
                </a:lnTo>
                <a:lnTo>
                  <a:pt x="997" y="335"/>
                </a:lnTo>
                <a:lnTo>
                  <a:pt x="979" y="362"/>
                </a:lnTo>
                <a:lnTo>
                  <a:pt x="970" y="397"/>
                </a:lnTo>
                <a:lnTo>
                  <a:pt x="979" y="450"/>
                </a:lnTo>
                <a:lnTo>
                  <a:pt x="979" y="450"/>
                </a:lnTo>
                <a:lnTo>
                  <a:pt x="997" y="494"/>
                </a:lnTo>
                <a:lnTo>
                  <a:pt x="988" y="529"/>
                </a:lnTo>
                <a:lnTo>
                  <a:pt x="979" y="547"/>
                </a:lnTo>
                <a:lnTo>
                  <a:pt x="962" y="556"/>
                </a:lnTo>
                <a:lnTo>
                  <a:pt x="935" y="556"/>
                </a:lnTo>
                <a:lnTo>
                  <a:pt x="909" y="547"/>
                </a:lnTo>
                <a:lnTo>
                  <a:pt x="865" y="529"/>
                </a:lnTo>
                <a:lnTo>
                  <a:pt x="865" y="529"/>
                </a:lnTo>
                <a:lnTo>
                  <a:pt x="838" y="529"/>
                </a:lnTo>
                <a:lnTo>
                  <a:pt x="803" y="529"/>
                </a:lnTo>
                <a:lnTo>
                  <a:pt x="715" y="538"/>
                </a:lnTo>
                <a:lnTo>
                  <a:pt x="626" y="556"/>
                </a:lnTo>
                <a:lnTo>
                  <a:pt x="591" y="573"/>
                </a:lnTo>
                <a:lnTo>
                  <a:pt x="565" y="591"/>
                </a:lnTo>
                <a:lnTo>
                  <a:pt x="565" y="591"/>
                </a:lnTo>
                <a:lnTo>
                  <a:pt x="538" y="609"/>
                </a:lnTo>
                <a:lnTo>
                  <a:pt x="520" y="618"/>
                </a:lnTo>
                <a:lnTo>
                  <a:pt x="476" y="626"/>
                </a:lnTo>
                <a:lnTo>
                  <a:pt x="432" y="618"/>
                </a:lnTo>
                <a:lnTo>
                  <a:pt x="388" y="609"/>
                </a:lnTo>
                <a:lnTo>
                  <a:pt x="388" y="609"/>
                </a:lnTo>
                <a:lnTo>
                  <a:pt x="344" y="591"/>
                </a:lnTo>
                <a:lnTo>
                  <a:pt x="300" y="582"/>
                </a:lnTo>
                <a:lnTo>
                  <a:pt x="273" y="591"/>
                </a:lnTo>
                <a:lnTo>
                  <a:pt x="247" y="600"/>
                </a:lnTo>
                <a:lnTo>
                  <a:pt x="229" y="609"/>
                </a:lnTo>
                <a:lnTo>
                  <a:pt x="212" y="635"/>
                </a:lnTo>
                <a:lnTo>
                  <a:pt x="212" y="635"/>
                </a:lnTo>
                <a:lnTo>
                  <a:pt x="194" y="644"/>
                </a:lnTo>
                <a:lnTo>
                  <a:pt x="176" y="653"/>
                </a:lnTo>
                <a:lnTo>
                  <a:pt x="159" y="644"/>
                </a:lnTo>
                <a:lnTo>
                  <a:pt x="132" y="626"/>
                </a:lnTo>
                <a:lnTo>
                  <a:pt x="88" y="600"/>
                </a:lnTo>
                <a:lnTo>
                  <a:pt x="62" y="591"/>
                </a:lnTo>
                <a:lnTo>
                  <a:pt x="44" y="582"/>
                </a:lnTo>
                <a:lnTo>
                  <a:pt x="44" y="582"/>
                </a:lnTo>
                <a:lnTo>
                  <a:pt x="17" y="591"/>
                </a:lnTo>
                <a:lnTo>
                  <a:pt x="9" y="609"/>
                </a:lnTo>
                <a:lnTo>
                  <a:pt x="0" y="653"/>
                </a:lnTo>
                <a:lnTo>
                  <a:pt x="9" y="741"/>
                </a:lnTo>
                <a:lnTo>
                  <a:pt x="9" y="741"/>
                </a:lnTo>
                <a:lnTo>
                  <a:pt x="26" y="768"/>
                </a:lnTo>
                <a:lnTo>
                  <a:pt x="62" y="803"/>
                </a:lnTo>
                <a:lnTo>
                  <a:pt x="106" y="829"/>
                </a:lnTo>
                <a:lnTo>
                  <a:pt x="132" y="829"/>
                </a:lnTo>
                <a:lnTo>
                  <a:pt x="159" y="821"/>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0"/>
          <p:cNvSpPr>
            <a:spLocks noChangeArrowheads="1"/>
          </p:cNvSpPr>
          <p:nvPr/>
        </p:nvSpPr>
        <p:spPr bwMode="auto">
          <a:xfrm>
            <a:off x="5499252" y="3096981"/>
            <a:ext cx="783095" cy="445679"/>
          </a:xfrm>
          <a:custGeom>
            <a:avLst/>
            <a:gdLst>
              <a:gd name="T0" fmla="*/ 71 w 1915"/>
              <a:gd name="T1" fmla="*/ 812 h 1087"/>
              <a:gd name="T2" fmla="*/ 62 w 1915"/>
              <a:gd name="T3" fmla="*/ 821 h 1087"/>
              <a:gd name="T4" fmla="*/ 265 w 1915"/>
              <a:gd name="T5" fmla="*/ 962 h 1087"/>
              <a:gd name="T6" fmla="*/ 309 w 1915"/>
              <a:gd name="T7" fmla="*/ 1006 h 1087"/>
              <a:gd name="T8" fmla="*/ 371 w 1915"/>
              <a:gd name="T9" fmla="*/ 1050 h 1087"/>
              <a:gd name="T10" fmla="*/ 459 w 1915"/>
              <a:gd name="T11" fmla="*/ 1077 h 1087"/>
              <a:gd name="T12" fmla="*/ 617 w 1915"/>
              <a:gd name="T13" fmla="*/ 1077 h 1087"/>
              <a:gd name="T14" fmla="*/ 846 w 1915"/>
              <a:gd name="T15" fmla="*/ 1006 h 1087"/>
              <a:gd name="T16" fmla="*/ 1023 w 1915"/>
              <a:gd name="T17" fmla="*/ 944 h 1087"/>
              <a:gd name="T18" fmla="*/ 1155 w 1915"/>
              <a:gd name="T19" fmla="*/ 989 h 1087"/>
              <a:gd name="T20" fmla="*/ 1235 w 1915"/>
              <a:gd name="T21" fmla="*/ 997 h 1087"/>
              <a:gd name="T22" fmla="*/ 1261 w 1915"/>
              <a:gd name="T23" fmla="*/ 980 h 1087"/>
              <a:gd name="T24" fmla="*/ 1358 w 1915"/>
              <a:gd name="T25" fmla="*/ 927 h 1087"/>
              <a:gd name="T26" fmla="*/ 1411 w 1915"/>
              <a:gd name="T27" fmla="*/ 874 h 1087"/>
              <a:gd name="T28" fmla="*/ 1490 w 1915"/>
              <a:gd name="T29" fmla="*/ 768 h 1087"/>
              <a:gd name="T30" fmla="*/ 1640 w 1915"/>
              <a:gd name="T31" fmla="*/ 494 h 1087"/>
              <a:gd name="T32" fmla="*/ 1685 w 1915"/>
              <a:gd name="T33" fmla="*/ 424 h 1087"/>
              <a:gd name="T34" fmla="*/ 1782 w 1915"/>
              <a:gd name="T35" fmla="*/ 371 h 1087"/>
              <a:gd name="T36" fmla="*/ 1879 w 1915"/>
              <a:gd name="T37" fmla="*/ 300 h 1087"/>
              <a:gd name="T38" fmla="*/ 1914 w 1915"/>
              <a:gd name="T39" fmla="*/ 256 h 1087"/>
              <a:gd name="T40" fmla="*/ 1896 w 1915"/>
              <a:gd name="T41" fmla="*/ 221 h 1087"/>
              <a:gd name="T42" fmla="*/ 1861 w 1915"/>
              <a:gd name="T43" fmla="*/ 203 h 1087"/>
              <a:gd name="T44" fmla="*/ 1790 w 1915"/>
              <a:gd name="T45" fmla="*/ 159 h 1087"/>
              <a:gd name="T46" fmla="*/ 1676 w 1915"/>
              <a:gd name="T47" fmla="*/ 133 h 1087"/>
              <a:gd name="T48" fmla="*/ 1605 w 1915"/>
              <a:gd name="T49" fmla="*/ 97 h 1087"/>
              <a:gd name="T50" fmla="*/ 1579 w 1915"/>
              <a:gd name="T51" fmla="*/ 80 h 1087"/>
              <a:gd name="T52" fmla="*/ 1464 w 1915"/>
              <a:gd name="T53" fmla="*/ 36 h 1087"/>
              <a:gd name="T54" fmla="*/ 1332 w 1915"/>
              <a:gd name="T55" fmla="*/ 0 h 1087"/>
              <a:gd name="T56" fmla="*/ 1287 w 1915"/>
              <a:gd name="T57" fmla="*/ 27 h 1087"/>
              <a:gd name="T58" fmla="*/ 1120 w 1915"/>
              <a:gd name="T59" fmla="*/ 150 h 1087"/>
              <a:gd name="T60" fmla="*/ 1058 w 1915"/>
              <a:gd name="T61" fmla="*/ 186 h 1087"/>
              <a:gd name="T62" fmla="*/ 979 w 1915"/>
              <a:gd name="T63" fmla="*/ 186 h 1087"/>
              <a:gd name="T64" fmla="*/ 829 w 1915"/>
              <a:gd name="T65" fmla="*/ 221 h 1087"/>
              <a:gd name="T66" fmla="*/ 749 w 1915"/>
              <a:gd name="T67" fmla="*/ 256 h 1087"/>
              <a:gd name="T68" fmla="*/ 740 w 1915"/>
              <a:gd name="T69" fmla="*/ 283 h 1087"/>
              <a:gd name="T70" fmla="*/ 740 w 1915"/>
              <a:gd name="T71" fmla="*/ 291 h 1087"/>
              <a:gd name="T72" fmla="*/ 687 w 1915"/>
              <a:gd name="T73" fmla="*/ 318 h 1087"/>
              <a:gd name="T74" fmla="*/ 573 w 1915"/>
              <a:gd name="T75" fmla="*/ 336 h 1087"/>
              <a:gd name="T76" fmla="*/ 441 w 1915"/>
              <a:gd name="T77" fmla="*/ 318 h 1087"/>
              <a:gd name="T78" fmla="*/ 344 w 1915"/>
              <a:gd name="T79" fmla="*/ 283 h 1087"/>
              <a:gd name="T80" fmla="*/ 300 w 1915"/>
              <a:gd name="T81" fmla="*/ 230 h 1087"/>
              <a:gd name="T82" fmla="*/ 274 w 1915"/>
              <a:gd name="T83" fmla="*/ 265 h 1087"/>
              <a:gd name="T84" fmla="*/ 265 w 1915"/>
              <a:gd name="T85" fmla="*/ 309 h 1087"/>
              <a:gd name="T86" fmla="*/ 256 w 1915"/>
              <a:gd name="T87" fmla="*/ 344 h 1087"/>
              <a:gd name="T88" fmla="*/ 238 w 1915"/>
              <a:gd name="T89" fmla="*/ 380 h 1087"/>
              <a:gd name="T90" fmla="*/ 177 w 1915"/>
              <a:gd name="T91" fmla="*/ 389 h 1087"/>
              <a:gd name="T92" fmla="*/ 133 w 1915"/>
              <a:gd name="T93" fmla="*/ 389 h 1087"/>
              <a:gd name="T94" fmla="*/ 106 w 1915"/>
              <a:gd name="T95" fmla="*/ 397 h 1087"/>
              <a:gd name="T96" fmla="*/ 106 w 1915"/>
              <a:gd name="T97" fmla="*/ 468 h 1087"/>
              <a:gd name="T98" fmla="*/ 97 w 1915"/>
              <a:gd name="T99" fmla="*/ 503 h 1087"/>
              <a:gd name="T100" fmla="*/ 88 w 1915"/>
              <a:gd name="T101" fmla="*/ 521 h 1087"/>
              <a:gd name="T102" fmla="*/ 80 w 1915"/>
              <a:gd name="T103" fmla="*/ 583 h 1087"/>
              <a:gd name="T104" fmla="*/ 62 w 1915"/>
              <a:gd name="T105" fmla="*/ 627 h 1087"/>
              <a:gd name="T106" fmla="*/ 44 w 1915"/>
              <a:gd name="T107" fmla="*/ 636 h 1087"/>
              <a:gd name="T108" fmla="*/ 18 w 1915"/>
              <a:gd name="T109" fmla="*/ 653 h 1087"/>
              <a:gd name="T110" fmla="*/ 0 w 1915"/>
              <a:gd name="T111" fmla="*/ 706 h 1087"/>
              <a:gd name="T112" fmla="*/ 44 w 1915"/>
              <a:gd name="T113" fmla="*/ 768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5" h="1087">
                <a:moveTo>
                  <a:pt x="71" y="812"/>
                </a:moveTo>
                <a:lnTo>
                  <a:pt x="71" y="812"/>
                </a:lnTo>
                <a:lnTo>
                  <a:pt x="62" y="821"/>
                </a:lnTo>
                <a:lnTo>
                  <a:pt x="62" y="821"/>
                </a:lnTo>
                <a:lnTo>
                  <a:pt x="194" y="909"/>
                </a:lnTo>
                <a:lnTo>
                  <a:pt x="265" y="962"/>
                </a:lnTo>
                <a:lnTo>
                  <a:pt x="309" y="1006"/>
                </a:lnTo>
                <a:lnTo>
                  <a:pt x="309" y="1006"/>
                </a:lnTo>
                <a:lnTo>
                  <a:pt x="335" y="1033"/>
                </a:lnTo>
                <a:lnTo>
                  <a:pt x="371" y="1050"/>
                </a:lnTo>
                <a:lnTo>
                  <a:pt x="415" y="1068"/>
                </a:lnTo>
                <a:lnTo>
                  <a:pt x="459" y="1077"/>
                </a:lnTo>
                <a:lnTo>
                  <a:pt x="546" y="1086"/>
                </a:lnTo>
                <a:lnTo>
                  <a:pt x="617" y="1077"/>
                </a:lnTo>
                <a:lnTo>
                  <a:pt x="617" y="1077"/>
                </a:lnTo>
                <a:lnTo>
                  <a:pt x="846" y="1006"/>
                </a:lnTo>
                <a:lnTo>
                  <a:pt x="1023" y="944"/>
                </a:lnTo>
                <a:lnTo>
                  <a:pt x="1023" y="944"/>
                </a:lnTo>
                <a:lnTo>
                  <a:pt x="1076" y="962"/>
                </a:lnTo>
                <a:lnTo>
                  <a:pt x="1155" y="989"/>
                </a:lnTo>
                <a:lnTo>
                  <a:pt x="1155" y="989"/>
                </a:lnTo>
                <a:lnTo>
                  <a:pt x="1235" y="997"/>
                </a:lnTo>
                <a:lnTo>
                  <a:pt x="1235" y="997"/>
                </a:lnTo>
                <a:lnTo>
                  <a:pt x="1261" y="980"/>
                </a:lnTo>
                <a:lnTo>
                  <a:pt x="1305" y="962"/>
                </a:lnTo>
                <a:lnTo>
                  <a:pt x="1358" y="927"/>
                </a:lnTo>
                <a:lnTo>
                  <a:pt x="1411" y="874"/>
                </a:lnTo>
                <a:lnTo>
                  <a:pt x="1411" y="874"/>
                </a:lnTo>
                <a:lnTo>
                  <a:pt x="1455" y="830"/>
                </a:lnTo>
                <a:lnTo>
                  <a:pt x="1490" y="768"/>
                </a:lnTo>
                <a:lnTo>
                  <a:pt x="1570" y="627"/>
                </a:lnTo>
                <a:lnTo>
                  <a:pt x="1640" y="494"/>
                </a:lnTo>
                <a:lnTo>
                  <a:pt x="1667" y="450"/>
                </a:lnTo>
                <a:lnTo>
                  <a:pt x="1685" y="424"/>
                </a:lnTo>
                <a:lnTo>
                  <a:pt x="1685" y="424"/>
                </a:lnTo>
                <a:lnTo>
                  <a:pt x="1782" y="371"/>
                </a:lnTo>
                <a:lnTo>
                  <a:pt x="1879" y="300"/>
                </a:lnTo>
                <a:lnTo>
                  <a:pt x="1879" y="300"/>
                </a:lnTo>
                <a:lnTo>
                  <a:pt x="1914" y="274"/>
                </a:lnTo>
                <a:lnTo>
                  <a:pt x="1914" y="256"/>
                </a:lnTo>
                <a:lnTo>
                  <a:pt x="1914" y="247"/>
                </a:lnTo>
                <a:lnTo>
                  <a:pt x="1896" y="221"/>
                </a:lnTo>
                <a:lnTo>
                  <a:pt x="1861" y="203"/>
                </a:lnTo>
                <a:lnTo>
                  <a:pt x="1861" y="203"/>
                </a:lnTo>
                <a:lnTo>
                  <a:pt x="1826" y="186"/>
                </a:lnTo>
                <a:lnTo>
                  <a:pt x="1790" y="159"/>
                </a:lnTo>
                <a:lnTo>
                  <a:pt x="1790" y="159"/>
                </a:lnTo>
                <a:lnTo>
                  <a:pt x="1676" y="133"/>
                </a:lnTo>
                <a:lnTo>
                  <a:pt x="1632" y="115"/>
                </a:lnTo>
                <a:lnTo>
                  <a:pt x="1605" y="97"/>
                </a:lnTo>
                <a:lnTo>
                  <a:pt x="1605" y="97"/>
                </a:lnTo>
                <a:lnTo>
                  <a:pt x="1579" y="80"/>
                </a:lnTo>
                <a:lnTo>
                  <a:pt x="1543" y="62"/>
                </a:lnTo>
                <a:lnTo>
                  <a:pt x="1464" y="36"/>
                </a:lnTo>
                <a:lnTo>
                  <a:pt x="1332" y="0"/>
                </a:lnTo>
                <a:lnTo>
                  <a:pt x="1332" y="0"/>
                </a:lnTo>
                <a:lnTo>
                  <a:pt x="1314" y="9"/>
                </a:lnTo>
                <a:lnTo>
                  <a:pt x="1287" y="27"/>
                </a:lnTo>
                <a:lnTo>
                  <a:pt x="1208" y="89"/>
                </a:lnTo>
                <a:lnTo>
                  <a:pt x="1120" y="150"/>
                </a:lnTo>
                <a:lnTo>
                  <a:pt x="1085" y="177"/>
                </a:lnTo>
                <a:lnTo>
                  <a:pt x="1058" y="186"/>
                </a:lnTo>
                <a:lnTo>
                  <a:pt x="1058" y="186"/>
                </a:lnTo>
                <a:lnTo>
                  <a:pt x="979" y="186"/>
                </a:lnTo>
                <a:lnTo>
                  <a:pt x="882" y="203"/>
                </a:lnTo>
                <a:lnTo>
                  <a:pt x="829" y="221"/>
                </a:lnTo>
                <a:lnTo>
                  <a:pt x="784" y="239"/>
                </a:lnTo>
                <a:lnTo>
                  <a:pt x="749" y="256"/>
                </a:lnTo>
                <a:lnTo>
                  <a:pt x="749" y="265"/>
                </a:lnTo>
                <a:lnTo>
                  <a:pt x="740" y="283"/>
                </a:lnTo>
                <a:lnTo>
                  <a:pt x="740" y="283"/>
                </a:lnTo>
                <a:lnTo>
                  <a:pt x="740" y="291"/>
                </a:lnTo>
                <a:lnTo>
                  <a:pt x="732" y="300"/>
                </a:lnTo>
                <a:lnTo>
                  <a:pt x="687" y="318"/>
                </a:lnTo>
                <a:lnTo>
                  <a:pt x="634" y="327"/>
                </a:lnTo>
                <a:lnTo>
                  <a:pt x="573" y="336"/>
                </a:lnTo>
                <a:lnTo>
                  <a:pt x="503" y="336"/>
                </a:lnTo>
                <a:lnTo>
                  <a:pt x="441" y="318"/>
                </a:lnTo>
                <a:lnTo>
                  <a:pt x="380" y="309"/>
                </a:lnTo>
                <a:lnTo>
                  <a:pt x="344" y="283"/>
                </a:lnTo>
                <a:lnTo>
                  <a:pt x="344" y="283"/>
                </a:lnTo>
                <a:lnTo>
                  <a:pt x="300" y="230"/>
                </a:lnTo>
                <a:lnTo>
                  <a:pt x="300" y="230"/>
                </a:lnTo>
                <a:lnTo>
                  <a:pt x="274" y="265"/>
                </a:lnTo>
                <a:lnTo>
                  <a:pt x="265" y="291"/>
                </a:lnTo>
                <a:lnTo>
                  <a:pt x="265" y="309"/>
                </a:lnTo>
                <a:lnTo>
                  <a:pt x="265" y="309"/>
                </a:lnTo>
                <a:lnTo>
                  <a:pt x="256" y="344"/>
                </a:lnTo>
                <a:lnTo>
                  <a:pt x="247" y="362"/>
                </a:lnTo>
                <a:lnTo>
                  <a:pt x="238" y="380"/>
                </a:lnTo>
                <a:lnTo>
                  <a:pt x="221" y="389"/>
                </a:lnTo>
                <a:lnTo>
                  <a:pt x="177" y="389"/>
                </a:lnTo>
                <a:lnTo>
                  <a:pt x="133" y="389"/>
                </a:lnTo>
                <a:lnTo>
                  <a:pt x="133" y="389"/>
                </a:lnTo>
                <a:lnTo>
                  <a:pt x="115" y="389"/>
                </a:lnTo>
                <a:lnTo>
                  <a:pt x="106" y="397"/>
                </a:lnTo>
                <a:lnTo>
                  <a:pt x="106" y="424"/>
                </a:lnTo>
                <a:lnTo>
                  <a:pt x="106" y="468"/>
                </a:lnTo>
                <a:lnTo>
                  <a:pt x="106" y="486"/>
                </a:lnTo>
                <a:lnTo>
                  <a:pt x="97" y="503"/>
                </a:lnTo>
                <a:lnTo>
                  <a:pt x="97" y="503"/>
                </a:lnTo>
                <a:lnTo>
                  <a:pt x="88" y="521"/>
                </a:lnTo>
                <a:lnTo>
                  <a:pt x="80" y="539"/>
                </a:lnTo>
                <a:lnTo>
                  <a:pt x="80" y="583"/>
                </a:lnTo>
                <a:lnTo>
                  <a:pt x="71" y="618"/>
                </a:lnTo>
                <a:lnTo>
                  <a:pt x="62" y="627"/>
                </a:lnTo>
                <a:lnTo>
                  <a:pt x="44" y="636"/>
                </a:lnTo>
                <a:lnTo>
                  <a:pt x="44" y="636"/>
                </a:lnTo>
                <a:lnTo>
                  <a:pt x="27" y="644"/>
                </a:lnTo>
                <a:lnTo>
                  <a:pt x="18" y="653"/>
                </a:lnTo>
                <a:lnTo>
                  <a:pt x="0" y="706"/>
                </a:lnTo>
                <a:lnTo>
                  <a:pt x="0" y="706"/>
                </a:lnTo>
                <a:lnTo>
                  <a:pt x="18" y="724"/>
                </a:lnTo>
                <a:lnTo>
                  <a:pt x="44" y="768"/>
                </a:lnTo>
                <a:lnTo>
                  <a:pt x="71" y="812"/>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1"/>
          <p:cNvSpPr>
            <a:spLocks noChangeArrowheads="1"/>
          </p:cNvSpPr>
          <p:nvPr/>
        </p:nvSpPr>
        <p:spPr bwMode="auto">
          <a:xfrm>
            <a:off x="5051770" y="2725282"/>
            <a:ext cx="750616" cy="389743"/>
          </a:xfrm>
          <a:custGeom>
            <a:avLst/>
            <a:gdLst>
              <a:gd name="T0" fmla="*/ 159 w 1835"/>
              <a:gd name="T1" fmla="*/ 680 h 954"/>
              <a:gd name="T2" fmla="*/ 424 w 1835"/>
              <a:gd name="T3" fmla="*/ 856 h 954"/>
              <a:gd name="T4" fmla="*/ 476 w 1835"/>
              <a:gd name="T5" fmla="*/ 909 h 954"/>
              <a:gd name="T6" fmla="*/ 476 w 1835"/>
              <a:gd name="T7" fmla="*/ 918 h 954"/>
              <a:gd name="T8" fmla="*/ 468 w 1835"/>
              <a:gd name="T9" fmla="*/ 927 h 954"/>
              <a:gd name="T10" fmla="*/ 626 w 1835"/>
              <a:gd name="T11" fmla="*/ 945 h 954"/>
              <a:gd name="T12" fmla="*/ 715 w 1835"/>
              <a:gd name="T13" fmla="*/ 927 h 954"/>
              <a:gd name="T14" fmla="*/ 724 w 1835"/>
              <a:gd name="T15" fmla="*/ 909 h 954"/>
              <a:gd name="T16" fmla="*/ 759 w 1835"/>
              <a:gd name="T17" fmla="*/ 830 h 954"/>
              <a:gd name="T18" fmla="*/ 776 w 1835"/>
              <a:gd name="T19" fmla="*/ 777 h 954"/>
              <a:gd name="T20" fmla="*/ 882 w 1835"/>
              <a:gd name="T21" fmla="*/ 786 h 954"/>
              <a:gd name="T22" fmla="*/ 979 w 1835"/>
              <a:gd name="T23" fmla="*/ 812 h 954"/>
              <a:gd name="T24" fmla="*/ 1050 w 1835"/>
              <a:gd name="T25" fmla="*/ 865 h 954"/>
              <a:gd name="T26" fmla="*/ 1085 w 1835"/>
              <a:gd name="T27" fmla="*/ 892 h 954"/>
              <a:gd name="T28" fmla="*/ 1156 w 1835"/>
              <a:gd name="T29" fmla="*/ 909 h 954"/>
              <a:gd name="T30" fmla="*/ 1253 w 1835"/>
              <a:gd name="T31" fmla="*/ 900 h 954"/>
              <a:gd name="T32" fmla="*/ 1279 w 1835"/>
              <a:gd name="T33" fmla="*/ 892 h 954"/>
              <a:gd name="T34" fmla="*/ 1297 w 1835"/>
              <a:gd name="T35" fmla="*/ 953 h 954"/>
              <a:gd name="T36" fmla="*/ 1359 w 1835"/>
              <a:gd name="T37" fmla="*/ 865 h 954"/>
              <a:gd name="T38" fmla="*/ 1385 w 1835"/>
              <a:gd name="T39" fmla="*/ 856 h 954"/>
              <a:gd name="T40" fmla="*/ 1527 w 1835"/>
              <a:gd name="T41" fmla="*/ 830 h 954"/>
              <a:gd name="T42" fmla="*/ 1597 w 1835"/>
              <a:gd name="T43" fmla="*/ 786 h 954"/>
              <a:gd name="T44" fmla="*/ 1667 w 1835"/>
              <a:gd name="T45" fmla="*/ 715 h 954"/>
              <a:gd name="T46" fmla="*/ 1702 w 1835"/>
              <a:gd name="T47" fmla="*/ 671 h 954"/>
              <a:gd name="T48" fmla="*/ 1834 w 1835"/>
              <a:gd name="T49" fmla="*/ 574 h 954"/>
              <a:gd name="T50" fmla="*/ 1808 w 1835"/>
              <a:gd name="T51" fmla="*/ 539 h 954"/>
              <a:gd name="T52" fmla="*/ 1764 w 1835"/>
              <a:gd name="T53" fmla="*/ 459 h 954"/>
              <a:gd name="T54" fmla="*/ 1737 w 1835"/>
              <a:gd name="T55" fmla="*/ 433 h 954"/>
              <a:gd name="T56" fmla="*/ 1684 w 1835"/>
              <a:gd name="T57" fmla="*/ 415 h 954"/>
              <a:gd name="T58" fmla="*/ 1571 w 1835"/>
              <a:gd name="T59" fmla="*/ 406 h 954"/>
              <a:gd name="T60" fmla="*/ 1544 w 1835"/>
              <a:gd name="T61" fmla="*/ 380 h 954"/>
              <a:gd name="T62" fmla="*/ 1535 w 1835"/>
              <a:gd name="T63" fmla="*/ 353 h 954"/>
              <a:gd name="T64" fmla="*/ 1500 w 1835"/>
              <a:gd name="T65" fmla="*/ 283 h 954"/>
              <a:gd name="T66" fmla="*/ 1465 w 1835"/>
              <a:gd name="T67" fmla="*/ 274 h 954"/>
              <a:gd name="T68" fmla="*/ 1368 w 1835"/>
              <a:gd name="T69" fmla="*/ 265 h 954"/>
              <a:gd name="T70" fmla="*/ 1324 w 1835"/>
              <a:gd name="T71" fmla="*/ 274 h 954"/>
              <a:gd name="T72" fmla="*/ 1297 w 1835"/>
              <a:gd name="T73" fmla="*/ 300 h 954"/>
              <a:gd name="T74" fmla="*/ 1279 w 1835"/>
              <a:gd name="T75" fmla="*/ 327 h 954"/>
              <a:gd name="T76" fmla="*/ 1235 w 1835"/>
              <a:gd name="T77" fmla="*/ 327 h 954"/>
              <a:gd name="T78" fmla="*/ 1165 w 1835"/>
              <a:gd name="T79" fmla="*/ 274 h 954"/>
              <a:gd name="T80" fmla="*/ 1138 w 1835"/>
              <a:gd name="T81" fmla="*/ 239 h 954"/>
              <a:gd name="T82" fmla="*/ 1121 w 1835"/>
              <a:gd name="T83" fmla="*/ 203 h 954"/>
              <a:gd name="T84" fmla="*/ 1032 w 1835"/>
              <a:gd name="T85" fmla="*/ 133 h 954"/>
              <a:gd name="T86" fmla="*/ 944 w 1835"/>
              <a:gd name="T87" fmla="*/ 97 h 954"/>
              <a:gd name="T88" fmla="*/ 768 w 1835"/>
              <a:gd name="T89" fmla="*/ 0 h 954"/>
              <a:gd name="T90" fmla="*/ 759 w 1835"/>
              <a:gd name="T91" fmla="*/ 27 h 954"/>
              <a:gd name="T92" fmla="*/ 741 w 1835"/>
              <a:gd name="T93" fmla="*/ 45 h 954"/>
              <a:gd name="T94" fmla="*/ 679 w 1835"/>
              <a:gd name="T95" fmla="*/ 36 h 954"/>
              <a:gd name="T96" fmla="*/ 618 w 1835"/>
              <a:gd name="T97" fmla="*/ 27 h 954"/>
              <a:gd name="T98" fmla="*/ 600 w 1835"/>
              <a:gd name="T99" fmla="*/ 36 h 954"/>
              <a:gd name="T100" fmla="*/ 556 w 1835"/>
              <a:gd name="T101" fmla="*/ 62 h 954"/>
              <a:gd name="T102" fmla="*/ 415 w 1835"/>
              <a:gd name="T103" fmla="*/ 106 h 954"/>
              <a:gd name="T104" fmla="*/ 353 w 1835"/>
              <a:gd name="T105" fmla="*/ 150 h 954"/>
              <a:gd name="T106" fmla="*/ 326 w 1835"/>
              <a:gd name="T107" fmla="*/ 168 h 954"/>
              <a:gd name="T108" fmla="*/ 203 w 1835"/>
              <a:gd name="T109" fmla="*/ 230 h 954"/>
              <a:gd name="T110" fmla="*/ 44 w 1835"/>
              <a:gd name="T111" fmla="*/ 265 h 954"/>
              <a:gd name="T112" fmla="*/ 18 w 1835"/>
              <a:gd name="T113" fmla="*/ 274 h 954"/>
              <a:gd name="T114" fmla="*/ 0 w 1835"/>
              <a:gd name="T115" fmla="*/ 309 h 954"/>
              <a:gd name="T116" fmla="*/ 35 w 1835"/>
              <a:gd name="T117" fmla="*/ 380 h 954"/>
              <a:gd name="T118" fmla="*/ 62 w 1835"/>
              <a:gd name="T119" fmla="*/ 424 h 954"/>
              <a:gd name="T120" fmla="*/ 97 w 1835"/>
              <a:gd name="T121" fmla="*/ 556 h 954"/>
              <a:gd name="T122" fmla="*/ 141 w 1835"/>
              <a:gd name="T123" fmla="*/ 65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5" h="954">
                <a:moveTo>
                  <a:pt x="159" y="680"/>
                </a:moveTo>
                <a:lnTo>
                  <a:pt x="159" y="680"/>
                </a:lnTo>
                <a:lnTo>
                  <a:pt x="335" y="795"/>
                </a:lnTo>
                <a:lnTo>
                  <a:pt x="424" y="856"/>
                </a:lnTo>
                <a:lnTo>
                  <a:pt x="450" y="883"/>
                </a:lnTo>
                <a:lnTo>
                  <a:pt x="476" y="909"/>
                </a:lnTo>
                <a:lnTo>
                  <a:pt x="476" y="909"/>
                </a:lnTo>
                <a:lnTo>
                  <a:pt x="476" y="918"/>
                </a:lnTo>
                <a:lnTo>
                  <a:pt x="468" y="927"/>
                </a:lnTo>
                <a:lnTo>
                  <a:pt x="468" y="927"/>
                </a:lnTo>
                <a:lnTo>
                  <a:pt x="547" y="945"/>
                </a:lnTo>
                <a:lnTo>
                  <a:pt x="626" y="945"/>
                </a:lnTo>
                <a:lnTo>
                  <a:pt x="688" y="936"/>
                </a:lnTo>
                <a:lnTo>
                  <a:pt x="715" y="927"/>
                </a:lnTo>
                <a:lnTo>
                  <a:pt x="724" y="909"/>
                </a:lnTo>
                <a:lnTo>
                  <a:pt x="724" y="909"/>
                </a:lnTo>
                <a:lnTo>
                  <a:pt x="750" y="874"/>
                </a:lnTo>
                <a:lnTo>
                  <a:pt x="759" y="830"/>
                </a:lnTo>
                <a:lnTo>
                  <a:pt x="776" y="777"/>
                </a:lnTo>
                <a:lnTo>
                  <a:pt x="776" y="777"/>
                </a:lnTo>
                <a:lnTo>
                  <a:pt x="812" y="777"/>
                </a:lnTo>
                <a:lnTo>
                  <a:pt x="882" y="786"/>
                </a:lnTo>
                <a:lnTo>
                  <a:pt x="926" y="795"/>
                </a:lnTo>
                <a:lnTo>
                  <a:pt x="979" y="812"/>
                </a:lnTo>
                <a:lnTo>
                  <a:pt x="1015" y="839"/>
                </a:lnTo>
                <a:lnTo>
                  <a:pt x="1050" y="865"/>
                </a:lnTo>
                <a:lnTo>
                  <a:pt x="1050" y="865"/>
                </a:lnTo>
                <a:lnTo>
                  <a:pt x="1085" y="892"/>
                </a:lnTo>
                <a:lnTo>
                  <a:pt x="1121" y="909"/>
                </a:lnTo>
                <a:lnTo>
                  <a:pt x="1156" y="909"/>
                </a:lnTo>
                <a:lnTo>
                  <a:pt x="1191" y="909"/>
                </a:lnTo>
                <a:lnTo>
                  <a:pt x="1253" y="900"/>
                </a:lnTo>
                <a:lnTo>
                  <a:pt x="1279" y="892"/>
                </a:lnTo>
                <a:lnTo>
                  <a:pt x="1279" y="892"/>
                </a:lnTo>
                <a:lnTo>
                  <a:pt x="1297" y="953"/>
                </a:lnTo>
                <a:lnTo>
                  <a:pt x="1297" y="953"/>
                </a:lnTo>
                <a:lnTo>
                  <a:pt x="1332" y="892"/>
                </a:lnTo>
                <a:lnTo>
                  <a:pt x="1359" y="865"/>
                </a:lnTo>
                <a:lnTo>
                  <a:pt x="1385" y="856"/>
                </a:lnTo>
                <a:lnTo>
                  <a:pt x="1385" y="856"/>
                </a:lnTo>
                <a:lnTo>
                  <a:pt x="1447" y="848"/>
                </a:lnTo>
                <a:lnTo>
                  <a:pt x="1527" y="830"/>
                </a:lnTo>
                <a:lnTo>
                  <a:pt x="1562" y="812"/>
                </a:lnTo>
                <a:lnTo>
                  <a:pt x="1597" y="786"/>
                </a:lnTo>
                <a:lnTo>
                  <a:pt x="1631" y="759"/>
                </a:lnTo>
                <a:lnTo>
                  <a:pt x="1667" y="715"/>
                </a:lnTo>
                <a:lnTo>
                  <a:pt x="1667" y="715"/>
                </a:lnTo>
                <a:lnTo>
                  <a:pt x="1702" y="671"/>
                </a:lnTo>
                <a:lnTo>
                  <a:pt x="1746" y="636"/>
                </a:lnTo>
                <a:lnTo>
                  <a:pt x="1834" y="574"/>
                </a:lnTo>
                <a:lnTo>
                  <a:pt x="1834" y="574"/>
                </a:lnTo>
                <a:lnTo>
                  <a:pt x="1808" y="539"/>
                </a:lnTo>
                <a:lnTo>
                  <a:pt x="1790" y="495"/>
                </a:lnTo>
                <a:lnTo>
                  <a:pt x="1764" y="459"/>
                </a:lnTo>
                <a:lnTo>
                  <a:pt x="1737" y="433"/>
                </a:lnTo>
                <a:lnTo>
                  <a:pt x="1737" y="433"/>
                </a:lnTo>
                <a:lnTo>
                  <a:pt x="1720" y="424"/>
                </a:lnTo>
                <a:lnTo>
                  <a:pt x="1684" y="415"/>
                </a:lnTo>
                <a:lnTo>
                  <a:pt x="1624" y="415"/>
                </a:lnTo>
                <a:lnTo>
                  <a:pt x="1571" y="406"/>
                </a:lnTo>
                <a:lnTo>
                  <a:pt x="1553" y="397"/>
                </a:lnTo>
                <a:lnTo>
                  <a:pt x="1544" y="380"/>
                </a:lnTo>
                <a:lnTo>
                  <a:pt x="1544" y="380"/>
                </a:lnTo>
                <a:lnTo>
                  <a:pt x="1535" y="353"/>
                </a:lnTo>
                <a:lnTo>
                  <a:pt x="1518" y="318"/>
                </a:lnTo>
                <a:lnTo>
                  <a:pt x="1500" y="283"/>
                </a:lnTo>
                <a:lnTo>
                  <a:pt x="1482" y="274"/>
                </a:lnTo>
                <a:lnTo>
                  <a:pt x="1465" y="274"/>
                </a:lnTo>
                <a:lnTo>
                  <a:pt x="1465" y="274"/>
                </a:lnTo>
                <a:lnTo>
                  <a:pt x="1368" y="265"/>
                </a:lnTo>
                <a:lnTo>
                  <a:pt x="1350" y="265"/>
                </a:lnTo>
                <a:lnTo>
                  <a:pt x="1324" y="274"/>
                </a:lnTo>
                <a:lnTo>
                  <a:pt x="1306" y="283"/>
                </a:lnTo>
                <a:lnTo>
                  <a:pt x="1297" y="300"/>
                </a:lnTo>
                <a:lnTo>
                  <a:pt x="1297" y="300"/>
                </a:lnTo>
                <a:lnTo>
                  <a:pt x="1279" y="327"/>
                </a:lnTo>
                <a:lnTo>
                  <a:pt x="1262" y="327"/>
                </a:lnTo>
                <a:lnTo>
                  <a:pt x="1235" y="327"/>
                </a:lnTo>
                <a:lnTo>
                  <a:pt x="1209" y="318"/>
                </a:lnTo>
                <a:lnTo>
                  <a:pt x="1165" y="274"/>
                </a:lnTo>
                <a:lnTo>
                  <a:pt x="1147" y="256"/>
                </a:lnTo>
                <a:lnTo>
                  <a:pt x="1138" y="239"/>
                </a:lnTo>
                <a:lnTo>
                  <a:pt x="1138" y="239"/>
                </a:lnTo>
                <a:lnTo>
                  <a:pt x="1121" y="203"/>
                </a:lnTo>
                <a:lnTo>
                  <a:pt x="1085" y="168"/>
                </a:lnTo>
                <a:lnTo>
                  <a:pt x="1032" y="133"/>
                </a:lnTo>
                <a:lnTo>
                  <a:pt x="944" y="97"/>
                </a:lnTo>
                <a:lnTo>
                  <a:pt x="944" y="97"/>
                </a:lnTo>
                <a:lnTo>
                  <a:pt x="856" y="53"/>
                </a:lnTo>
                <a:lnTo>
                  <a:pt x="768" y="0"/>
                </a:lnTo>
                <a:lnTo>
                  <a:pt x="768" y="0"/>
                </a:lnTo>
                <a:lnTo>
                  <a:pt x="759" y="27"/>
                </a:lnTo>
                <a:lnTo>
                  <a:pt x="759" y="27"/>
                </a:lnTo>
                <a:lnTo>
                  <a:pt x="741" y="45"/>
                </a:lnTo>
                <a:lnTo>
                  <a:pt x="724" y="45"/>
                </a:lnTo>
                <a:lnTo>
                  <a:pt x="679" y="36"/>
                </a:lnTo>
                <a:lnTo>
                  <a:pt x="635" y="27"/>
                </a:lnTo>
                <a:lnTo>
                  <a:pt x="618" y="27"/>
                </a:lnTo>
                <a:lnTo>
                  <a:pt x="600" y="36"/>
                </a:lnTo>
                <a:lnTo>
                  <a:pt x="600" y="36"/>
                </a:lnTo>
                <a:lnTo>
                  <a:pt x="582" y="53"/>
                </a:lnTo>
                <a:lnTo>
                  <a:pt x="556" y="62"/>
                </a:lnTo>
                <a:lnTo>
                  <a:pt x="485" y="80"/>
                </a:lnTo>
                <a:lnTo>
                  <a:pt x="415" y="106"/>
                </a:lnTo>
                <a:lnTo>
                  <a:pt x="379" y="124"/>
                </a:lnTo>
                <a:lnTo>
                  <a:pt x="353" y="150"/>
                </a:lnTo>
                <a:lnTo>
                  <a:pt x="353" y="150"/>
                </a:lnTo>
                <a:lnTo>
                  <a:pt x="326" y="168"/>
                </a:lnTo>
                <a:lnTo>
                  <a:pt x="282" y="195"/>
                </a:lnTo>
                <a:lnTo>
                  <a:pt x="203" y="230"/>
                </a:lnTo>
                <a:lnTo>
                  <a:pt x="115" y="247"/>
                </a:lnTo>
                <a:lnTo>
                  <a:pt x="44" y="265"/>
                </a:lnTo>
                <a:lnTo>
                  <a:pt x="44" y="265"/>
                </a:lnTo>
                <a:lnTo>
                  <a:pt x="18" y="274"/>
                </a:lnTo>
                <a:lnTo>
                  <a:pt x="9" y="292"/>
                </a:lnTo>
                <a:lnTo>
                  <a:pt x="0" y="309"/>
                </a:lnTo>
                <a:lnTo>
                  <a:pt x="9" y="336"/>
                </a:lnTo>
                <a:lnTo>
                  <a:pt x="35" y="380"/>
                </a:lnTo>
                <a:lnTo>
                  <a:pt x="62" y="424"/>
                </a:lnTo>
                <a:lnTo>
                  <a:pt x="62" y="424"/>
                </a:lnTo>
                <a:lnTo>
                  <a:pt x="79" y="486"/>
                </a:lnTo>
                <a:lnTo>
                  <a:pt x="97" y="556"/>
                </a:lnTo>
                <a:lnTo>
                  <a:pt x="123" y="627"/>
                </a:lnTo>
                <a:lnTo>
                  <a:pt x="141" y="653"/>
                </a:lnTo>
                <a:lnTo>
                  <a:pt x="159" y="680"/>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2"/>
          <p:cNvSpPr>
            <a:spLocks noChangeArrowheads="1"/>
          </p:cNvSpPr>
          <p:nvPr/>
        </p:nvSpPr>
        <p:spPr bwMode="auto">
          <a:xfrm>
            <a:off x="5582253" y="2959849"/>
            <a:ext cx="682050" cy="274264"/>
          </a:xfrm>
          <a:custGeom>
            <a:avLst/>
            <a:gdLst>
              <a:gd name="T0" fmla="*/ 537 w 1668"/>
              <a:gd name="T1" fmla="*/ 618 h 672"/>
              <a:gd name="T2" fmla="*/ 546 w 1668"/>
              <a:gd name="T3" fmla="*/ 591 h 672"/>
              <a:gd name="T4" fmla="*/ 626 w 1668"/>
              <a:gd name="T5" fmla="*/ 556 h 672"/>
              <a:gd name="T6" fmla="*/ 776 w 1668"/>
              <a:gd name="T7" fmla="*/ 521 h 672"/>
              <a:gd name="T8" fmla="*/ 855 w 1668"/>
              <a:gd name="T9" fmla="*/ 521 h 672"/>
              <a:gd name="T10" fmla="*/ 917 w 1668"/>
              <a:gd name="T11" fmla="*/ 485 h 672"/>
              <a:gd name="T12" fmla="*/ 1084 w 1668"/>
              <a:gd name="T13" fmla="*/ 362 h 672"/>
              <a:gd name="T14" fmla="*/ 1129 w 1668"/>
              <a:gd name="T15" fmla="*/ 335 h 672"/>
              <a:gd name="T16" fmla="*/ 1261 w 1668"/>
              <a:gd name="T17" fmla="*/ 371 h 672"/>
              <a:gd name="T18" fmla="*/ 1376 w 1668"/>
              <a:gd name="T19" fmla="*/ 415 h 672"/>
              <a:gd name="T20" fmla="*/ 1402 w 1668"/>
              <a:gd name="T21" fmla="*/ 432 h 672"/>
              <a:gd name="T22" fmla="*/ 1473 w 1668"/>
              <a:gd name="T23" fmla="*/ 468 h 672"/>
              <a:gd name="T24" fmla="*/ 1587 w 1668"/>
              <a:gd name="T25" fmla="*/ 494 h 672"/>
              <a:gd name="T26" fmla="*/ 1534 w 1668"/>
              <a:gd name="T27" fmla="*/ 415 h 672"/>
              <a:gd name="T28" fmla="*/ 1526 w 1668"/>
              <a:gd name="T29" fmla="*/ 388 h 672"/>
              <a:gd name="T30" fmla="*/ 1543 w 1668"/>
              <a:gd name="T31" fmla="*/ 344 h 672"/>
              <a:gd name="T32" fmla="*/ 1623 w 1668"/>
              <a:gd name="T33" fmla="*/ 212 h 672"/>
              <a:gd name="T34" fmla="*/ 1658 w 1668"/>
              <a:gd name="T35" fmla="*/ 176 h 672"/>
              <a:gd name="T36" fmla="*/ 1667 w 1668"/>
              <a:gd name="T37" fmla="*/ 168 h 672"/>
              <a:gd name="T38" fmla="*/ 1517 w 1668"/>
              <a:gd name="T39" fmla="*/ 132 h 672"/>
              <a:gd name="T40" fmla="*/ 1490 w 1668"/>
              <a:gd name="T41" fmla="*/ 124 h 672"/>
              <a:gd name="T42" fmla="*/ 1393 w 1668"/>
              <a:gd name="T43" fmla="*/ 79 h 672"/>
              <a:gd name="T44" fmla="*/ 1234 w 1668"/>
              <a:gd name="T45" fmla="*/ 62 h 672"/>
              <a:gd name="T46" fmla="*/ 1199 w 1668"/>
              <a:gd name="T47" fmla="*/ 62 h 672"/>
              <a:gd name="T48" fmla="*/ 1120 w 1668"/>
              <a:gd name="T49" fmla="*/ 44 h 672"/>
              <a:gd name="T50" fmla="*/ 1040 w 1668"/>
              <a:gd name="T51" fmla="*/ 35 h 672"/>
              <a:gd name="T52" fmla="*/ 1014 w 1668"/>
              <a:gd name="T53" fmla="*/ 44 h 672"/>
              <a:gd name="T54" fmla="*/ 943 w 1668"/>
              <a:gd name="T55" fmla="*/ 53 h 672"/>
              <a:gd name="T56" fmla="*/ 802 w 1668"/>
              <a:gd name="T57" fmla="*/ 35 h 672"/>
              <a:gd name="T58" fmla="*/ 758 w 1668"/>
              <a:gd name="T59" fmla="*/ 18 h 672"/>
              <a:gd name="T60" fmla="*/ 714 w 1668"/>
              <a:gd name="T61" fmla="*/ 9 h 672"/>
              <a:gd name="T62" fmla="*/ 626 w 1668"/>
              <a:gd name="T63" fmla="*/ 44 h 672"/>
              <a:gd name="T64" fmla="*/ 581 w 1668"/>
              <a:gd name="T65" fmla="*/ 35 h 672"/>
              <a:gd name="T66" fmla="*/ 555 w 1668"/>
              <a:gd name="T67" fmla="*/ 18 h 672"/>
              <a:gd name="T68" fmla="*/ 537 w 1668"/>
              <a:gd name="T69" fmla="*/ 0 h 672"/>
              <a:gd name="T70" fmla="*/ 405 w 1668"/>
              <a:gd name="T71" fmla="*/ 97 h 672"/>
              <a:gd name="T72" fmla="*/ 370 w 1668"/>
              <a:gd name="T73" fmla="*/ 141 h 672"/>
              <a:gd name="T74" fmla="*/ 300 w 1668"/>
              <a:gd name="T75" fmla="*/ 212 h 672"/>
              <a:gd name="T76" fmla="*/ 230 w 1668"/>
              <a:gd name="T77" fmla="*/ 256 h 672"/>
              <a:gd name="T78" fmla="*/ 88 w 1668"/>
              <a:gd name="T79" fmla="*/ 282 h 672"/>
              <a:gd name="T80" fmla="*/ 62 w 1668"/>
              <a:gd name="T81" fmla="*/ 291 h 672"/>
              <a:gd name="T82" fmla="*/ 0 w 1668"/>
              <a:gd name="T83" fmla="*/ 379 h 672"/>
              <a:gd name="T84" fmla="*/ 62 w 1668"/>
              <a:gd name="T85" fmla="*/ 503 h 672"/>
              <a:gd name="T86" fmla="*/ 141 w 1668"/>
              <a:gd name="T87" fmla="*/ 618 h 672"/>
              <a:gd name="T88" fmla="*/ 177 w 1668"/>
              <a:gd name="T89" fmla="*/ 644 h 672"/>
              <a:gd name="T90" fmla="*/ 300 w 1668"/>
              <a:gd name="T91" fmla="*/ 671 h 672"/>
              <a:gd name="T92" fmla="*/ 431 w 1668"/>
              <a:gd name="T93" fmla="*/ 662 h 672"/>
              <a:gd name="T94" fmla="*/ 529 w 1668"/>
              <a:gd name="T95" fmla="*/ 635 h 672"/>
              <a:gd name="T96" fmla="*/ 537 w 1668"/>
              <a:gd name="T97" fmla="*/ 6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8" h="672">
                <a:moveTo>
                  <a:pt x="537" y="618"/>
                </a:moveTo>
                <a:lnTo>
                  <a:pt x="537" y="618"/>
                </a:lnTo>
                <a:lnTo>
                  <a:pt x="546" y="600"/>
                </a:lnTo>
                <a:lnTo>
                  <a:pt x="546" y="591"/>
                </a:lnTo>
                <a:lnTo>
                  <a:pt x="581" y="574"/>
                </a:lnTo>
                <a:lnTo>
                  <a:pt x="626" y="556"/>
                </a:lnTo>
                <a:lnTo>
                  <a:pt x="679" y="538"/>
                </a:lnTo>
                <a:lnTo>
                  <a:pt x="776" y="521"/>
                </a:lnTo>
                <a:lnTo>
                  <a:pt x="855" y="521"/>
                </a:lnTo>
                <a:lnTo>
                  <a:pt x="855" y="521"/>
                </a:lnTo>
                <a:lnTo>
                  <a:pt x="882" y="512"/>
                </a:lnTo>
                <a:lnTo>
                  <a:pt x="917" y="485"/>
                </a:lnTo>
                <a:lnTo>
                  <a:pt x="1005" y="424"/>
                </a:lnTo>
                <a:lnTo>
                  <a:pt x="1084" y="362"/>
                </a:lnTo>
                <a:lnTo>
                  <a:pt x="1111" y="344"/>
                </a:lnTo>
                <a:lnTo>
                  <a:pt x="1129" y="335"/>
                </a:lnTo>
                <a:lnTo>
                  <a:pt x="1129" y="335"/>
                </a:lnTo>
                <a:lnTo>
                  <a:pt x="1261" y="371"/>
                </a:lnTo>
                <a:lnTo>
                  <a:pt x="1340" y="397"/>
                </a:lnTo>
                <a:lnTo>
                  <a:pt x="1376" y="415"/>
                </a:lnTo>
                <a:lnTo>
                  <a:pt x="1402" y="432"/>
                </a:lnTo>
                <a:lnTo>
                  <a:pt x="1402" y="432"/>
                </a:lnTo>
                <a:lnTo>
                  <a:pt x="1429" y="450"/>
                </a:lnTo>
                <a:lnTo>
                  <a:pt x="1473" y="468"/>
                </a:lnTo>
                <a:lnTo>
                  <a:pt x="1587" y="494"/>
                </a:lnTo>
                <a:lnTo>
                  <a:pt x="1587" y="494"/>
                </a:lnTo>
                <a:lnTo>
                  <a:pt x="1543" y="441"/>
                </a:lnTo>
                <a:lnTo>
                  <a:pt x="1534" y="415"/>
                </a:lnTo>
                <a:lnTo>
                  <a:pt x="1526" y="388"/>
                </a:lnTo>
                <a:lnTo>
                  <a:pt x="1526" y="388"/>
                </a:lnTo>
                <a:lnTo>
                  <a:pt x="1534" y="371"/>
                </a:lnTo>
                <a:lnTo>
                  <a:pt x="1543" y="344"/>
                </a:lnTo>
                <a:lnTo>
                  <a:pt x="1579" y="274"/>
                </a:lnTo>
                <a:lnTo>
                  <a:pt x="1623" y="212"/>
                </a:lnTo>
                <a:lnTo>
                  <a:pt x="1658" y="176"/>
                </a:lnTo>
                <a:lnTo>
                  <a:pt x="1658" y="176"/>
                </a:lnTo>
                <a:lnTo>
                  <a:pt x="1667" y="168"/>
                </a:lnTo>
                <a:lnTo>
                  <a:pt x="1667" y="168"/>
                </a:lnTo>
                <a:lnTo>
                  <a:pt x="1552" y="150"/>
                </a:lnTo>
                <a:lnTo>
                  <a:pt x="1517" y="132"/>
                </a:lnTo>
                <a:lnTo>
                  <a:pt x="1490" y="124"/>
                </a:lnTo>
                <a:lnTo>
                  <a:pt x="1490" y="124"/>
                </a:lnTo>
                <a:lnTo>
                  <a:pt x="1455" y="97"/>
                </a:lnTo>
                <a:lnTo>
                  <a:pt x="1393" y="79"/>
                </a:lnTo>
                <a:lnTo>
                  <a:pt x="1314" y="62"/>
                </a:lnTo>
                <a:lnTo>
                  <a:pt x="1234" y="62"/>
                </a:lnTo>
                <a:lnTo>
                  <a:pt x="1234" y="62"/>
                </a:lnTo>
                <a:lnTo>
                  <a:pt x="1199" y="62"/>
                </a:lnTo>
                <a:lnTo>
                  <a:pt x="1173" y="62"/>
                </a:lnTo>
                <a:lnTo>
                  <a:pt x="1120" y="44"/>
                </a:lnTo>
                <a:lnTo>
                  <a:pt x="1067" y="35"/>
                </a:lnTo>
                <a:lnTo>
                  <a:pt x="1040" y="35"/>
                </a:lnTo>
                <a:lnTo>
                  <a:pt x="1014" y="44"/>
                </a:lnTo>
                <a:lnTo>
                  <a:pt x="1014" y="44"/>
                </a:lnTo>
                <a:lnTo>
                  <a:pt x="979" y="53"/>
                </a:lnTo>
                <a:lnTo>
                  <a:pt x="943" y="53"/>
                </a:lnTo>
                <a:lnTo>
                  <a:pt x="873" y="53"/>
                </a:lnTo>
                <a:lnTo>
                  <a:pt x="802" y="35"/>
                </a:lnTo>
                <a:lnTo>
                  <a:pt x="758" y="18"/>
                </a:lnTo>
                <a:lnTo>
                  <a:pt x="758" y="18"/>
                </a:lnTo>
                <a:lnTo>
                  <a:pt x="740" y="9"/>
                </a:lnTo>
                <a:lnTo>
                  <a:pt x="714" y="9"/>
                </a:lnTo>
                <a:lnTo>
                  <a:pt x="679" y="26"/>
                </a:lnTo>
                <a:lnTo>
                  <a:pt x="626" y="44"/>
                </a:lnTo>
                <a:lnTo>
                  <a:pt x="608" y="44"/>
                </a:lnTo>
                <a:lnTo>
                  <a:pt x="581" y="35"/>
                </a:lnTo>
                <a:lnTo>
                  <a:pt x="581" y="35"/>
                </a:lnTo>
                <a:lnTo>
                  <a:pt x="555" y="18"/>
                </a:lnTo>
                <a:lnTo>
                  <a:pt x="537" y="0"/>
                </a:lnTo>
                <a:lnTo>
                  <a:pt x="537" y="0"/>
                </a:lnTo>
                <a:lnTo>
                  <a:pt x="449" y="62"/>
                </a:lnTo>
                <a:lnTo>
                  <a:pt x="405" y="97"/>
                </a:lnTo>
                <a:lnTo>
                  <a:pt x="370" y="141"/>
                </a:lnTo>
                <a:lnTo>
                  <a:pt x="370" y="141"/>
                </a:lnTo>
                <a:lnTo>
                  <a:pt x="334" y="185"/>
                </a:lnTo>
                <a:lnTo>
                  <a:pt x="300" y="212"/>
                </a:lnTo>
                <a:lnTo>
                  <a:pt x="265" y="238"/>
                </a:lnTo>
                <a:lnTo>
                  <a:pt x="230" y="256"/>
                </a:lnTo>
                <a:lnTo>
                  <a:pt x="150" y="274"/>
                </a:lnTo>
                <a:lnTo>
                  <a:pt x="88" y="282"/>
                </a:lnTo>
                <a:lnTo>
                  <a:pt x="88" y="282"/>
                </a:lnTo>
                <a:lnTo>
                  <a:pt x="62" y="291"/>
                </a:lnTo>
                <a:lnTo>
                  <a:pt x="35" y="318"/>
                </a:lnTo>
                <a:lnTo>
                  <a:pt x="0" y="379"/>
                </a:lnTo>
                <a:lnTo>
                  <a:pt x="0" y="379"/>
                </a:lnTo>
                <a:lnTo>
                  <a:pt x="62" y="503"/>
                </a:lnTo>
                <a:lnTo>
                  <a:pt x="97" y="565"/>
                </a:lnTo>
                <a:lnTo>
                  <a:pt x="141" y="618"/>
                </a:lnTo>
                <a:lnTo>
                  <a:pt x="141" y="618"/>
                </a:lnTo>
                <a:lnTo>
                  <a:pt x="177" y="644"/>
                </a:lnTo>
                <a:lnTo>
                  <a:pt x="238" y="653"/>
                </a:lnTo>
                <a:lnTo>
                  <a:pt x="300" y="671"/>
                </a:lnTo>
                <a:lnTo>
                  <a:pt x="370" y="671"/>
                </a:lnTo>
                <a:lnTo>
                  <a:pt x="431" y="662"/>
                </a:lnTo>
                <a:lnTo>
                  <a:pt x="484" y="653"/>
                </a:lnTo>
                <a:lnTo>
                  <a:pt x="529" y="635"/>
                </a:lnTo>
                <a:lnTo>
                  <a:pt x="537" y="626"/>
                </a:lnTo>
                <a:lnTo>
                  <a:pt x="537" y="618"/>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3"/>
          <p:cNvSpPr>
            <a:spLocks noChangeArrowheads="1"/>
          </p:cNvSpPr>
          <p:nvPr/>
        </p:nvSpPr>
        <p:spPr bwMode="auto">
          <a:xfrm>
            <a:off x="2379503" y="4103817"/>
            <a:ext cx="404178" cy="739790"/>
          </a:xfrm>
          <a:custGeom>
            <a:avLst/>
            <a:gdLst>
              <a:gd name="T0" fmla="*/ 177 w 989"/>
              <a:gd name="T1" fmla="*/ 1262 h 1810"/>
              <a:gd name="T2" fmla="*/ 221 w 989"/>
              <a:gd name="T3" fmla="*/ 1430 h 1810"/>
              <a:gd name="T4" fmla="*/ 203 w 989"/>
              <a:gd name="T5" fmla="*/ 1756 h 1810"/>
              <a:gd name="T6" fmla="*/ 221 w 989"/>
              <a:gd name="T7" fmla="*/ 1791 h 1810"/>
              <a:gd name="T8" fmla="*/ 344 w 989"/>
              <a:gd name="T9" fmla="*/ 1809 h 1810"/>
              <a:gd name="T10" fmla="*/ 485 w 989"/>
              <a:gd name="T11" fmla="*/ 1800 h 1810"/>
              <a:gd name="T12" fmla="*/ 662 w 989"/>
              <a:gd name="T13" fmla="*/ 1765 h 1810"/>
              <a:gd name="T14" fmla="*/ 627 w 989"/>
              <a:gd name="T15" fmla="*/ 1668 h 1810"/>
              <a:gd name="T16" fmla="*/ 653 w 989"/>
              <a:gd name="T17" fmla="*/ 1536 h 1810"/>
              <a:gd name="T18" fmla="*/ 741 w 989"/>
              <a:gd name="T19" fmla="*/ 1483 h 1810"/>
              <a:gd name="T20" fmla="*/ 785 w 989"/>
              <a:gd name="T21" fmla="*/ 1456 h 1810"/>
              <a:gd name="T22" fmla="*/ 715 w 989"/>
              <a:gd name="T23" fmla="*/ 1368 h 1810"/>
              <a:gd name="T24" fmla="*/ 671 w 989"/>
              <a:gd name="T25" fmla="*/ 1315 h 1810"/>
              <a:gd name="T26" fmla="*/ 688 w 989"/>
              <a:gd name="T27" fmla="*/ 1218 h 1810"/>
              <a:gd name="T28" fmla="*/ 750 w 989"/>
              <a:gd name="T29" fmla="*/ 1174 h 1810"/>
              <a:gd name="T30" fmla="*/ 777 w 989"/>
              <a:gd name="T31" fmla="*/ 1156 h 1810"/>
              <a:gd name="T32" fmla="*/ 724 w 989"/>
              <a:gd name="T33" fmla="*/ 1077 h 1810"/>
              <a:gd name="T34" fmla="*/ 644 w 989"/>
              <a:gd name="T35" fmla="*/ 980 h 1810"/>
              <a:gd name="T36" fmla="*/ 644 w 989"/>
              <a:gd name="T37" fmla="*/ 918 h 1810"/>
              <a:gd name="T38" fmla="*/ 741 w 989"/>
              <a:gd name="T39" fmla="*/ 891 h 1810"/>
              <a:gd name="T40" fmla="*/ 768 w 989"/>
              <a:gd name="T41" fmla="*/ 874 h 1810"/>
              <a:gd name="T42" fmla="*/ 768 w 989"/>
              <a:gd name="T43" fmla="*/ 759 h 1810"/>
              <a:gd name="T44" fmla="*/ 794 w 989"/>
              <a:gd name="T45" fmla="*/ 688 h 1810"/>
              <a:gd name="T46" fmla="*/ 821 w 989"/>
              <a:gd name="T47" fmla="*/ 591 h 1810"/>
              <a:gd name="T48" fmla="*/ 777 w 989"/>
              <a:gd name="T49" fmla="*/ 441 h 1810"/>
              <a:gd name="T50" fmla="*/ 777 w 989"/>
              <a:gd name="T51" fmla="*/ 388 h 1810"/>
              <a:gd name="T52" fmla="*/ 900 w 989"/>
              <a:gd name="T53" fmla="*/ 300 h 1810"/>
              <a:gd name="T54" fmla="*/ 988 w 989"/>
              <a:gd name="T55" fmla="*/ 212 h 1810"/>
              <a:gd name="T56" fmla="*/ 962 w 989"/>
              <a:gd name="T57" fmla="*/ 177 h 1810"/>
              <a:gd name="T58" fmla="*/ 891 w 989"/>
              <a:gd name="T59" fmla="*/ 124 h 1810"/>
              <a:gd name="T60" fmla="*/ 874 w 989"/>
              <a:gd name="T61" fmla="*/ 88 h 1810"/>
              <a:gd name="T62" fmla="*/ 794 w 989"/>
              <a:gd name="T63" fmla="*/ 62 h 1810"/>
              <a:gd name="T64" fmla="*/ 706 w 989"/>
              <a:gd name="T65" fmla="*/ 97 h 1810"/>
              <a:gd name="T66" fmla="*/ 653 w 989"/>
              <a:gd name="T67" fmla="*/ 115 h 1810"/>
              <a:gd name="T68" fmla="*/ 591 w 989"/>
              <a:gd name="T69" fmla="*/ 97 h 1810"/>
              <a:gd name="T70" fmla="*/ 477 w 989"/>
              <a:gd name="T71" fmla="*/ 97 h 1810"/>
              <a:gd name="T72" fmla="*/ 415 w 989"/>
              <a:gd name="T73" fmla="*/ 71 h 1810"/>
              <a:gd name="T74" fmla="*/ 406 w 989"/>
              <a:gd name="T75" fmla="*/ 27 h 1810"/>
              <a:gd name="T76" fmla="*/ 380 w 989"/>
              <a:gd name="T77" fmla="*/ 0 h 1810"/>
              <a:gd name="T78" fmla="*/ 300 w 989"/>
              <a:gd name="T79" fmla="*/ 36 h 1810"/>
              <a:gd name="T80" fmla="*/ 221 w 989"/>
              <a:gd name="T81" fmla="*/ 71 h 1810"/>
              <a:gd name="T82" fmla="*/ 221 w 989"/>
              <a:gd name="T83" fmla="*/ 238 h 1810"/>
              <a:gd name="T84" fmla="*/ 238 w 989"/>
              <a:gd name="T85" fmla="*/ 300 h 1810"/>
              <a:gd name="T86" fmla="*/ 230 w 989"/>
              <a:gd name="T87" fmla="*/ 503 h 1810"/>
              <a:gd name="T88" fmla="*/ 132 w 989"/>
              <a:gd name="T89" fmla="*/ 830 h 1810"/>
              <a:gd name="T90" fmla="*/ 44 w 989"/>
              <a:gd name="T91" fmla="*/ 989 h 1810"/>
              <a:gd name="T92" fmla="*/ 0 w 989"/>
              <a:gd name="T93" fmla="*/ 1103 h 1810"/>
              <a:gd name="T94" fmla="*/ 79 w 989"/>
              <a:gd name="T95" fmla="*/ 1183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9" h="1810">
                <a:moveTo>
                  <a:pt x="159" y="1244"/>
                </a:moveTo>
                <a:lnTo>
                  <a:pt x="159" y="1244"/>
                </a:lnTo>
                <a:lnTo>
                  <a:pt x="177" y="1262"/>
                </a:lnTo>
                <a:lnTo>
                  <a:pt x="194" y="1289"/>
                </a:lnTo>
                <a:lnTo>
                  <a:pt x="221" y="1350"/>
                </a:lnTo>
                <a:lnTo>
                  <a:pt x="221" y="1430"/>
                </a:lnTo>
                <a:lnTo>
                  <a:pt x="221" y="1500"/>
                </a:lnTo>
                <a:lnTo>
                  <a:pt x="212" y="1650"/>
                </a:lnTo>
                <a:lnTo>
                  <a:pt x="203" y="1756"/>
                </a:lnTo>
                <a:lnTo>
                  <a:pt x="203" y="1756"/>
                </a:lnTo>
                <a:lnTo>
                  <a:pt x="203" y="1774"/>
                </a:lnTo>
                <a:lnTo>
                  <a:pt x="221" y="1791"/>
                </a:lnTo>
                <a:lnTo>
                  <a:pt x="238" y="1800"/>
                </a:lnTo>
                <a:lnTo>
                  <a:pt x="265" y="1809"/>
                </a:lnTo>
                <a:lnTo>
                  <a:pt x="344" y="1809"/>
                </a:lnTo>
                <a:lnTo>
                  <a:pt x="432" y="1809"/>
                </a:lnTo>
                <a:lnTo>
                  <a:pt x="432" y="1809"/>
                </a:lnTo>
                <a:lnTo>
                  <a:pt x="485" y="1800"/>
                </a:lnTo>
                <a:lnTo>
                  <a:pt x="547" y="1791"/>
                </a:lnTo>
                <a:lnTo>
                  <a:pt x="662" y="1765"/>
                </a:lnTo>
                <a:lnTo>
                  <a:pt x="662" y="1765"/>
                </a:lnTo>
                <a:lnTo>
                  <a:pt x="635" y="1712"/>
                </a:lnTo>
                <a:lnTo>
                  <a:pt x="627" y="1668"/>
                </a:lnTo>
                <a:lnTo>
                  <a:pt x="627" y="1668"/>
                </a:lnTo>
                <a:lnTo>
                  <a:pt x="627" y="1615"/>
                </a:lnTo>
                <a:lnTo>
                  <a:pt x="635" y="1562"/>
                </a:lnTo>
                <a:lnTo>
                  <a:pt x="653" y="1536"/>
                </a:lnTo>
                <a:lnTo>
                  <a:pt x="671" y="1509"/>
                </a:lnTo>
                <a:lnTo>
                  <a:pt x="697" y="1491"/>
                </a:lnTo>
                <a:lnTo>
                  <a:pt x="741" y="1483"/>
                </a:lnTo>
                <a:lnTo>
                  <a:pt x="741" y="1483"/>
                </a:lnTo>
                <a:lnTo>
                  <a:pt x="777" y="1474"/>
                </a:lnTo>
                <a:lnTo>
                  <a:pt x="785" y="1456"/>
                </a:lnTo>
                <a:lnTo>
                  <a:pt x="777" y="1439"/>
                </a:lnTo>
                <a:lnTo>
                  <a:pt x="768" y="1412"/>
                </a:lnTo>
                <a:lnTo>
                  <a:pt x="715" y="1368"/>
                </a:lnTo>
                <a:lnTo>
                  <a:pt x="680" y="1333"/>
                </a:lnTo>
                <a:lnTo>
                  <a:pt x="680" y="1333"/>
                </a:lnTo>
                <a:lnTo>
                  <a:pt x="671" y="1315"/>
                </a:lnTo>
                <a:lnTo>
                  <a:pt x="662" y="1297"/>
                </a:lnTo>
                <a:lnTo>
                  <a:pt x="680" y="1244"/>
                </a:lnTo>
                <a:lnTo>
                  <a:pt x="688" y="1218"/>
                </a:lnTo>
                <a:lnTo>
                  <a:pt x="706" y="1191"/>
                </a:lnTo>
                <a:lnTo>
                  <a:pt x="724" y="1183"/>
                </a:lnTo>
                <a:lnTo>
                  <a:pt x="750" y="1174"/>
                </a:lnTo>
                <a:lnTo>
                  <a:pt x="750" y="1174"/>
                </a:lnTo>
                <a:lnTo>
                  <a:pt x="768" y="1174"/>
                </a:lnTo>
                <a:lnTo>
                  <a:pt x="777" y="1156"/>
                </a:lnTo>
                <a:lnTo>
                  <a:pt x="777" y="1147"/>
                </a:lnTo>
                <a:lnTo>
                  <a:pt x="768" y="1121"/>
                </a:lnTo>
                <a:lnTo>
                  <a:pt x="724" y="1077"/>
                </a:lnTo>
                <a:lnTo>
                  <a:pt x="662" y="1015"/>
                </a:lnTo>
                <a:lnTo>
                  <a:pt x="662" y="1015"/>
                </a:lnTo>
                <a:lnTo>
                  <a:pt x="644" y="980"/>
                </a:lnTo>
                <a:lnTo>
                  <a:pt x="627" y="962"/>
                </a:lnTo>
                <a:lnTo>
                  <a:pt x="635" y="936"/>
                </a:lnTo>
                <a:lnTo>
                  <a:pt x="644" y="918"/>
                </a:lnTo>
                <a:lnTo>
                  <a:pt x="662" y="909"/>
                </a:lnTo>
                <a:lnTo>
                  <a:pt x="688" y="900"/>
                </a:lnTo>
                <a:lnTo>
                  <a:pt x="741" y="891"/>
                </a:lnTo>
                <a:lnTo>
                  <a:pt x="741" y="891"/>
                </a:lnTo>
                <a:lnTo>
                  <a:pt x="759" y="891"/>
                </a:lnTo>
                <a:lnTo>
                  <a:pt x="768" y="874"/>
                </a:lnTo>
                <a:lnTo>
                  <a:pt x="768" y="821"/>
                </a:lnTo>
                <a:lnTo>
                  <a:pt x="768" y="786"/>
                </a:lnTo>
                <a:lnTo>
                  <a:pt x="768" y="759"/>
                </a:lnTo>
                <a:lnTo>
                  <a:pt x="777" y="724"/>
                </a:lnTo>
                <a:lnTo>
                  <a:pt x="794" y="688"/>
                </a:lnTo>
                <a:lnTo>
                  <a:pt x="794" y="688"/>
                </a:lnTo>
                <a:lnTo>
                  <a:pt x="812" y="662"/>
                </a:lnTo>
                <a:lnTo>
                  <a:pt x="821" y="627"/>
                </a:lnTo>
                <a:lnTo>
                  <a:pt x="821" y="591"/>
                </a:lnTo>
                <a:lnTo>
                  <a:pt x="812" y="547"/>
                </a:lnTo>
                <a:lnTo>
                  <a:pt x="785" y="477"/>
                </a:lnTo>
                <a:lnTo>
                  <a:pt x="777" y="441"/>
                </a:lnTo>
                <a:lnTo>
                  <a:pt x="777" y="415"/>
                </a:lnTo>
                <a:lnTo>
                  <a:pt x="777" y="415"/>
                </a:lnTo>
                <a:lnTo>
                  <a:pt x="777" y="388"/>
                </a:lnTo>
                <a:lnTo>
                  <a:pt x="794" y="371"/>
                </a:lnTo>
                <a:lnTo>
                  <a:pt x="838" y="336"/>
                </a:lnTo>
                <a:lnTo>
                  <a:pt x="900" y="300"/>
                </a:lnTo>
                <a:lnTo>
                  <a:pt x="962" y="238"/>
                </a:lnTo>
                <a:lnTo>
                  <a:pt x="962" y="238"/>
                </a:lnTo>
                <a:lnTo>
                  <a:pt x="988" y="212"/>
                </a:lnTo>
                <a:lnTo>
                  <a:pt x="988" y="194"/>
                </a:lnTo>
                <a:lnTo>
                  <a:pt x="980" y="186"/>
                </a:lnTo>
                <a:lnTo>
                  <a:pt x="962" y="177"/>
                </a:lnTo>
                <a:lnTo>
                  <a:pt x="918" y="159"/>
                </a:lnTo>
                <a:lnTo>
                  <a:pt x="900" y="141"/>
                </a:lnTo>
                <a:lnTo>
                  <a:pt x="891" y="124"/>
                </a:lnTo>
                <a:lnTo>
                  <a:pt x="891" y="124"/>
                </a:lnTo>
                <a:lnTo>
                  <a:pt x="882" y="106"/>
                </a:lnTo>
                <a:lnTo>
                  <a:pt x="874" y="88"/>
                </a:lnTo>
                <a:lnTo>
                  <a:pt x="856" y="71"/>
                </a:lnTo>
                <a:lnTo>
                  <a:pt x="830" y="62"/>
                </a:lnTo>
                <a:lnTo>
                  <a:pt x="794" y="62"/>
                </a:lnTo>
                <a:lnTo>
                  <a:pt x="768" y="71"/>
                </a:lnTo>
                <a:lnTo>
                  <a:pt x="741" y="80"/>
                </a:lnTo>
                <a:lnTo>
                  <a:pt x="706" y="97"/>
                </a:lnTo>
                <a:lnTo>
                  <a:pt x="706" y="97"/>
                </a:lnTo>
                <a:lnTo>
                  <a:pt x="671" y="115"/>
                </a:lnTo>
                <a:lnTo>
                  <a:pt x="653" y="115"/>
                </a:lnTo>
                <a:lnTo>
                  <a:pt x="644" y="115"/>
                </a:lnTo>
                <a:lnTo>
                  <a:pt x="627" y="97"/>
                </a:lnTo>
                <a:lnTo>
                  <a:pt x="591" y="97"/>
                </a:lnTo>
                <a:lnTo>
                  <a:pt x="591" y="97"/>
                </a:lnTo>
                <a:lnTo>
                  <a:pt x="538" y="97"/>
                </a:lnTo>
                <a:lnTo>
                  <a:pt x="477" y="97"/>
                </a:lnTo>
                <a:lnTo>
                  <a:pt x="450" y="88"/>
                </a:lnTo>
                <a:lnTo>
                  <a:pt x="432" y="80"/>
                </a:lnTo>
                <a:lnTo>
                  <a:pt x="415" y="71"/>
                </a:lnTo>
                <a:lnTo>
                  <a:pt x="406" y="53"/>
                </a:lnTo>
                <a:lnTo>
                  <a:pt x="406" y="53"/>
                </a:lnTo>
                <a:lnTo>
                  <a:pt x="406" y="27"/>
                </a:lnTo>
                <a:lnTo>
                  <a:pt x="397" y="9"/>
                </a:lnTo>
                <a:lnTo>
                  <a:pt x="388" y="0"/>
                </a:lnTo>
                <a:lnTo>
                  <a:pt x="380" y="0"/>
                </a:lnTo>
                <a:lnTo>
                  <a:pt x="362" y="0"/>
                </a:lnTo>
                <a:lnTo>
                  <a:pt x="344" y="9"/>
                </a:lnTo>
                <a:lnTo>
                  <a:pt x="300" y="36"/>
                </a:lnTo>
                <a:lnTo>
                  <a:pt x="300" y="36"/>
                </a:lnTo>
                <a:lnTo>
                  <a:pt x="274" y="62"/>
                </a:lnTo>
                <a:lnTo>
                  <a:pt x="221" y="71"/>
                </a:lnTo>
                <a:lnTo>
                  <a:pt x="221" y="71"/>
                </a:lnTo>
                <a:lnTo>
                  <a:pt x="212" y="194"/>
                </a:lnTo>
                <a:lnTo>
                  <a:pt x="221" y="238"/>
                </a:lnTo>
                <a:lnTo>
                  <a:pt x="230" y="274"/>
                </a:lnTo>
                <a:lnTo>
                  <a:pt x="230" y="274"/>
                </a:lnTo>
                <a:lnTo>
                  <a:pt x="238" y="300"/>
                </a:lnTo>
                <a:lnTo>
                  <a:pt x="247" y="327"/>
                </a:lnTo>
                <a:lnTo>
                  <a:pt x="238" y="406"/>
                </a:lnTo>
                <a:lnTo>
                  <a:pt x="230" y="503"/>
                </a:lnTo>
                <a:lnTo>
                  <a:pt x="203" y="618"/>
                </a:lnTo>
                <a:lnTo>
                  <a:pt x="168" y="724"/>
                </a:lnTo>
                <a:lnTo>
                  <a:pt x="132" y="830"/>
                </a:lnTo>
                <a:lnTo>
                  <a:pt x="88" y="918"/>
                </a:lnTo>
                <a:lnTo>
                  <a:pt x="44" y="989"/>
                </a:lnTo>
                <a:lnTo>
                  <a:pt x="44" y="989"/>
                </a:lnTo>
                <a:lnTo>
                  <a:pt x="9" y="1033"/>
                </a:lnTo>
                <a:lnTo>
                  <a:pt x="0" y="1068"/>
                </a:lnTo>
                <a:lnTo>
                  <a:pt x="0" y="1103"/>
                </a:lnTo>
                <a:lnTo>
                  <a:pt x="18" y="1130"/>
                </a:lnTo>
                <a:lnTo>
                  <a:pt x="44" y="1156"/>
                </a:lnTo>
                <a:lnTo>
                  <a:pt x="79" y="1183"/>
                </a:lnTo>
                <a:lnTo>
                  <a:pt x="159" y="1244"/>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4"/>
          <p:cNvSpPr>
            <a:spLocks noChangeArrowheads="1"/>
          </p:cNvSpPr>
          <p:nvPr/>
        </p:nvSpPr>
        <p:spPr bwMode="auto">
          <a:xfrm>
            <a:off x="3934867" y="2331930"/>
            <a:ext cx="498005" cy="425830"/>
          </a:xfrm>
          <a:custGeom>
            <a:avLst/>
            <a:gdLst>
              <a:gd name="T0" fmla="*/ 389 w 1219"/>
              <a:gd name="T1" fmla="*/ 810 h 1041"/>
              <a:gd name="T2" fmla="*/ 441 w 1219"/>
              <a:gd name="T3" fmla="*/ 784 h 1041"/>
              <a:gd name="T4" fmla="*/ 494 w 1219"/>
              <a:gd name="T5" fmla="*/ 784 h 1041"/>
              <a:gd name="T6" fmla="*/ 592 w 1219"/>
              <a:gd name="T7" fmla="*/ 837 h 1041"/>
              <a:gd name="T8" fmla="*/ 636 w 1219"/>
              <a:gd name="T9" fmla="*/ 872 h 1041"/>
              <a:gd name="T10" fmla="*/ 750 w 1219"/>
              <a:gd name="T11" fmla="*/ 934 h 1041"/>
              <a:gd name="T12" fmla="*/ 812 w 1219"/>
              <a:gd name="T13" fmla="*/ 987 h 1041"/>
              <a:gd name="T14" fmla="*/ 874 w 1219"/>
              <a:gd name="T15" fmla="*/ 1040 h 1041"/>
              <a:gd name="T16" fmla="*/ 892 w 1219"/>
              <a:gd name="T17" fmla="*/ 863 h 1041"/>
              <a:gd name="T18" fmla="*/ 909 w 1219"/>
              <a:gd name="T19" fmla="*/ 810 h 1041"/>
              <a:gd name="T20" fmla="*/ 918 w 1219"/>
              <a:gd name="T21" fmla="*/ 766 h 1041"/>
              <a:gd name="T22" fmla="*/ 909 w 1219"/>
              <a:gd name="T23" fmla="*/ 687 h 1041"/>
              <a:gd name="T24" fmla="*/ 927 w 1219"/>
              <a:gd name="T25" fmla="*/ 669 h 1041"/>
              <a:gd name="T26" fmla="*/ 971 w 1219"/>
              <a:gd name="T27" fmla="*/ 669 h 1041"/>
              <a:gd name="T28" fmla="*/ 1050 w 1219"/>
              <a:gd name="T29" fmla="*/ 652 h 1041"/>
              <a:gd name="T30" fmla="*/ 1086 w 1219"/>
              <a:gd name="T31" fmla="*/ 616 h 1041"/>
              <a:gd name="T32" fmla="*/ 1094 w 1219"/>
              <a:gd name="T33" fmla="*/ 590 h 1041"/>
              <a:gd name="T34" fmla="*/ 1112 w 1219"/>
              <a:gd name="T35" fmla="*/ 528 h 1041"/>
              <a:gd name="T36" fmla="*/ 1156 w 1219"/>
              <a:gd name="T37" fmla="*/ 493 h 1041"/>
              <a:gd name="T38" fmla="*/ 1156 w 1219"/>
              <a:gd name="T39" fmla="*/ 475 h 1041"/>
              <a:gd name="T40" fmla="*/ 1121 w 1219"/>
              <a:gd name="T41" fmla="*/ 413 h 1041"/>
              <a:gd name="T42" fmla="*/ 1059 w 1219"/>
              <a:gd name="T43" fmla="*/ 334 h 1041"/>
              <a:gd name="T44" fmla="*/ 1059 w 1219"/>
              <a:gd name="T45" fmla="*/ 316 h 1041"/>
              <a:gd name="T46" fmla="*/ 1147 w 1219"/>
              <a:gd name="T47" fmla="*/ 263 h 1041"/>
              <a:gd name="T48" fmla="*/ 1209 w 1219"/>
              <a:gd name="T49" fmla="*/ 193 h 1041"/>
              <a:gd name="T50" fmla="*/ 1218 w 1219"/>
              <a:gd name="T51" fmla="*/ 157 h 1041"/>
              <a:gd name="T52" fmla="*/ 1209 w 1219"/>
              <a:gd name="T53" fmla="*/ 61 h 1041"/>
              <a:gd name="T54" fmla="*/ 1200 w 1219"/>
              <a:gd name="T55" fmla="*/ 0 h 1041"/>
              <a:gd name="T56" fmla="*/ 1174 w 1219"/>
              <a:gd name="T57" fmla="*/ 35 h 1041"/>
              <a:gd name="T58" fmla="*/ 1121 w 1219"/>
              <a:gd name="T59" fmla="*/ 26 h 1041"/>
              <a:gd name="T60" fmla="*/ 1094 w 1219"/>
              <a:gd name="T61" fmla="*/ 17 h 1041"/>
              <a:gd name="T62" fmla="*/ 997 w 1219"/>
              <a:gd name="T63" fmla="*/ 8 h 1041"/>
              <a:gd name="T64" fmla="*/ 821 w 1219"/>
              <a:gd name="T65" fmla="*/ 35 h 1041"/>
              <a:gd name="T66" fmla="*/ 777 w 1219"/>
              <a:gd name="T67" fmla="*/ 53 h 1041"/>
              <a:gd name="T68" fmla="*/ 715 w 1219"/>
              <a:gd name="T69" fmla="*/ 96 h 1041"/>
              <a:gd name="T70" fmla="*/ 680 w 1219"/>
              <a:gd name="T71" fmla="*/ 157 h 1041"/>
              <a:gd name="T72" fmla="*/ 689 w 1219"/>
              <a:gd name="T73" fmla="*/ 219 h 1041"/>
              <a:gd name="T74" fmla="*/ 697 w 1219"/>
              <a:gd name="T75" fmla="*/ 237 h 1041"/>
              <a:gd name="T76" fmla="*/ 697 w 1219"/>
              <a:gd name="T77" fmla="*/ 272 h 1041"/>
              <a:gd name="T78" fmla="*/ 653 w 1219"/>
              <a:gd name="T79" fmla="*/ 290 h 1041"/>
              <a:gd name="T80" fmla="*/ 592 w 1219"/>
              <a:gd name="T81" fmla="*/ 290 h 1041"/>
              <a:gd name="T82" fmla="*/ 556 w 1219"/>
              <a:gd name="T83" fmla="*/ 246 h 1041"/>
              <a:gd name="T84" fmla="*/ 547 w 1219"/>
              <a:gd name="T85" fmla="*/ 228 h 1041"/>
              <a:gd name="T86" fmla="*/ 512 w 1219"/>
              <a:gd name="T87" fmla="*/ 219 h 1041"/>
              <a:gd name="T88" fmla="*/ 459 w 1219"/>
              <a:gd name="T89" fmla="*/ 237 h 1041"/>
              <a:gd name="T90" fmla="*/ 424 w 1219"/>
              <a:gd name="T91" fmla="*/ 290 h 1041"/>
              <a:gd name="T92" fmla="*/ 424 w 1219"/>
              <a:gd name="T93" fmla="*/ 316 h 1041"/>
              <a:gd name="T94" fmla="*/ 406 w 1219"/>
              <a:gd name="T95" fmla="*/ 378 h 1041"/>
              <a:gd name="T96" fmla="*/ 327 w 1219"/>
              <a:gd name="T97" fmla="*/ 457 h 1041"/>
              <a:gd name="T98" fmla="*/ 291 w 1219"/>
              <a:gd name="T99" fmla="*/ 519 h 1041"/>
              <a:gd name="T100" fmla="*/ 291 w 1219"/>
              <a:gd name="T101" fmla="*/ 563 h 1041"/>
              <a:gd name="T102" fmla="*/ 265 w 1219"/>
              <a:gd name="T103" fmla="*/ 643 h 1041"/>
              <a:gd name="T104" fmla="*/ 212 w 1219"/>
              <a:gd name="T105" fmla="*/ 722 h 1041"/>
              <a:gd name="T106" fmla="*/ 53 w 1219"/>
              <a:gd name="T107" fmla="*/ 837 h 1041"/>
              <a:gd name="T108" fmla="*/ 0 w 1219"/>
              <a:gd name="T109" fmla="*/ 863 h 1041"/>
              <a:gd name="T110" fmla="*/ 71 w 1219"/>
              <a:gd name="T111" fmla="*/ 890 h 1041"/>
              <a:gd name="T112" fmla="*/ 106 w 1219"/>
              <a:gd name="T113" fmla="*/ 907 h 1041"/>
              <a:gd name="T114" fmla="*/ 256 w 1219"/>
              <a:gd name="T115" fmla="*/ 872 h 1041"/>
              <a:gd name="T116" fmla="*/ 371 w 1219"/>
              <a:gd name="T117" fmla="*/ 828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9" h="1041">
                <a:moveTo>
                  <a:pt x="389" y="810"/>
                </a:moveTo>
                <a:lnTo>
                  <a:pt x="389" y="810"/>
                </a:lnTo>
                <a:lnTo>
                  <a:pt x="415" y="793"/>
                </a:lnTo>
                <a:lnTo>
                  <a:pt x="441" y="784"/>
                </a:lnTo>
                <a:lnTo>
                  <a:pt x="468" y="784"/>
                </a:lnTo>
                <a:lnTo>
                  <a:pt x="494" y="784"/>
                </a:lnTo>
                <a:lnTo>
                  <a:pt x="547" y="802"/>
                </a:lnTo>
                <a:lnTo>
                  <a:pt x="592" y="837"/>
                </a:lnTo>
                <a:lnTo>
                  <a:pt x="592" y="837"/>
                </a:lnTo>
                <a:lnTo>
                  <a:pt x="636" y="872"/>
                </a:lnTo>
                <a:lnTo>
                  <a:pt x="689" y="899"/>
                </a:lnTo>
                <a:lnTo>
                  <a:pt x="750" y="934"/>
                </a:lnTo>
                <a:lnTo>
                  <a:pt x="812" y="987"/>
                </a:lnTo>
                <a:lnTo>
                  <a:pt x="812" y="987"/>
                </a:lnTo>
                <a:lnTo>
                  <a:pt x="874" y="1040"/>
                </a:lnTo>
                <a:lnTo>
                  <a:pt x="874" y="1040"/>
                </a:lnTo>
                <a:lnTo>
                  <a:pt x="883" y="925"/>
                </a:lnTo>
                <a:lnTo>
                  <a:pt x="892" y="863"/>
                </a:lnTo>
                <a:lnTo>
                  <a:pt x="909" y="810"/>
                </a:lnTo>
                <a:lnTo>
                  <a:pt x="909" y="810"/>
                </a:lnTo>
                <a:lnTo>
                  <a:pt x="909" y="793"/>
                </a:lnTo>
                <a:lnTo>
                  <a:pt x="918" y="766"/>
                </a:lnTo>
                <a:lnTo>
                  <a:pt x="909" y="722"/>
                </a:lnTo>
                <a:lnTo>
                  <a:pt x="909" y="687"/>
                </a:lnTo>
                <a:lnTo>
                  <a:pt x="909" y="678"/>
                </a:lnTo>
                <a:lnTo>
                  <a:pt x="927" y="669"/>
                </a:lnTo>
                <a:lnTo>
                  <a:pt x="927" y="669"/>
                </a:lnTo>
                <a:lnTo>
                  <a:pt x="971" y="669"/>
                </a:lnTo>
                <a:lnTo>
                  <a:pt x="1024" y="660"/>
                </a:lnTo>
                <a:lnTo>
                  <a:pt x="1050" y="652"/>
                </a:lnTo>
                <a:lnTo>
                  <a:pt x="1068" y="634"/>
                </a:lnTo>
                <a:lnTo>
                  <a:pt x="1086" y="616"/>
                </a:lnTo>
                <a:lnTo>
                  <a:pt x="1094" y="590"/>
                </a:lnTo>
                <a:lnTo>
                  <a:pt x="1094" y="590"/>
                </a:lnTo>
                <a:lnTo>
                  <a:pt x="1094" y="555"/>
                </a:lnTo>
                <a:lnTo>
                  <a:pt x="1112" y="528"/>
                </a:lnTo>
                <a:lnTo>
                  <a:pt x="1130" y="519"/>
                </a:lnTo>
                <a:lnTo>
                  <a:pt x="1156" y="493"/>
                </a:lnTo>
                <a:lnTo>
                  <a:pt x="1156" y="493"/>
                </a:lnTo>
                <a:lnTo>
                  <a:pt x="1156" y="475"/>
                </a:lnTo>
                <a:lnTo>
                  <a:pt x="1147" y="457"/>
                </a:lnTo>
                <a:lnTo>
                  <a:pt x="1121" y="413"/>
                </a:lnTo>
                <a:lnTo>
                  <a:pt x="1059" y="334"/>
                </a:lnTo>
                <a:lnTo>
                  <a:pt x="1059" y="334"/>
                </a:lnTo>
                <a:lnTo>
                  <a:pt x="1059" y="325"/>
                </a:lnTo>
                <a:lnTo>
                  <a:pt x="1059" y="316"/>
                </a:lnTo>
                <a:lnTo>
                  <a:pt x="1094" y="299"/>
                </a:lnTo>
                <a:lnTo>
                  <a:pt x="1147" y="263"/>
                </a:lnTo>
                <a:lnTo>
                  <a:pt x="1183" y="228"/>
                </a:lnTo>
                <a:lnTo>
                  <a:pt x="1209" y="193"/>
                </a:lnTo>
                <a:lnTo>
                  <a:pt x="1209" y="193"/>
                </a:lnTo>
                <a:lnTo>
                  <a:pt x="1218" y="157"/>
                </a:lnTo>
                <a:lnTo>
                  <a:pt x="1218" y="113"/>
                </a:lnTo>
                <a:lnTo>
                  <a:pt x="1209" y="61"/>
                </a:lnTo>
                <a:lnTo>
                  <a:pt x="1200" y="0"/>
                </a:lnTo>
                <a:lnTo>
                  <a:pt x="1200" y="0"/>
                </a:lnTo>
                <a:lnTo>
                  <a:pt x="1183" y="17"/>
                </a:lnTo>
                <a:lnTo>
                  <a:pt x="1174" y="35"/>
                </a:lnTo>
                <a:lnTo>
                  <a:pt x="1147" y="35"/>
                </a:lnTo>
                <a:lnTo>
                  <a:pt x="1121" y="26"/>
                </a:lnTo>
                <a:lnTo>
                  <a:pt x="1121" y="26"/>
                </a:lnTo>
                <a:lnTo>
                  <a:pt x="1094" y="17"/>
                </a:lnTo>
                <a:lnTo>
                  <a:pt x="1068" y="8"/>
                </a:lnTo>
                <a:lnTo>
                  <a:pt x="997" y="8"/>
                </a:lnTo>
                <a:lnTo>
                  <a:pt x="918" y="17"/>
                </a:lnTo>
                <a:lnTo>
                  <a:pt x="821" y="35"/>
                </a:lnTo>
                <a:lnTo>
                  <a:pt x="821" y="35"/>
                </a:lnTo>
                <a:lnTo>
                  <a:pt x="777" y="53"/>
                </a:lnTo>
                <a:lnTo>
                  <a:pt x="742" y="70"/>
                </a:lnTo>
                <a:lnTo>
                  <a:pt x="715" y="96"/>
                </a:lnTo>
                <a:lnTo>
                  <a:pt x="697" y="131"/>
                </a:lnTo>
                <a:lnTo>
                  <a:pt x="680" y="157"/>
                </a:lnTo>
                <a:lnTo>
                  <a:pt x="680" y="193"/>
                </a:lnTo>
                <a:lnTo>
                  <a:pt x="689" y="219"/>
                </a:lnTo>
                <a:lnTo>
                  <a:pt x="697" y="237"/>
                </a:lnTo>
                <a:lnTo>
                  <a:pt x="697" y="237"/>
                </a:lnTo>
                <a:lnTo>
                  <a:pt x="706" y="263"/>
                </a:lnTo>
                <a:lnTo>
                  <a:pt x="697" y="272"/>
                </a:lnTo>
                <a:lnTo>
                  <a:pt x="680" y="290"/>
                </a:lnTo>
                <a:lnTo>
                  <a:pt x="653" y="290"/>
                </a:lnTo>
                <a:lnTo>
                  <a:pt x="627" y="290"/>
                </a:lnTo>
                <a:lnTo>
                  <a:pt x="592" y="290"/>
                </a:lnTo>
                <a:lnTo>
                  <a:pt x="574" y="272"/>
                </a:lnTo>
                <a:lnTo>
                  <a:pt x="556" y="246"/>
                </a:lnTo>
                <a:lnTo>
                  <a:pt x="556" y="246"/>
                </a:lnTo>
                <a:lnTo>
                  <a:pt x="547" y="228"/>
                </a:lnTo>
                <a:lnTo>
                  <a:pt x="530" y="219"/>
                </a:lnTo>
                <a:lnTo>
                  <a:pt x="512" y="219"/>
                </a:lnTo>
                <a:lnTo>
                  <a:pt x="486" y="228"/>
                </a:lnTo>
                <a:lnTo>
                  <a:pt x="459" y="237"/>
                </a:lnTo>
                <a:lnTo>
                  <a:pt x="441" y="263"/>
                </a:lnTo>
                <a:lnTo>
                  <a:pt x="424" y="290"/>
                </a:lnTo>
                <a:lnTo>
                  <a:pt x="424" y="316"/>
                </a:lnTo>
                <a:lnTo>
                  <a:pt x="424" y="316"/>
                </a:lnTo>
                <a:lnTo>
                  <a:pt x="424" y="352"/>
                </a:lnTo>
                <a:lnTo>
                  <a:pt x="406" y="378"/>
                </a:lnTo>
                <a:lnTo>
                  <a:pt x="353" y="431"/>
                </a:lnTo>
                <a:lnTo>
                  <a:pt x="327" y="457"/>
                </a:lnTo>
                <a:lnTo>
                  <a:pt x="309" y="493"/>
                </a:lnTo>
                <a:lnTo>
                  <a:pt x="291" y="519"/>
                </a:lnTo>
                <a:lnTo>
                  <a:pt x="291" y="563"/>
                </a:lnTo>
                <a:lnTo>
                  <a:pt x="291" y="563"/>
                </a:lnTo>
                <a:lnTo>
                  <a:pt x="283" y="607"/>
                </a:lnTo>
                <a:lnTo>
                  <a:pt x="265" y="643"/>
                </a:lnTo>
                <a:lnTo>
                  <a:pt x="239" y="687"/>
                </a:lnTo>
                <a:lnTo>
                  <a:pt x="212" y="722"/>
                </a:lnTo>
                <a:lnTo>
                  <a:pt x="133" y="784"/>
                </a:lnTo>
                <a:lnTo>
                  <a:pt x="53" y="837"/>
                </a:lnTo>
                <a:lnTo>
                  <a:pt x="53" y="837"/>
                </a:lnTo>
                <a:lnTo>
                  <a:pt x="0" y="863"/>
                </a:lnTo>
                <a:lnTo>
                  <a:pt x="0" y="863"/>
                </a:lnTo>
                <a:lnTo>
                  <a:pt x="71" y="890"/>
                </a:lnTo>
                <a:lnTo>
                  <a:pt x="106" y="907"/>
                </a:lnTo>
                <a:lnTo>
                  <a:pt x="106" y="907"/>
                </a:lnTo>
                <a:lnTo>
                  <a:pt x="177" y="899"/>
                </a:lnTo>
                <a:lnTo>
                  <a:pt x="256" y="872"/>
                </a:lnTo>
                <a:lnTo>
                  <a:pt x="336" y="846"/>
                </a:lnTo>
                <a:lnTo>
                  <a:pt x="371" y="828"/>
                </a:lnTo>
                <a:lnTo>
                  <a:pt x="389" y="810"/>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5"/>
          <p:cNvSpPr>
            <a:spLocks noChangeArrowheads="1"/>
          </p:cNvSpPr>
          <p:nvPr/>
        </p:nvSpPr>
        <p:spPr bwMode="auto">
          <a:xfrm>
            <a:off x="4257849" y="2873240"/>
            <a:ext cx="79392" cy="111871"/>
          </a:xfrm>
          <a:custGeom>
            <a:avLst/>
            <a:gdLst>
              <a:gd name="T0" fmla="*/ 194 w 195"/>
              <a:gd name="T1" fmla="*/ 274 h 275"/>
              <a:gd name="T2" fmla="*/ 194 w 195"/>
              <a:gd name="T3" fmla="*/ 274 h 275"/>
              <a:gd name="T4" fmla="*/ 194 w 195"/>
              <a:gd name="T5" fmla="*/ 221 h 275"/>
              <a:gd name="T6" fmla="*/ 176 w 195"/>
              <a:gd name="T7" fmla="*/ 168 h 275"/>
              <a:gd name="T8" fmla="*/ 150 w 195"/>
              <a:gd name="T9" fmla="*/ 97 h 275"/>
              <a:gd name="T10" fmla="*/ 106 w 195"/>
              <a:gd name="T11" fmla="*/ 27 h 275"/>
              <a:gd name="T12" fmla="*/ 106 w 195"/>
              <a:gd name="T13" fmla="*/ 27 h 275"/>
              <a:gd name="T14" fmla="*/ 97 w 195"/>
              <a:gd name="T15" fmla="*/ 9 h 275"/>
              <a:gd name="T16" fmla="*/ 106 w 195"/>
              <a:gd name="T17" fmla="*/ 0 h 275"/>
              <a:gd name="T18" fmla="*/ 106 w 195"/>
              <a:gd name="T19" fmla="*/ 0 h 275"/>
              <a:gd name="T20" fmla="*/ 61 w 195"/>
              <a:gd name="T21" fmla="*/ 27 h 275"/>
              <a:gd name="T22" fmla="*/ 26 w 195"/>
              <a:gd name="T23" fmla="*/ 80 h 275"/>
              <a:gd name="T24" fmla="*/ 17 w 195"/>
              <a:gd name="T25" fmla="*/ 115 h 275"/>
              <a:gd name="T26" fmla="*/ 8 w 195"/>
              <a:gd name="T27" fmla="*/ 150 h 275"/>
              <a:gd name="T28" fmla="*/ 0 w 195"/>
              <a:gd name="T29" fmla="*/ 194 h 275"/>
              <a:gd name="T30" fmla="*/ 0 w 195"/>
              <a:gd name="T31" fmla="*/ 247 h 275"/>
              <a:gd name="T32" fmla="*/ 0 w 195"/>
              <a:gd name="T33" fmla="*/ 247 h 275"/>
              <a:gd name="T34" fmla="*/ 97 w 195"/>
              <a:gd name="T35" fmla="*/ 256 h 275"/>
              <a:gd name="T36" fmla="*/ 194 w 195"/>
              <a:gd name="T37" fmla="*/ 2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75">
                <a:moveTo>
                  <a:pt x="194" y="274"/>
                </a:moveTo>
                <a:lnTo>
                  <a:pt x="194" y="274"/>
                </a:lnTo>
                <a:lnTo>
                  <a:pt x="194" y="221"/>
                </a:lnTo>
                <a:lnTo>
                  <a:pt x="176" y="168"/>
                </a:lnTo>
                <a:lnTo>
                  <a:pt x="150" y="97"/>
                </a:lnTo>
                <a:lnTo>
                  <a:pt x="106" y="27"/>
                </a:lnTo>
                <a:lnTo>
                  <a:pt x="106" y="27"/>
                </a:lnTo>
                <a:lnTo>
                  <a:pt x="97" y="9"/>
                </a:lnTo>
                <a:lnTo>
                  <a:pt x="106" y="0"/>
                </a:lnTo>
                <a:lnTo>
                  <a:pt x="106" y="0"/>
                </a:lnTo>
                <a:lnTo>
                  <a:pt x="61" y="27"/>
                </a:lnTo>
                <a:lnTo>
                  <a:pt x="26" y="80"/>
                </a:lnTo>
                <a:lnTo>
                  <a:pt x="17" y="115"/>
                </a:lnTo>
                <a:lnTo>
                  <a:pt x="8" y="150"/>
                </a:lnTo>
                <a:lnTo>
                  <a:pt x="0" y="194"/>
                </a:lnTo>
                <a:lnTo>
                  <a:pt x="0" y="247"/>
                </a:lnTo>
                <a:lnTo>
                  <a:pt x="0" y="247"/>
                </a:lnTo>
                <a:lnTo>
                  <a:pt x="97" y="256"/>
                </a:lnTo>
                <a:lnTo>
                  <a:pt x="194" y="274"/>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6"/>
          <p:cNvSpPr>
            <a:spLocks noChangeArrowheads="1"/>
          </p:cNvSpPr>
          <p:nvPr/>
        </p:nvSpPr>
        <p:spPr bwMode="auto">
          <a:xfrm>
            <a:off x="3855475" y="2653107"/>
            <a:ext cx="469135" cy="324786"/>
          </a:xfrm>
          <a:custGeom>
            <a:avLst/>
            <a:gdLst>
              <a:gd name="T0" fmla="*/ 35 w 1148"/>
              <a:gd name="T1" fmla="*/ 203 h 795"/>
              <a:gd name="T2" fmla="*/ 80 w 1148"/>
              <a:gd name="T3" fmla="*/ 300 h 795"/>
              <a:gd name="T4" fmla="*/ 133 w 1148"/>
              <a:gd name="T5" fmla="*/ 326 h 795"/>
              <a:gd name="T6" fmla="*/ 141 w 1148"/>
              <a:gd name="T7" fmla="*/ 318 h 795"/>
              <a:gd name="T8" fmla="*/ 168 w 1148"/>
              <a:gd name="T9" fmla="*/ 309 h 795"/>
              <a:gd name="T10" fmla="*/ 247 w 1148"/>
              <a:gd name="T11" fmla="*/ 379 h 795"/>
              <a:gd name="T12" fmla="*/ 291 w 1148"/>
              <a:gd name="T13" fmla="*/ 415 h 795"/>
              <a:gd name="T14" fmla="*/ 459 w 1148"/>
              <a:gd name="T15" fmla="*/ 494 h 795"/>
              <a:gd name="T16" fmla="*/ 477 w 1148"/>
              <a:gd name="T17" fmla="*/ 521 h 795"/>
              <a:gd name="T18" fmla="*/ 485 w 1148"/>
              <a:gd name="T19" fmla="*/ 556 h 795"/>
              <a:gd name="T20" fmla="*/ 512 w 1148"/>
              <a:gd name="T21" fmla="*/ 609 h 795"/>
              <a:gd name="T22" fmla="*/ 547 w 1148"/>
              <a:gd name="T23" fmla="*/ 626 h 795"/>
              <a:gd name="T24" fmla="*/ 565 w 1148"/>
              <a:gd name="T25" fmla="*/ 618 h 795"/>
              <a:gd name="T26" fmla="*/ 653 w 1148"/>
              <a:gd name="T27" fmla="*/ 556 h 795"/>
              <a:gd name="T28" fmla="*/ 697 w 1148"/>
              <a:gd name="T29" fmla="*/ 538 h 795"/>
              <a:gd name="T30" fmla="*/ 697 w 1148"/>
              <a:gd name="T31" fmla="*/ 556 h 795"/>
              <a:gd name="T32" fmla="*/ 715 w 1148"/>
              <a:gd name="T33" fmla="*/ 653 h 795"/>
              <a:gd name="T34" fmla="*/ 741 w 1148"/>
              <a:gd name="T35" fmla="*/ 688 h 795"/>
              <a:gd name="T36" fmla="*/ 786 w 1148"/>
              <a:gd name="T37" fmla="*/ 697 h 795"/>
              <a:gd name="T38" fmla="*/ 803 w 1148"/>
              <a:gd name="T39" fmla="*/ 697 h 795"/>
              <a:gd name="T40" fmla="*/ 856 w 1148"/>
              <a:gd name="T41" fmla="*/ 741 h 795"/>
              <a:gd name="T42" fmla="*/ 909 w 1148"/>
              <a:gd name="T43" fmla="*/ 794 h 795"/>
              <a:gd name="T44" fmla="*/ 936 w 1148"/>
              <a:gd name="T45" fmla="*/ 794 h 795"/>
              <a:gd name="T46" fmla="*/ 980 w 1148"/>
              <a:gd name="T47" fmla="*/ 785 h 795"/>
              <a:gd name="T48" fmla="*/ 988 w 1148"/>
              <a:gd name="T49" fmla="*/ 688 h 795"/>
              <a:gd name="T50" fmla="*/ 1006 w 1148"/>
              <a:gd name="T51" fmla="*/ 618 h 795"/>
              <a:gd name="T52" fmla="*/ 1086 w 1148"/>
              <a:gd name="T53" fmla="*/ 538 h 795"/>
              <a:gd name="T54" fmla="*/ 1121 w 1148"/>
              <a:gd name="T55" fmla="*/ 494 h 795"/>
              <a:gd name="T56" fmla="*/ 1147 w 1148"/>
              <a:gd name="T57" fmla="*/ 450 h 795"/>
              <a:gd name="T58" fmla="*/ 1147 w 1148"/>
              <a:gd name="T59" fmla="*/ 432 h 795"/>
              <a:gd name="T60" fmla="*/ 1103 w 1148"/>
              <a:gd name="T61" fmla="*/ 362 h 795"/>
              <a:gd name="T62" fmla="*/ 1068 w 1148"/>
              <a:gd name="T63" fmla="*/ 291 h 795"/>
              <a:gd name="T64" fmla="*/ 1068 w 1148"/>
              <a:gd name="T65" fmla="*/ 265 h 795"/>
              <a:gd name="T66" fmla="*/ 1068 w 1148"/>
              <a:gd name="T67" fmla="*/ 256 h 795"/>
              <a:gd name="T68" fmla="*/ 1006 w 1148"/>
              <a:gd name="T69" fmla="*/ 203 h 795"/>
              <a:gd name="T70" fmla="*/ 883 w 1148"/>
              <a:gd name="T71" fmla="*/ 115 h 795"/>
              <a:gd name="T72" fmla="*/ 786 w 1148"/>
              <a:gd name="T73" fmla="*/ 53 h 795"/>
              <a:gd name="T74" fmla="*/ 741 w 1148"/>
              <a:gd name="T75" fmla="*/ 18 h 795"/>
              <a:gd name="T76" fmla="*/ 662 w 1148"/>
              <a:gd name="T77" fmla="*/ 0 h 795"/>
              <a:gd name="T78" fmla="*/ 609 w 1148"/>
              <a:gd name="T79" fmla="*/ 9 h 795"/>
              <a:gd name="T80" fmla="*/ 583 w 1148"/>
              <a:gd name="T81" fmla="*/ 26 h 795"/>
              <a:gd name="T82" fmla="*/ 530 w 1148"/>
              <a:gd name="T83" fmla="*/ 62 h 795"/>
              <a:gd name="T84" fmla="*/ 371 w 1148"/>
              <a:gd name="T85" fmla="*/ 115 h 795"/>
              <a:gd name="T86" fmla="*/ 300 w 1148"/>
              <a:gd name="T87" fmla="*/ 123 h 795"/>
              <a:gd name="T88" fmla="*/ 194 w 1148"/>
              <a:gd name="T89" fmla="*/ 79 h 795"/>
              <a:gd name="T90" fmla="*/ 97 w 1148"/>
              <a:gd name="T91" fmla="*/ 132 h 795"/>
              <a:gd name="T92" fmla="*/ 0 w 1148"/>
              <a:gd name="T93" fmla="*/ 168 h 795"/>
              <a:gd name="T94" fmla="*/ 9 w 1148"/>
              <a:gd name="T95" fmla="*/ 176 h 795"/>
              <a:gd name="T96" fmla="*/ 35 w 1148"/>
              <a:gd name="T97" fmla="*/ 19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8" h="795">
                <a:moveTo>
                  <a:pt x="35" y="203"/>
                </a:moveTo>
                <a:lnTo>
                  <a:pt x="35" y="203"/>
                </a:lnTo>
                <a:lnTo>
                  <a:pt x="53" y="247"/>
                </a:lnTo>
                <a:lnTo>
                  <a:pt x="80" y="300"/>
                </a:lnTo>
                <a:lnTo>
                  <a:pt x="115" y="326"/>
                </a:lnTo>
                <a:lnTo>
                  <a:pt x="133" y="326"/>
                </a:lnTo>
                <a:lnTo>
                  <a:pt x="141" y="318"/>
                </a:lnTo>
                <a:lnTo>
                  <a:pt x="141" y="318"/>
                </a:lnTo>
                <a:lnTo>
                  <a:pt x="150" y="309"/>
                </a:lnTo>
                <a:lnTo>
                  <a:pt x="168" y="309"/>
                </a:lnTo>
                <a:lnTo>
                  <a:pt x="203" y="335"/>
                </a:lnTo>
                <a:lnTo>
                  <a:pt x="247" y="379"/>
                </a:lnTo>
                <a:lnTo>
                  <a:pt x="291" y="415"/>
                </a:lnTo>
                <a:lnTo>
                  <a:pt x="291" y="415"/>
                </a:lnTo>
                <a:lnTo>
                  <a:pt x="406" y="468"/>
                </a:lnTo>
                <a:lnTo>
                  <a:pt x="459" y="494"/>
                </a:lnTo>
                <a:lnTo>
                  <a:pt x="468" y="512"/>
                </a:lnTo>
                <a:lnTo>
                  <a:pt x="477" y="521"/>
                </a:lnTo>
                <a:lnTo>
                  <a:pt x="477" y="521"/>
                </a:lnTo>
                <a:lnTo>
                  <a:pt x="485" y="556"/>
                </a:lnTo>
                <a:lnTo>
                  <a:pt x="503" y="600"/>
                </a:lnTo>
                <a:lnTo>
                  <a:pt x="512" y="609"/>
                </a:lnTo>
                <a:lnTo>
                  <a:pt x="530" y="626"/>
                </a:lnTo>
                <a:lnTo>
                  <a:pt x="547" y="626"/>
                </a:lnTo>
                <a:lnTo>
                  <a:pt x="565" y="618"/>
                </a:lnTo>
                <a:lnTo>
                  <a:pt x="565" y="618"/>
                </a:lnTo>
                <a:lnTo>
                  <a:pt x="609" y="591"/>
                </a:lnTo>
                <a:lnTo>
                  <a:pt x="653" y="556"/>
                </a:lnTo>
                <a:lnTo>
                  <a:pt x="688" y="538"/>
                </a:lnTo>
                <a:lnTo>
                  <a:pt x="697" y="538"/>
                </a:lnTo>
                <a:lnTo>
                  <a:pt x="697" y="556"/>
                </a:lnTo>
                <a:lnTo>
                  <a:pt x="697" y="556"/>
                </a:lnTo>
                <a:lnTo>
                  <a:pt x="697" y="600"/>
                </a:lnTo>
                <a:lnTo>
                  <a:pt x="715" y="653"/>
                </a:lnTo>
                <a:lnTo>
                  <a:pt x="724" y="671"/>
                </a:lnTo>
                <a:lnTo>
                  <a:pt x="741" y="688"/>
                </a:lnTo>
                <a:lnTo>
                  <a:pt x="759" y="697"/>
                </a:lnTo>
                <a:lnTo>
                  <a:pt x="786" y="697"/>
                </a:lnTo>
                <a:lnTo>
                  <a:pt x="786" y="697"/>
                </a:lnTo>
                <a:lnTo>
                  <a:pt x="803" y="697"/>
                </a:lnTo>
                <a:lnTo>
                  <a:pt x="821" y="706"/>
                </a:lnTo>
                <a:lnTo>
                  <a:pt x="856" y="741"/>
                </a:lnTo>
                <a:lnTo>
                  <a:pt x="891" y="785"/>
                </a:lnTo>
                <a:lnTo>
                  <a:pt x="909" y="794"/>
                </a:lnTo>
                <a:lnTo>
                  <a:pt x="936" y="794"/>
                </a:lnTo>
                <a:lnTo>
                  <a:pt x="936" y="794"/>
                </a:lnTo>
                <a:lnTo>
                  <a:pt x="980" y="785"/>
                </a:lnTo>
                <a:lnTo>
                  <a:pt x="980" y="785"/>
                </a:lnTo>
                <a:lnTo>
                  <a:pt x="980" y="732"/>
                </a:lnTo>
                <a:lnTo>
                  <a:pt x="988" y="688"/>
                </a:lnTo>
                <a:lnTo>
                  <a:pt x="997" y="653"/>
                </a:lnTo>
                <a:lnTo>
                  <a:pt x="1006" y="618"/>
                </a:lnTo>
                <a:lnTo>
                  <a:pt x="1041" y="565"/>
                </a:lnTo>
                <a:lnTo>
                  <a:pt x="1086" y="538"/>
                </a:lnTo>
                <a:lnTo>
                  <a:pt x="1086" y="538"/>
                </a:lnTo>
                <a:lnTo>
                  <a:pt x="1121" y="494"/>
                </a:lnTo>
                <a:lnTo>
                  <a:pt x="1138" y="476"/>
                </a:lnTo>
                <a:lnTo>
                  <a:pt x="1147" y="450"/>
                </a:lnTo>
                <a:lnTo>
                  <a:pt x="1147" y="450"/>
                </a:lnTo>
                <a:lnTo>
                  <a:pt x="1147" y="432"/>
                </a:lnTo>
                <a:lnTo>
                  <a:pt x="1138" y="415"/>
                </a:lnTo>
                <a:lnTo>
                  <a:pt x="1103" y="362"/>
                </a:lnTo>
                <a:lnTo>
                  <a:pt x="1077" y="309"/>
                </a:lnTo>
                <a:lnTo>
                  <a:pt x="1068" y="291"/>
                </a:lnTo>
                <a:lnTo>
                  <a:pt x="1068" y="265"/>
                </a:lnTo>
                <a:lnTo>
                  <a:pt x="1068" y="265"/>
                </a:lnTo>
                <a:lnTo>
                  <a:pt x="1068" y="256"/>
                </a:lnTo>
                <a:lnTo>
                  <a:pt x="1068" y="256"/>
                </a:lnTo>
                <a:lnTo>
                  <a:pt x="1006" y="203"/>
                </a:lnTo>
                <a:lnTo>
                  <a:pt x="1006" y="203"/>
                </a:lnTo>
                <a:lnTo>
                  <a:pt x="944" y="150"/>
                </a:lnTo>
                <a:lnTo>
                  <a:pt x="883" y="115"/>
                </a:lnTo>
                <a:lnTo>
                  <a:pt x="830" y="88"/>
                </a:lnTo>
                <a:lnTo>
                  <a:pt x="786" y="53"/>
                </a:lnTo>
                <a:lnTo>
                  <a:pt x="786" y="53"/>
                </a:lnTo>
                <a:lnTo>
                  <a:pt x="741" y="18"/>
                </a:lnTo>
                <a:lnTo>
                  <a:pt x="688" y="0"/>
                </a:lnTo>
                <a:lnTo>
                  <a:pt x="662" y="0"/>
                </a:lnTo>
                <a:lnTo>
                  <a:pt x="635" y="0"/>
                </a:lnTo>
                <a:lnTo>
                  <a:pt x="609" y="9"/>
                </a:lnTo>
                <a:lnTo>
                  <a:pt x="583" y="26"/>
                </a:lnTo>
                <a:lnTo>
                  <a:pt x="583" y="26"/>
                </a:lnTo>
                <a:lnTo>
                  <a:pt x="565" y="44"/>
                </a:lnTo>
                <a:lnTo>
                  <a:pt x="530" y="62"/>
                </a:lnTo>
                <a:lnTo>
                  <a:pt x="450" y="88"/>
                </a:lnTo>
                <a:lnTo>
                  <a:pt x="371" y="115"/>
                </a:lnTo>
                <a:lnTo>
                  <a:pt x="300" y="123"/>
                </a:lnTo>
                <a:lnTo>
                  <a:pt x="300" y="123"/>
                </a:lnTo>
                <a:lnTo>
                  <a:pt x="265" y="106"/>
                </a:lnTo>
                <a:lnTo>
                  <a:pt x="194" y="79"/>
                </a:lnTo>
                <a:lnTo>
                  <a:pt x="194" y="79"/>
                </a:lnTo>
                <a:lnTo>
                  <a:pt x="97" y="132"/>
                </a:lnTo>
                <a:lnTo>
                  <a:pt x="53" y="150"/>
                </a:lnTo>
                <a:lnTo>
                  <a:pt x="0" y="168"/>
                </a:lnTo>
                <a:lnTo>
                  <a:pt x="0" y="168"/>
                </a:lnTo>
                <a:lnTo>
                  <a:pt x="9" y="176"/>
                </a:lnTo>
                <a:lnTo>
                  <a:pt x="18" y="185"/>
                </a:lnTo>
                <a:lnTo>
                  <a:pt x="35" y="194"/>
                </a:lnTo>
                <a:lnTo>
                  <a:pt x="35" y="203"/>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17"/>
          <p:cNvSpPr>
            <a:spLocks noChangeArrowheads="1"/>
          </p:cNvSpPr>
          <p:nvPr/>
        </p:nvSpPr>
        <p:spPr bwMode="auto">
          <a:xfrm>
            <a:off x="6004475" y="3147503"/>
            <a:ext cx="1093446" cy="714529"/>
          </a:xfrm>
          <a:custGeom>
            <a:avLst/>
            <a:gdLst>
              <a:gd name="T0" fmla="*/ 220 w 2674"/>
              <a:gd name="T1" fmla="*/ 1173 h 1748"/>
              <a:gd name="T2" fmla="*/ 229 w 2674"/>
              <a:gd name="T3" fmla="*/ 1253 h 1748"/>
              <a:gd name="T4" fmla="*/ 238 w 2674"/>
              <a:gd name="T5" fmla="*/ 1350 h 1748"/>
              <a:gd name="T6" fmla="*/ 476 w 2674"/>
              <a:gd name="T7" fmla="*/ 1394 h 1748"/>
              <a:gd name="T8" fmla="*/ 564 w 2674"/>
              <a:gd name="T9" fmla="*/ 1438 h 1748"/>
              <a:gd name="T10" fmla="*/ 573 w 2674"/>
              <a:gd name="T11" fmla="*/ 1491 h 1748"/>
              <a:gd name="T12" fmla="*/ 591 w 2674"/>
              <a:gd name="T13" fmla="*/ 1579 h 1748"/>
              <a:gd name="T14" fmla="*/ 644 w 2674"/>
              <a:gd name="T15" fmla="*/ 1606 h 1748"/>
              <a:gd name="T16" fmla="*/ 741 w 2674"/>
              <a:gd name="T17" fmla="*/ 1694 h 1748"/>
              <a:gd name="T18" fmla="*/ 811 w 2674"/>
              <a:gd name="T19" fmla="*/ 1694 h 1748"/>
              <a:gd name="T20" fmla="*/ 1076 w 2674"/>
              <a:gd name="T21" fmla="*/ 1729 h 1748"/>
              <a:gd name="T22" fmla="*/ 1217 w 2674"/>
              <a:gd name="T23" fmla="*/ 1729 h 1748"/>
              <a:gd name="T24" fmla="*/ 1447 w 2674"/>
              <a:gd name="T25" fmla="*/ 1738 h 1748"/>
              <a:gd name="T26" fmla="*/ 1597 w 2674"/>
              <a:gd name="T27" fmla="*/ 1650 h 1748"/>
              <a:gd name="T28" fmla="*/ 1667 w 2674"/>
              <a:gd name="T29" fmla="*/ 1615 h 1748"/>
              <a:gd name="T30" fmla="*/ 1950 w 2674"/>
              <a:gd name="T31" fmla="*/ 1588 h 1748"/>
              <a:gd name="T32" fmla="*/ 2153 w 2674"/>
              <a:gd name="T33" fmla="*/ 1632 h 1748"/>
              <a:gd name="T34" fmla="*/ 2188 w 2674"/>
              <a:gd name="T35" fmla="*/ 1659 h 1748"/>
              <a:gd name="T36" fmla="*/ 2373 w 2674"/>
              <a:gd name="T37" fmla="*/ 1747 h 1748"/>
              <a:gd name="T38" fmla="*/ 2373 w 2674"/>
              <a:gd name="T39" fmla="*/ 1668 h 1748"/>
              <a:gd name="T40" fmla="*/ 2382 w 2674"/>
              <a:gd name="T41" fmla="*/ 1509 h 1748"/>
              <a:gd name="T42" fmla="*/ 2453 w 2674"/>
              <a:gd name="T43" fmla="*/ 1376 h 1748"/>
              <a:gd name="T44" fmla="*/ 2514 w 2674"/>
              <a:gd name="T45" fmla="*/ 1350 h 1748"/>
              <a:gd name="T46" fmla="*/ 2638 w 2674"/>
              <a:gd name="T47" fmla="*/ 1323 h 1748"/>
              <a:gd name="T48" fmla="*/ 2673 w 2674"/>
              <a:gd name="T49" fmla="*/ 1235 h 1748"/>
              <a:gd name="T50" fmla="*/ 2673 w 2674"/>
              <a:gd name="T51" fmla="*/ 1173 h 1748"/>
              <a:gd name="T52" fmla="*/ 2567 w 2674"/>
              <a:gd name="T53" fmla="*/ 1094 h 1748"/>
              <a:gd name="T54" fmla="*/ 2479 w 2674"/>
              <a:gd name="T55" fmla="*/ 1129 h 1748"/>
              <a:gd name="T56" fmla="*/ 2400 w 2674"/>
              <a:gd name="T57" fmla="*/ 1165 h 1748"/>
              <a:gd name="T58" fmla="*/ 2285 w 2674"/>
              <a:gd name="T59" fmla="*/ 1120 h 1748"/>
              <a:gd name="T60" fmla="*/ 2285 w 2674"/>
              <a:gd name="T61" fmla="*/ 1094 h 1748"/>
              <a:gd name="T62" fmla="*/ 2267 w 2674"/>
              <a:gd name="T63" fmla="*/ 1059 h 1748"/>
              <a:gd name="T64" fmla="*/ 2214 w 2674"/>
              <a:gd name="T65" fmla="*/ 918 h 1748"/>
              <a:gd name="T66" fmla="*/ 2223 w 2674"/>
              <a:gd name="T67" fmla="*/ 776 h 1748"/>
              <a:gd name="T68" fmla="*/ 2250 w 2674"/>
              <a:gd name="T69" fmla="*/ 741 h 1748"/>
              <a:gd name="T70" fmla="*/ 2232 w 2674"/>
              <a:gd name="T71" fmla="*/ 618 h 1748"/>
              <a:gd name="T72" fmla="*/ 2056 w 2674"/>
              <a:gd name="T73" fmla="*/ 335 h 1748"/>
              <a:gd name="T74" fmla="*/ 1967 w 2674"/>
              <a:gd name="T75" fmla="*/ 203 h 1748"/>
              <a:gd name="T76" fmla="*/ 1764 w 2674"/>
              <a:gd name="T77" fmla="*/ 35 h 1748"/>
              <a:gd name="T78" fmla="*/ 1711 w 2674"/>
              <a:gd name="T79" fmla="*/ 70 h 1748"/>
              <a:gd name="T80" fmla="*/ 1588 w 2674"/>
              <a:gd name="T81" fmla="*/ 150 h 1748"/>
              <a:gd name="T82" fmla="*/ 1473 w 2674"/>
              <a:gd name="T83" fmla="*/ 150 h 1748"/>
              <a:gd name="T84" fmla="*/ 1394 w 2674"/>
              <a:gd name="T85" fmla="*/ 176 h 1748"/>
              <a:gd name="T86" fmla="*/ 1323 w 2674"/>
              <a:gd name="T87" fmla="*/ 220 h 1748"/>
              <a:gd name="T88" fmla="*/ 1261 w 2674"/>
              <a:gd name="T89" fmla="*/ 212 h 1748"/>
              <a:gd name="T90" fmla="*/ 1138 w 2674"/>
              <a:gd name="T91" fmla="*/ 159 h 1748"/>
              <a:gd name="T92" fmla="*/ 1023 w 2674"/>
              <a:gd name="T93" fmla="*/ 150 h 1748"/>
              <a:gd name="T94" fmla="*/ 794 w 2674"/>
              <a:gd name="T95" fmla="*/ 106 h 1748"/>
              <a:gd name="T96" fmla="*/ 679 w 2674"/>
              <a:gd name="T97" fmla="*/ 115 h 1748"/>
              <a:gd name="T98" fmla="*/ 670 w 2674"/>
              <a:gd name="T99" fmla="*/ 159 h 1748"/>
              <a:gd name="T100" fmla="*/ 547 w 2674"/>
              <a:gd name="T101" fmla="*/ 247 h 1748"/>
              <a:gd name="T102" fmla="*/ 432 w 2674"/>
              <a:gd name="T103" fmla="*/ 326 h 1748"/>
              <a:gd name="T104" fmla="*/ 255 w 2674"/>
              <a:gd name="T105" fmla="*/ 644 h 1748"/>
              <a:gd name="T106" fmla="*/ 176 w 2674"/>
              <a:gd name="T107" fmla="*/ 750 h 1748"/>
              <a:gd name="T108" fmla="*/ 17 w 2674"/>
              <a:gd name="T109" fmla="*/ 865 h 1748"/>
              <a:gd name="T110" fmla="*/ 0 w 2674"/>
              <a:gd name="T111" fmla="*/ 891 h 1748"/>
              <a:gd name="T112" fmla="*/ 44 w 2674"/>
              <a:gd name="T113" fmla="*/ 970 h 1748"/>
              <a:gd name="T114" fmla="*/ 97 w 2674"/>
              <a:gd name="T115" fmla="*/ 1059 h 1748"/>
              <a:gd name="T116" fmla="*/ 123 w 2674"/>
              <a:gd name="T117" fmla="*/ 11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74" h="1748">
                <a:moveTo>
                  <a:pt x="202" y="1165"/>
                </a:moveTo>
                <a:lnTo>
                  <a:pt x="202" y="1165"/>
                </a:lnTo>
                <a:lnTo>
                  <a:pt x="220" y="1173"/>
                </a:lnTo>
                <a:lnTo>
                  <a:pt x="229" y="1191"/>
                </a:lnTo>
                <a:lnTo>
                  <a:pt x="229" y="1218"/>
                </a:lnTo>
                <a:lnTo>
                  <a:pt x="229" y="1253"/>
                </a:lnTo>
                <a:lnTo>
                  <a:pt x="220" y="1315"/>
                </a:lnTo>
                <a:lnTo>
                  <a:pt x="229" y="1341"/>
                </a:lnTo>
                <a:lnTo>
                  <a:pt x="238" y="1350"/>
                </a:lnTo>
                <a:lnTo>
                  <a:pt x="238" y="1350"/>
                </a:lnTo>
                <a:lnTo>
                  <a:pt x="423" y="1385"/>
                </a:lnTo>
                <a:lnTo>
                  <a:pt x="476" y="1394"/>
                </a:lnTo>
                <a:lnTo>
                  <a:pt x="520" y="1412"/>
                </a:lnTo>
                <a:lnTo>
                  <a:pt x="555" y="1429"/>
                </a:lnTo>
                <a:lnTo>
                  <a:pt x="564" y="1438"/>
                </a:lnTo>
                <a:lnTo>
                  <a:pt x="573" y="1447"/>
                </a:lnTo>
                <a:lnTo>
                  <a:pt x="573" y="1447"/>
                </a:lnTo>
                <a:lnTo>
                  <a:pt x="573" y="1491"/>
                </a:lnTo>
                <a:lnTo>
                  <a:pt x="582" y="1518"/>
                </a:lnTo>
                <a:lnTo>
                  <a:pt x="591" y="1553"/>
                </a:lnTo>
                <a:lnTo>
                  <a:pt x="591" y="1579"/>
                </a:lnTo>
                <a:lnTo>
                  <a:pt x="591" y="1579"/>
                </a:lnTo>
                <a:lnTo>
                  <a:pt x="617" y="1588"/>
                </a:lnTo>
                <a:lnTo>
                  <a:pt x="644" y="1606"/>
                </a:lnTo>
                <a:lnTo>
                  <a:pt x="688" y="1641"/>
                </a:lnTo>
                <a:lnTo>
                  <a:pt x="723" y="1685"/>
                </a:lnTo>
                <a:lnTo>
                  <a:pt x="741" y="1694"/>
                </a:lnTo>
                <a:lnTo>
                  <a:pt x="758" y="1694"/>
                </a:lnTo>
                <a:lnTo>
                  <a:pt x="758" y="1694"/>
                </a:lnTo>
                <a:lnTo>
                  <a:pt x="811" y="1694"/>
                </a:lnTo>
                <a:lnTo>
                  <a:pt x="908" y="1712"/>
                </a:lnTo>
                <a:lnTo>
                  <a:pt x="1005" y="1729"/>
                </a:lnTo>
                <a:lnTo>
                  <a:pt x="1076" y="1729"/>
                </a:lnTo>
                <a:lnTo>
                  <a:pt x="1076" y="1729"/>
                </a:lnTo>
                <a:lnTo>
                  <a:pt x="1129" y="1729"/>
                </a:lnTo>
                <a:lnTo>
                  <a:pt x="1217" y="1729"/>
                </a:lnTo>
                <a:lnTo>
                  <a:pt x="1385" y="1738"/>
                </a:lnTo>
                <a:lnTo>
                  <a:pt x="1385" y="1738"/>
                </a:lnTo>
                <a:lnTo>
                  <a:pt x="1447" y="1738"/>
                </a:lnTo>
                <a:lnTo>
                  <a:pt x="1500" y="1721"/>
                </a:lnTo>
                <a:lnTo>
                  <a:pt x="1553" y="1694"/>
                </a:lnTo>
                <a:lnTo>
                  <a:pt x="1597" y="1650"/>
                </a:lnTo>
                <a:lnTo>
                  <a:pt x="1597" y="1650"/>
                </a:lnTo>
                <a:lnTo>
                  <a:pt x="1632" y="1632"/>
                </a:lnTo>
                <a:lnTo>
                  <a:pt x="1667" y="1615"/>
                </a:lnTo>
                <a:lnTo>
                  <a:pt x="1773" y="1597"/>
                </a:lnTo>
                <a:lnTo>
                  <a:pt x="1879" y="1588"/>
                </a:lnTo>
                <a:lnTo>
                  <a:pt x="1950" y="1588"/>
                </a:lnTo>
                <a:lnTo>
                  <a:pt x="1950" y="1588"/>
                </a:lnTo>
                <a:lnTo>
                  <a:pt x="2091" y="1615"/>
                </a:lnTo>
                <a:lnTo>
                  <a:pt x="2153" y="1632"/>
                </a:lnTo>
                <a:lnTo>
                  <a:pt x="2170" y="1641"/>
                </a:lnTo>
                <a:lnTo>
                  <a:pt x="2188" y="1659"/>
                </a:lnTo>
                <a:lnTo>
                  <a:pt x="2188" y="1659"/>
                </a:lnTo>
                <a:lnTo>
                  <a:pt x="2214" y="1676"/>
                </a:lnTo>
                <a:lnTo>
                  <a:pt x="2250" y="1703"/>
                </a:lnTo>
                <a:lnTo>
                  <a:pt x="2373" y="1747"/>
                </a:lnTo>
                <a:lnTo>
                  <a:pt x="2373" y="1747"/>
                </a:lnTo>
                <a:lnTo>
                  <a:pt x="2373" y="1712"/>
                </a:lnTo>
                <a:lnTo>
                  <a:pt x="2373" y="1668"/>
                </a:lnTo>
                <a:lnTo>
                  <a:pt x="2373" y="1588"/>
                </a:lnTo>
                <a:lnTo>
                  <a:pt x="2373" y="1588"/>
                </a:lnTo>
                <a:lnTo>
                  <a:pt x="2382" y="1509"/>
                </a:lnTo>
                <a:lnTo>
                  <a:pt x="2409" y="1438"/>
                </a:lnTo>
                <a:lnTo>
                  <a:pt x="2435" y="1403"/>
                </a:lnTo>
                <a:lnTo>
                  <a:pt x="2453" y="1376"/>
                </a:lnTo>
                <a:lnTo>
                  <a:pt x="2488" y="1359"/>
                </a:lnTo>
                <a:lnTo>
                  <a:pt x="2514" y="1350"/>
                </a:lnTo>
                <a:lnTo>
                  <a:pt x="2514" y="1350"/>
                </a:lnTo>
                <a:lnTo>
                  <a:pt x="2585" y="1341"/>
                </a:lnTo>
                <a:lnTo>
                  <a:pt x="2611" y="1332"/>
                </a:lnTo>
                <a:lnTo>
                  <a:pt x="2638" y="1323"/>
                </a:lnTo>
                <a:lnTo>
                  <a:pt x="2656" y="1297"/>
                </a:lnTo>
                <a:lnTo>
                  <a:pt x="2664" y="1270"/>
                </a:lnTo>
                <a:lnTo>
                  <a:pt x="2673" y="1235"/>
                </a:lnTo>
                <a:lnTo>
                  <a:pt x="2673" y="1182"/>
                </a:lnTo>
                <a:lnTo>
                  <a:pt x="2673" y="1182"/>
                </a:lnTo>
                <a:lnTo>
                  <a:pt x="2673" y="1173"/>
                </a:lnTo>
                <a:lnTo>
                  <a:pt x="2673" y="1173"/>
                </a:lnTo>
                <a:lnTo>
                  <a:pt x="2603" y="1120"/>
                </a:lnTo>
                <a:lnTo>
                  <a:pt x="2567" y="1094"/>
                </a:lnTo>
                <a:lnTo>
                  <a:pt x="2567" y="1094"/>
                </a:lnTo>
                <a:lnTo>
                  <a:pt x="2532" y="1112"/>
                </a:lnTo>
                <a:lnTo>
                  <a:pt x="2479" y="1129"/>
                </a:lnTo>
                <a:lnTo>
                  <a:pt x="2435" y="1156"/>
                </a:lnTo>
                <a:lnTo>
                  <a:pt x="2400" y="1165"/>
                </a:lnTo>
                <a:lnTo>
                  <a:pt x="2400" y="1165"/>
                </a:lnTo>
                <a:lnTo>
                  <a:pt x="2356" y="1156"/>
                </a:lnTo>
                <a:lnTo>
                  <a:pt x="2311" y="1138"/>
                </a:lnTo>
                <a:lnTo>
                  <a:pt x="2285" y="1120"/>
                </a:lnTo>
                <a:lnTo>
                  <a:pt x="2276" y="1112"/>
                </a:lnTo>
                <a:lnTo>
                  <a:pt x="2285" y="1094"/>
                </a:lnTo>
                <a:lnTo>
                  <a:pt x="2285" y="1094"/>
                </a:lnTo>
                <a:lnTo>
                  <a:pt x="2294" y="1085"/>
                </a:lnTo>
                <a:lnTo>
                  <a:pt x="2294" y="1085"/>
                </a:lnTo>
                <a:lnTo>
                  <a:pt x="2267" y="1059"/>
                </a:lnTo>
                <a:lnTo>
                  <a:pt x="2241" y="1015"/>
                </a:lnTo>
                <a:lnTo>
                  <a:pt x="2223" y="962"/>
                </a:lnTo>
                <a:lnTo>
                  <a:pt x="2214" y="918"/>
                </a:lnTo>
                <a:lnTo>
                  <a:pt x="2214" y="865"/>
                </a:lnTo>
                <a:lnTo>
                  <a:pt x="2214" y="820"/>
                </a:lnTo>
                <a:lnTo>
                  <a:pt x="2223" y="776"/>
                </a:lnTo>
                <a:lnTo>
                  <a:pt x="2241" y="750"/>
                </a:lnTo>
                <a:lnTo>
                  <a:pt x="2241" y="750"/>
                </a:lnTo>
                <a:lnTo>
                  <a:pt x="2250" y="741"/>
                </a:lnTo>
                <a:lnTo>
                  <a:pt x="2259" y="715"/>
                </a:lnTo>
                <a:lnTo>
                  <a:pt x="2250" y="670"/>
                </a:lnTo>
                <a:lnTo>
                  <a:pt x="2232" y="618"/>
                </a:lnTo>
                <a:lnTo>
                  <a:pt x="2206" y="556"/>
                </a:lnTo>
                <a:lnTo>
                  <a:pt x="2126" y="432"/>
                </a:lnTo>
                <a:lnTo>
                  <a:pt x="2056" y="335"/>
                </a:lnTo>
                <a:lnTo>
                  <a:pt x="2056" y="335"/>
                </a:lnTo>
                <a:lnTo>
                  <a:pt x="2020" y="282"/>
                </a:lnTo>
                <a:lnTo>
                  <a:pt x="1967" y="203"/>
                </a:lnTo>
                <a:lnTo>
                  <a:pt x="1861" y="0"/>
                </a:lnTo>
                <a:lnTo>
                  <a:pt x="1861" y="0"/>
                </a:lnTo>
                <a:lnTo>
                  <a:pt x="1764" y="35"/>
                </a:lnTo>
                <a:lnTo>
                  <a:pt x="1729" y="53"/>
                </a:lnTo>
                <a:lnTo>
                  <a:pt x="1711" y="70"/>
                </a:lnTo>
                <a:lnTo>
                  <a:pt x="1711" y="70"/>
                </a:lnTo>
                <a:lnTo>
                  <a:pt x="1685" y="97"/>
                </a:lnTo>
                <a:lnTo>
                  <a:pt x="1641" y="132"/>
                </a:lnTo>
                <a:lnTo>
                  <a:pt x="1588" y="150"/>
                </a:lnTo>
                <a:lnTo>
                  <a:pt x="1544" y="159"/>
                </a:lnTo>
                <a:lnTo>
                  <a:pt x="1544" y="159"/>
                </a:lnTo>
                <a:lnTo>
                  <a:pt x="1473" y="150"/>
                </a:lnTo>
                <a:lnTo>
                  <a:pt x="1429" y="150"/>
                </a:lnTo>
                <a:lnTo>
                  <a:pt x="1411" y="159"/>
                </a:lnTo>
                <a:lnTo>
                  <a:pt x="1394" y="176"/>
                </a:lnTo>
                <a:lnTo>
                  <a:pt x="1394" y="176"/>
                </a:lnTo>
                <a:lnTo>
                  <a:pt x="1358" y="203"/>
                </a:lnTo>
                <a:lnTo>
                  <a:pt x="1323" y="220"/>
                </a:lnTo>
                <a:lnTo>
                  <a:pt x="1288" y="220"/>
                </a:lnTo>
                <a:lnTo>
                  <a:pt x="1261" y="212"/>
                </a:lnTo>
                <a:lnTo>
                  <a:pt x="1261" y="212"/>
                </a:lnTo>
                <a:lnTo>
                  <a:pt x="1235" y="185"/>
                </a:lnTo>
                <a:lnTo>
                  <a:pt x="1191" y="176"/>
                </a:lnTo>
                <a:lnTo>
                  <a:pt x="1138" y="159"/>
                </a:lnTo>
                <a:lnTo>
                  <a:pt x="1094" y="159"/>
                </a:lnTo>
                <a:lnTo>
                  <a:pt x="1094" y="159"/>
                </a:lnTo>
                <a:lnTo>
                  <a:pt x="1023" y="150"/>
                </a:lnTo>
                <a:lnTo>
                  <a:pt x="935" y="132"/>
                </a:lnTo>
                <a:lnTo>
                  <a:pt x="847" y="115"/>
                </a:lnTo>
                <a:lnTo>
                  <a:pt x="794" y="106"/>
                </a:lnTo>
                <a:lnTo>
                  <a:pt x="794" y="106"/>
                </a:lnTo>
                <a:lnTo>
                  <a:pt x="679" y="115"/>
                </a:lnTo>
                <a:lnTo>
                  <a:pt x="679" y="115"/>
                </a:lnTo>
                <a:lnTo>
                  <a:pt x="679" y="123"/>
                </a:lnTo>
                <a:lnTo>
                  <a:pt x="679" y="141"/>
                </a:lnTo>
                <a:lnTo>
                  <a:pt x="670" y="159"/>
                </a:lnTo>
                <a:lnTo>
                  <a:pt x="644" y="176"/>
                </a:lnTo>
                <a:lnTo>
                  <a:pt x="644" y="176"/>
                </a:lnTo>
                <a:lnTo>
                  <a:pt x="547" y="247"/>
                </a:lnTo>
                <a:lnTo>
                  <a:pt x="450" y="300"/>
                </a:lnTo>
                <a:lnTo>
                  <a:pt x="450" y="300"/>
                </a:lnTo>
                <a:lnTo>
                  <a:pt x="432" y="326"/>
                </a:lnTo>
                <a:lnTo>
                  <a:pt x="405" y="370"/>
                </a:lnTo>
                <a:lnTo>
                  <a:pt x="335" y="503"/>
                </a:lnTo>
                <a:lnTo>
                  <a:pt x="255" y="644"/>
                </a:lnTo>
                <a:lnTo>
                  <a:pt x="220" y="706"/>
                </a:lnTo>
                <a:lnTo>
                  <a:pt x="176" y="750"/>
                </a:lnTo>
                <a:lnTo>
                  <a:pt x="176" y="750"/>
                </a:lnTo>
                <a:lnTo>
                  <a:pt x="114" y="803"/>
                </a:lnTo>
                <a:lnTo>
                  <a:pt x="52" y="847"/>
                </a:lnTo>
                <a:lnTo>
                  <a:pt x="17" y="865"/>
                </a:lnTo>
                <a:lnTo>
                  <a:pt x="0" y="882"/>
                </a:lnTo>
                <a:lnTo>
                  <a:pt x="0" y="891"/>
                </a:lnTo>
                <a:lnTo>
                  <a:pt x="0" y="891"/>
                </a:lnTo>
                <a:lnTo>
                  <a:pt x="0" y="909"/>
                </a:lnTo>
                <a:lnTo>
                  <a:pt x="8" y="926"/>
                </a:lnTo>
                <a:lnTo>
                  <a:pt x="44" y="970"/>
                </a:lnTo>
                <a:lnTo>
                  <a:pt x="79" y="1015"/>
                </a:lnTo>
                <a:lnTo>
                  <a:pt x="97" y="1041"/>
                </a:lnTo>
                <a:lnTo>
                  <a:pt x="97" y="1059"/>
                </a:lnTo>
                <a:lnTo>
                  <a:pt x="97" y="1059"/>
                </a:lnTo>
                <a:lnTo>
                  <a:pt x="105" y="1103"/>
                </a:lnTo>
                <a:lnTo>
                  <a:pt x="123" y="1129"/>
                </a:lnTo>
                <a:lnTo>
                  <a:pt x="150" y="1156"/>
                </a:lnTo>
                <a:lnTo>
                  <a:pt x="202" y="1165"/>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18"/>
          <p:cNvSpPr>
            <a:spLocks noChangeArrowheads="1"/>
          </p:cNvSpPr>
          <p:nvPr/>
        </p:nvSpPr>
        <p:spPr bwMode="auto">
          <a:xfrm>
            <a:off x="6765917" y="3125851"/>
            <a:ext cx="375308" cy="465526"/>
          </a:xfrm>
          <a:custGeom>
            <a:avLst/>
            <a:gdLst>
              <a:gd name="T0" fmla="*/ 380 w 919"/>
              <a:gd name="T1" fmla="*/ 803 h 1139"/>
              <a:gd name="T2" fmla="*/ 353 w 919"/>
              <a:gd name="T3" fmla="*/ 873 h 1139"/>
              <a:gd name="T4" fmla="*/ 353 w 919"/>
              <a:gd name="T5" fmla="*/ 971 h 1139"/>
              <a:gd name="T6" fmla="*/ 380 w 919"/>
              <a:gd name="T7" fmla="*/ 1068 h 1139"/>
              <a:gd name="T8" fmla="*/ 433 w 919"/>
              <a:gd name="T9" fmla="*/ 1138 h 1139"/>
              <a:gd name="T10" fmla="*/ 530 w 919"/>
              <a:gd name="T11" fmla="*/ 1006 h 1139"/>
              <a:gd name="T12" fmla="*/ 592 w 919"/>
              <a:gd name="T13" fmla="*/ 900 h 1139"/>
              <a:gd name="T14" fmla="*/ 600 w 919"/>
              <a:gd name="T15" fmla="*/ 873 h 1139"/>
              <a:gd name="T16" fmla="*/ 618 w 919"/>
              <a:gd name="T17" fmla="*/ 785 h 1139"/>
              <a:gd name="T18" fmla="*/ 653 w 919"/>
              <a:gd name="T19" fmla="*/ 750 h 1139"/>
              <a:gd name="T20" fmla="*/ 715 w 919"/>
              <a:gd name="T21" fmla="*/ 741 h 1139"/>
              <a:gd name="T22" fmla="*/ 856 w 919"/>
              <a:gd name="T23" fmla="*/ 785 h 1139"/>
              <a:gd name="T24" fmla="*/ 909 w 919"/>
              <a:gd name="T25" fmla="*/ 794 h 1139"/>
              <a:gd name="T26" fmla="*/ 918 w 919"/>
              <a:gd name="T27" fmla="*/ 776 h 1139"/>
              <a:gd name="T28" fmla="*/ 900 w 919"/>
              <a:gd name="T29" fmla="*/ 688 h 1139"/>
              <a:gd name="T30" fmla="*/ 848 w 919"/>
              <a:gd name="T31" fmla="*/ 582 h 1139"/>
              <a:gd name="T32" fmla="*/ 803 w 919"/>
              <a:gd name="T33" fmla="*/ 538 h 1139"/>
              <a:gd name="T34" fmla="*/ 698 w 919"/>
              <a:gd name="T35" fmla="*/ 379 h 1139"/>
              <a:gd name="T36" fmla="*/ 662 w 919"/>
              <a:gd name="T37" fmla="*/ 291 h 1139"/>
              <a:gd name="T38" fmla="*/ 627 w 919"/>
              <a:gd name="T39" fmla="*/ 212 h 1139"/>
              <a:gd name="T40" fmla="*/ 565 w 919"/>
              <a:gd name="T41" fmla="*/ 168 h 1139"/>
              <a:gd name="T42" fmla="*/ 450 w 919"/>
              <a:gd name="T43" fmla="*/ 132 h 1139"/>
              <a:gd name="T44" fmla="*/ 424 w 919"/>
              <a:gd name="T45" fmla="*/ 123 h 1139"/>
              <a:gd name="T46" fmla="*/ 336 w 919"/>
              <a:gd name="T47" fmla="*/ 62 h 1139"/>
              <a:gd name="T48" fmla="*/ 239 w 919"/>
              <a:gd name="T49" fmla="*/ 0 h 1139"/>
              <a:gd name="T50" fmla="*/ 212 w 919"/>
              <a:gd name="T51" fmla="*/ 0 h 1139"/>
              <a:gd name="T52" fmla="*/ 0 w 919"/>
              <a:gd name="T53" fmla="*/ 53 h 1139"/>
              <a:gd name="T54" fmla="*/ 106 w 919"/>
              <a:gd name="T55" fmla="*/ 256 h 1139"/>
              <a:gd name="T56" fmla="*/ 195 w 919"/>
              <a:gd name="T57" fmla="*/ 388 h 1139"/>
              <a:gd name="T58" fmla="*/ 265 w 919"/>
              <a:gd name="T59" fmla="*/ 485 h 1139"/>
              <a:gd name="T60" fmla="*/ 371 w 919"/>
              <a:gd name="T61" fmla="*/ 671 h 1139"/>
              <a:gd name="T62" fmla="*/ 398 w 919"/>
              <a:gd name="T63" fmla="*/ 768 h 1139"/>
              <a:gd name="T64" fmla="*/ 380 w 919"/>
              <a:gd name="T65" fmla="*/ 803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1139">
                <a:moveTo>
                  <a:pt x="380" y="803"/>
                </a:moveTo>
                <a:lnTo>
                  <a:pt x="380" y="803"/>
                </a:lnTo>
                <a:lnTo>
                  <a:pt x="362" y="829"/>
                </a:lnTo>
                <a:lnTo>
                  <a:pt x="353" y="873"/>
                </a:lnTo>
                <a:lnTo>
                  <a:pt x="353" y="918"/>
                </a:lnTo>
                <a:lnTo>
                  <a:pt x="353" y="971"/>
                </a:lnTo>
                <a:lnTo>
                  <a:pt x="362" y="1015"/>
                </a:lnTo>
                <a:lnTo>
                  <a:pt x="380" y="1068"/>
                </a:lnTo>
                <a:lnTo>
                  <a:pt x="406" y="1112"/>
                </a:lnTo>
                <a:lnTo>
                  <a:pt x="433" y="1138"/>
                </a:lnTo>
                <a:lnTo>
                  <a:pt x="433" y="1138"/>
                </a:lnTo>
                <a:lnTo>
                  <a:pt x="530" y="1006"/>
                </a:lnTo>
                <a:lnTo>
                  <a:pt x="583" y="935"/>
                </a:lnTo>
                <a:lnTo>
                  <a:pt x="592" y="900"/>
                </a:lnTo>
                <a:lnTo>
                  <a:pt x="600" y="873"/>
                </a:lnTo>
                <a:lnTo>
                  <a:pt x="600" y="873"/>
                </a:lnTo>
                <a:lnTo>
                  <a:pt x="600" y="829"/>
                </a:lnTo>
                <a:lnTo>
                  <a:pt x="618" y="785"/>
                </a:lnTo>
                <a:lnTo>
                  <a:pt x="636" y="759"/>
                </a:lnTo>
                <a:lnTo>
                  <a:pt x="653" y="750"/>
                </a:lnTo>
                <a:lnTo>
                  <a:pt x="680" y="741"/>
                </a:lnTo>
                <a:lnTo>
                  <a:pt x="715" y="741"/>
                </a:lnTo>
                <a:lnTo>
                  <a:pt x="715" y="741"/>
                </a:lnTo>
                <a:lnTo>
                  <a:pt x="856" y="785"/>
                </a:lnTo>
                <a:lnTo>
                  <a:pt x="900" y="794"/>
                </a:lnTo>
                <a:lnTo>
                  <a:pt x="909" y="794"/>
                </a:lnTo>
                <a:lnTo>
                  <a:pt x="918" y="776"/>
                </a:lnTo>
                <a:lnTo>
                  <a:pt x="918" y="776"/>
                </a:lnTo>
                <a:lnTo>
                  <a:pt x="909" y="741"/>
                </a:lnTo>
                <a:lnTo>
                  <a:pt x="900" y="688"/>
                </a:lnTo>
                <a:lnTo>
                  <a:pt x="874" y="626"/>
                </a:lnTo>
                <a:lnTo>
                  <a:pt x="848" y="582"/>
                </a:lnTo>
                <a:lnTo>
                  <a:pt x="848" y="582"/>
                </a:lnTo>
                <a:lnTo>
                  <a:pt x="803" y="538"/>
                </a:lnTo>
                <a:lnTo>
                  <a:pt x="750" y="468"/>
                </a:lnTo>
                <a:lnTo>
                  <a:pt x="698" y="379"/>
                </a:lnTo>
                <a:lnTo>
                  <a:pt x="662" y="291"/>
                </a:lnTo>
                <a:lnTo>
                  <a:pt x="662" y="291"/>
                </a:lnTo>
                <a:lnTo>
                  <a:pt x="645" y="247"/>
                </a:lnTo>
                <a:lnTo>
                  <a:pt x="627" y="212"/>
                </a:lnTo>
                <a:lnTo>
                  <a:pt x="592" y="185"/>
                </a:lnTo>
                <a:lnTo>
                  <a:pt x="565" y="168"/>
                </a:lnTo>
                <a:lnTo>
                  <a:pt x="503" y="141"/>
                </a:lnTo>
                <a:lnTo>
                  <a:pt x="450" y="132"/>
                </a:lnTo>
                <a:lnTo>
                  <a:pt x="450" y="132"/>
                </a:lnTo>
                <a:lnTo>
                  <a:pt x="424" y="123"/>
                </a:lnTo>
                <a:lnTo>
                  <a:pt x="398" y="106"/>
                </a:lnTo>
                <a:lnTo>
                  <a:pt x="336" y="62"/>
                </a:lnTo>
                <a:lnTo>
                  <a:pt x="274" y="18"/>
                </a:lnTo>
                <a:lnTo>
                  <a:pt x="239" y="0"/>
                </a:lnTo>
                <a:lnTo>
                  <a:pt x="212" y="0"/>
                </a:lnTo>
                <a:lnTo>
                  <a:pt x="212" y="0"/>
                </a:lnTo>
                <a:lnTo>
                  <a:pt x="124" y="18"/>
                </a:lnTo>
                <a:lnTo>
                  <a:pt x="0" y="53"/>
                </a:lnTo>
                <a:lnTo>
                  <a:pt x="0" y="53"/>
                </a:lnTo>
                <a:lnTo>
                  <a:pt x="106" y="256"/>
                </a:lnTo>
                <a:lnTo>
                  <a:pt x="159" y="335"/>
                </a:lnTo>
                <a:lnTo>
                  <a:pt x="195" y="388"/>
                </a:lnTo>
                <a:lnTo>
                  <a:pt x="195" y="388"/>
                </a:lnTo>
                <a:lnTo>
                  <a:pt x="265" y="485"/>
                </a:lnTo>
                <a:lnTo>
                  <a:pt x="345" y="609"/>
                </a:lnTo>
                <a:lnTo>
                  <a:pt x="371" y="671"/>
                </a:lnTo>
                <a:lnTo>
                  <a:pt x="389" y="723"/>
                </a:lnTo>
                <a:lnTo>
                  <a:pt x="398" y="768"/>
                </a:lnTo>
                <a:lnTo>
                  <a:pt x="389" y="794"/>
                </a:lnTo>
                <a:lnTo>
                  <a:pt x="380" y="803"/>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19"/>
          <p:cNvSpPr>
            <a:spLocks noChangeArrowheads="1"/>
          </p:cNvSpPr>
          <p:nvPr/>
        </p:nvSpPr>
        <p:spPr bwMode="auto">
          <a:xfrm>
            <a:off x="6213781" y="3793466"/>
            <a:ext cx="761442" cy="418613"/>
          </a:xfrm>
          <a:custGeom>
            <a:avLst/>
            <a:gdLst>
              <a:gd name="T0" fmla="*/ 124 w 1863"/>
              <a:gd name="T1" fmla="*/ 433 h 1025"/>
              <a:gd name="T2" fmla="*/ 53 w 1863"/>
              <a:gd name="T3" fmla="*/ 512 h 1025"/>
              <a:gd name="T4" fmla="*/ 44 w 1863"/>
              <a:gd name="T5" fmla="*/ 583 h 1025"/>
              <a:gd name="T6" fmla="*/ 44 w 1863"/>
              <a:gd name="T7" fmla="*/ 689 h 1025"/>
              <a:gd name="T8" fmla="*/ 186 w 1863"/>
              <a:gd name="T9" fmla="*/ 839 h 1025"/>
              <a:gd name="T10" fmla="*/ 212 w 1863"/>
              <a:gd name="T11" fmla="*/ 883 h 1025"/>
              <a:gd name="T12" fmla="*/ 265 w 1863"/>
              <a:gd name="T13" fmla="*/ 945 h 1025"/>
              <a:gd name="T14" fmla="*/ 486 w 1863"/>
              <a:gd name="T15" fmla="*/ 953 h 1025"/>
              <a:gd name="T16" fmla="*/ 671 w 1863"/>
              <a:gd name="T17" fmla="*/ 971 h 1025"/>
              <a:gd name="T18" fmla="*/ 847 w 1863"/>
              <a:gd name="T19" fmla="*/ 1006 h 1025"/>
              <a:gd name="T20" fmla="*/ 1033 w 1863"/>
              <a:gd name="T21" fmla="*/ 1015 h 1025"/>
              <a:gd name="T22" fmla="*/ 1103 w 1863"/>
              <a:gd name="T23" fmla="*/ 962 h 1025"/>
              <a:gd name="T24" fmla="*/ 1095 w 1863"/>
              <a:gd name="T25" fmla="*/ 936 h 1025"/>
              <a:gd name="T26" fmla="*/ 1192 w 1863"/>
              <a:gd name="T27" fmla="*/ 892 h 1025"/>
              <a:gd name="T28" fmla="*/ 1227 w 1863"/>
              <a:gd name="T29" fmla="*/ 830 h 1025"/>
              <a:gd name="T30" fmla="*/ 1236 w 1863"/>
              <a:gd name="T31" fmla="*/ 803 h 1025"/>
              <a:gd name="T32" fmla="*/ 1465 w 1863"/>
              <a:gd name="T33" fmla="*/ 786 h 1025"/>
              <a:gd name="T34" fmla="*/ 1545 w 1863"/>
              <a:gd name="T35" fmla="*/ 803 h 1025"/>
              <a:gd name="T36" fmla="*/ 1633 w 1863"/>
              <a:gd name="T37" fmla="*/ 795 h 1025"/>
              <a:gd name="T38" fmla="*/ 1642 w 1863"/>
              <a:gd name="T39" fmla="*/ 733 h 1025"/>
              <a:gd name="T40" fmla="*/ 1624 w 1863"/>
              <a:gd name="T41" fmla="*/ 706 h 1025"/>
              <a:gd name="T42" fmla="*/ 1545 w 1863"/>
              <a:gd name="T43" fmla="*/ 600 h 1025"/>
              <a:gd name="T44" fmla="*/ 1545 w 1863"/>
              <a:gd name="T45" fmla="*/ 494 h 1025"/>
              <a:gd name="T46" fmla="*/ 1580 w 1863"/>
              <a:gd name="T47" fmla="*/ 468 h 1025"/>
              <a:gd name="T48" fmla="*/ 1730 w 1863"/>
              <a:gd name="T49" fmla="*/ 283 h 1025"/>
              <a:gd name="T50" fmla="*/ 1800 w 1863"/>
              <a:gd name="T51" fmla="*/ 230 h 1025"/>
              <a:gd name="T52" fmla="*/ 1853 w 1863"/>
              <a:gd name="T53" fmla="*/ 186 h 1025"/>
              <a:gd name="T54" fmla="*/ 1739 w 1863"/>
              <a:gd name="T55" fmla="*/ 124 h 1025"/>
              <a:gd name="T56" fmla="*/ 1677 w 1863"/>
              <a:gd name="T57" fmla="*/ 80 h 1025"/>
              <a:gd name="T58" fmla="*/ 1580 w 1863"/>
              <a:gd name="T59" fmla="*/ 36 h 1025"/>
              <a:gd name="T60" fmla="*/ 1368 w 1863"/>
              <a:gd name="T61" fmla="*/ 9 h 1025"/>
              <a:gd name="T62" fmla="*/ 1121 w 1863"/>
              <a:gd name="T63" fmla="*/ 53 h 1025"/>
              <a:gd name="T64" fmla="*/ 1042 w 1863"/>
              <a:gd name="T65" fmla="*/ 115 h 1025"/>
              <a:gd name="T66" fmla="*/ 874 w 1863"/>
              <a:gd name="T67" fmla="*/ 159 h 1025"/>
              <a:gd name="T68" fmla="*/ 618 w 1863"/>
              <a:gd name="T69" fmla="*/ 150 h 1025"/>
              <a:gd name="T70" fmla="*/ 494 w 1863"/>
              <a:gd name="T71" fmla="*/ 150 h 1025"/>
              <a:gd name="T72" fmla="*/ 247 w 1863"/>
              <a:gd name="T73" fmla="*/ 115 h 1025"/>
              <a:gd name="T74" fmla="*/ 212 w 1863"/>
              <a:gd name="T75" fmla="*/ 106 h 1025"/>
              <a:gd name="T76" fmla="*/ 106 w 1863"/>
              <a:gd name="T77" fmla="*/ 9 h 1025"/>
              <a:gd name="T78" fmla="*/ 71 w 1863"/>
              <a:gd name="T79" fmla="*/ 18 h 1025"/>
              <a:gd name="T80" fmla="*/ 36 w 1863"/>
              <a:gd name="T81" fmla="*/ 44 h 1025"/>
              <a:gd name="T82" fmla="*/ 0 w 1863"/>
              <a:gd name="T83" fmla="*/ 124 h 1025"/>
              <a:gd name="T84" fmla="*/ 27 w 1863"/>
              <a:gd name="T85" fmla="*/ 212 h 1025"/>
              <a:gd name="T86" fmla="*/ 106 w 1863"/>
              <a:gd name="T87" fmla="*/ 292 h 1025"/>
              <a:gd name="T88" fmla="*/ 159 w 1863"/>
              <a:gd name="T89" fmla="*/ 40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3" h="1025">
                <a:moveTo>
                  <a:pt x="142" y="424"/>
                </a:moveTo>
                <a:lnTo>
                  <a:pt x="142" y="424"/>
                </a:lnTo>
                <a:lnTo>
                  <a:pt x="124" y="433"/>
                </a:lnTo>
                <a:lnTo>
                  <a:pt x="106" y="442"/>
                </a:lnTo>
                <a:lnTo>
                  <a:pt x="71" y="468"/>
                </a:lnTo>
                <a:lnTo>
                  <a:pt x="53" y="512"/>
                </a:lnTo>
                <a:lnTo>
                  <a:pt x="44" y="547"/>
                </a:lnTo>
                <a:lnTo>
                  <a:pt x="44" y="547"/>
                </a:lnTo>
                <a:lnTo>
                  <a:pt x="44" y="583"/>
                </a:lnTo>
                <a:lnTo>
                  <a:pt x="36" y="627"/>
                </a:lnTo>
                <a:lnTo>
                  <a:pt x="36" y="662"/>
                </a:lnTo>
                <a:lnTo>
                  <a:pt x="44" y="689"/>
                </a:lnTo>
                <a:lnTo>
                  <a:pt x="44" y="689"/>
                </a:lnTo>
                <a:lnTo>
                  <a:pt x="133" y="777"/>
                </a:lnTo>
                <a:lnTo>
                  <a:pt x="186" y="839"/>
                </a:lnTo>
                <a:lnTo>
                  <a:pt x="203" y="865"/>
                </a:lnTo>
                <a:lnTo>
                  <a:pt x="212" y="883"/>
                </a:lnTo>
                <a:lnTo>
                  <a:pt x="212" y="883"/>
                </a:lnTo>
                <a:lnTo>
                  <a:pt x="221" y="900"/>
                </a:lnTo>
                <a:lnTo>
                  <a:pt x="239" y="927"/>
                </a:lnTo>
                <a:lnTo>
                  <a:pt x="265" y="945"/>
                </a:lnTo>
                <a:lnTo>
                  <a:pt x="265" y="962"/>
                </a:lnTo>
                <a:lnTo>
                  <a:pt x="265" y="962"/>
                </a:lnTo>
                <a:lnTo>
                  <a:pt x="486" y="953"/>
                </a:lnTo>
                <a:lnTo>
                  <a:pt x="600" y="953"/>
                </a:lnTo>
                <a:lnTo>
                  <a:pt x="636" y="962"/>
                </a:lnTo>
                <a:lnTo>
                  <a:pt x="671" y="971"/>
                </a:lnTo>
                <a:lnTo>
                  <a:pt x="671" y="971"/>
                </a:lnTo>
                <a:lnTo>
                  <a:pt x="742" y="989"/>
                </a:lnTo>
                <a:lnTo>
                  <a:pt x="847" y="1006"/>
                </a:lnTo>
                <a:lnTo>
                  <a:pt x="980" y="1024"/>
                </a:lnTo>
                <a:lnTo>
                  <a:pt x="980" y="1024"/>
                </a:lnTo>
                <a:lnTo>
                  <a:pt x="1033" y="1015"/>
                </a:lnTo>
                <a:lnTo>
                  <a:pt x="1077" y="1006"/>
                </a:lnTo>
                <a:lnTo>
                  <a:pt x="1095" y="980"/>
                </a:lnTo>
                <a:lnTo>
                  <a:pt x="1103" y="962"/>
                </a:lnTo>
                <a:lnTo>
                  <a:pt x="1095" y="953"/>
                </a:lnTo>
                <a:lnTo>
                  <a:pt x="1095" y="953"/>
                </a:lnTo>
                <a:lnTo>
                  <a:pt x="1095" y="936"/>
                </a:lnTo>
                <a:lnTo>
                  <a:pt x="1103" y="927"/>
                </a:lnTo>
                <a:lnTo>
                  <a:pt x="1139" y="900"/>
                </a:lnTo>
                <a:lnTo>
                  <a:pt x="1192" y="892"/>
                </a:lnTo>
                <a:lnTo>
                  <a:pt x="1245" y="883"/>
                </a:lnTo>
                <a:lnTo>
                  <a:pt x="1245" y="883"/>
                </a:lnTo>
                <a:lnTo>
                  <a:pt x="1227" y="830"/>
                </a:lnTo>
                <a:lnTo>
                  <a:pt x="1227" y="812"/>
                </a:lnTo>
                <a:lnTo>
                  <a:pt x="1236" y="803"/>
                </a:lnTo>
                <a:lnTo>
                  <a:pt x="1236" y="803"/>
                </a:lnTo>
                <a:lnTo>
                  <a:pt x="1289" y="786"/>
                </a:lnTo>
                <a:lnTo>
                  <a:pt x="1368" y="777"/>
                </a:lnTo>
                <a:lnTo>
                  <a:pt x="1465" y="786"/>
                </a:lnTo>
                <a:lnTo>
                  <a:pt x="1509" y="786"/>
                </a:lnTo>
                <a:lnTo>
                  <a:pt x="1545" y="803"/>
                </a:lnTo>
                <a:lnTo>
                  <a:pt x="1545" y="803"/>
                </a:lnTo>
                <a:lnTo>
                  <a:pt x="1571" y="812"/>
                </a:lnTo>
                <a:lnTo>
                  <a:pt x="1606" y="803"/>
                </a:lnTo>
                <a:lnTo>
                  <a:pt x="1633" y="795"/>
                </a:lnTo>
                <a:lnTo>
                  <a:pt x="1659" y="777"/>
                </a:lnTo>
                <a:lnTo>
                  <a:pt x="1659" y="777"/>
                </a:lnTo>
                <a:lnTo>
                  <a:pt x="1642" y="733"/>
                </a:lnTo>
                <a:lnTo>
                  <a:pt x="1633" y="715"/>
                </a:lnTo>
                <a:lnTo>
                  <a:pt x="1624" y="706"/>
                </a:lnTo>
                <a:lnTo>
                  <a:pt x="1624" y="706"/>
                </a:lnTo>
                <a:lnTo>
                  <a:pt x="1597" y="697"/>
                </a:lnTo>
                <a:lnTo>
                  <a:pt x="1580" y="671"/>
                </a:lnTo>
                <a:lnTo>
                  <a:pt x="1545" y="600"/>
                </a:lnTo>
                <a:lnTo>
                  <a:pt x="1536" y="556"/>
                </a:lnTo>
                <a:lnTo>
                  <a:pt x="1536" y="521"/>
                </a:lnTo>
                <a:lnTo>
                  <a:pt x="1545" y="494"/>
                </a:lnTo>
                <a:lnTo>
                  <a:pt x="1562" y="486"/>
                </a:lnTo>
                <a:lnTo>
                  <a:pt x="1562" y="486"/>
                </a:lnTo>
                <a:lnTo>
                  <a:pt x="1580" y="468"/>
                </a:lnTo>
                <a:lnTo>
                  <a:pt x="1606" y="442"/>
                </a:lnTo>
                <a:lnTo>
                  <a:pt x="1668" y="362"/>
                </a:lnTo>
                <a:lnTo>
                  <a:pt x="1730" y="283"/>
                </a:lnTo>
                <a:lnTo>
                  <a:pt x="1765" y="247"/>
                </a:lnTo>
                <a:lnTo>
                  <a:pt x="1800" y="230"/>
                </a:lnTo>
                <a:lnTo>
                  <a:pt x="1800" y="230"/>
                </a:lnTo>
                <a:lnTo>
                  <a:pt x="1818" y="221"/>
                </a:lnTo>
                <a:lnTo>
                  <a:pt x="1836" y="203"/>
                </a:lnTo>
                <a:lnTo>
                  <a:pt x="1853" y="186"/>
                </a:lnTo>
                <a:lnTo>
                  <a:pt x="1862" y="168"/>
                </a:lnTo>
                <a:lnTo>
                  <a:pt x="1862" y="168"/>
                </a:lnTo>
                <a:lnTo>
                  <a:pt x="1739" y="124"/>
                </a:lnTo>
                <a:lnTo>
                  <a:pt x="1703" y="97"/>
                </a:lnTo>
                <a:lnTo>
                  <a:pt x="1677" y="80"/>
                </a:lnTo>
                <a:lnTo>
                  <a:pt x="1677" y="80"/>
                </a:lnTo>
                <a:lnTo>
                  <a:pt x="1659" y="62"/>
                </a:lnTo>
                <a:lnTo>
                  <a:pt x="1642" y="53"/>
                </a:lnTo>
                <a:lnTo>
                  <a:pt x="1580" y="36"/>
                </a:lnTo>
                <a:lnTo>
                  <a:pt x="1439" y="9"/>
                </a:lnTo>
                <a:lnTo>
                  <a:pt x="1439" y="9"/>
                </a:lnTo>
                <a:lnTo>
                  <a:pt x="1368" y="9"/>
                </a:lnTo>
                <a:lnTo>
                  <a:pt x="1262" y="18"/>
                </a:lnTo>
                <a:lnTo>
                  <a:pt x="1156" y="36"/>
                </a:lnTo>
                <a:lnTo>
                  <a:pt x="1121" y="53"/>
                </a:lnTo>
                <a:lnTo>
                  <a:pt x="1086" y="71"/>
                </a:lnTo>
                <a:lnTo>
                  <a:pt x="1086" y="71"/>
                </a:lnTo>
                <a:lnTo>
                  <a:pt x="1042" y="115"/>
                </a:lnTo>
                <a:lnTo>
                  <a:pt x="989" y="142"/>
                </a:lnTo>
                <a:lnTo>
                  <a:pt x="936" y="159"/>
                </a:lnTo>
                <a:lnTo>
                  <a:pt x="874" y="159"/>
                </a:lnTo>
                <a:lnTo>
                  <a:pt x="874" y="159"/>
                </a:lnTo>
                <a:lnTo>
                  <a:pt x="706" y="150"/>
                </a:lnTo>
                <a:lnTo>
                  <a:pt x="618" y="150"/>
                </a:lnTo>
                <a:lnTo>
                  <a:pt x="565" y="150"/>
                </a:lnTo>
                <a:lnTo>
                  <a:pt x="565" y="150"/>
                </a:lnTo>
                <a:lnTo>
                  <a:pt x="494" y="150"/>
                </a:lnTo>
                <a:lnTo>
                  <a:pt x="397" y="133"/>
                </a:lnTo>
                <a:lnTo>
                  <a:pt x="300" y="115"/>
                </a:lnTo>
                <a:lnTo>
                  <a:pt x="247" y="115"/>
                </a:lnTo>
                <a:lnTo>
                  <a:pt x="247" y="115"/>
                </a:lnTo>
                <a:lnTo>
                  <a:pt x="230" y="115"/>
                </a:lnTo>
                <a:lnTo>
                  <a:pt x="212" y="106"/>
                </a:lnTo>
                <a:lnTo>
                  <a:pt x="177" y="62"/>
                </a:lnTo>
                <a:lnTo>
                  <a:pt x="133" y="27"/>
                </a:lnTo>
                <a:lnTo>
                  <a:pt x="106" y="9"/>
                </a:lnTo>
                <a:lnTo>
                  <a:pt x="80" y="0"/>
                </a:lnTo>
                <a:lnTo>
                  <a:pt x="80" y="0"/>
                </a:lnTo>
                <a:lnTo>
                  <a:pt x="71" y="18"/>
                </a:lnTo>
                <a:lnTo>
                  <a:pt x="53" y="27"/>
                </a:lnTo>
                <a:lnTo>
                  <a:pt x="53" y="27"/>
                </a:lnTo>
                <a:lnTo>
                  <a:pt x="36" y="44"/>
                </a:lnTo>
                <a:lnTo>
                  <a:pt x="18" y="71"/>
                </a:lnTo>
                <a:lnTo>
                  <a:pt x="9" y="97"/>
                </a:lnTo>
                <a:lnTo>
                  <a:pt x="0" y="124"/>
                </a:lnTo>
                <a:lnTo>
                  <a:pt x="9" y="150"/>
                </a:lnTo>
                <a:lnTo>
                  <a:pt x="18" y="186"/>
                </a:lnTo>
                <a:lnTo>
                  <a:pt x="27" y="212"/>
                </a:lnTo>
                <a:lnTo>
                  <a:pt x="53" y="230"/>
                </a:lnTo>
                <a:lnTo>
                  <a:pt x="53" y="230"/>
                </a:lnTo>
                <a:lnTo>
                  <a:pt x="106" y="292"/>
                </a:lnTo>
                <a:lnTo>
                  <a:pt x="142" y="353"/>
                </a:lnTo>
                <a:lnTo>
                  <a:pt x="159" y="380"/>
                </a:lnTo>
                <a:lnTo>
                  <a:pt x="159" y="406"/>
                </a:lnTo>
                <a:lnTo>
                  <a:pt x="159" y="415"/>
                </a:lnTo>
                <a:lnTo>
                  <a:pt x="142" y="424"/>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20"/>
          <p:cNvSpPr>
            <a:spLocks noChangeArrowheads="1"/>
          </p:cNvSpPr>
          <p:nvPr/>
        </p:nvSpPr>
        <p:spPr bwMode="auto">
          <a:xfrm>
            <a:off x="5997257" y="4053295"/>
            <a:ext cx="324786" cy="234567"/>
          </a:xfrm>
          <a:custGeom>
            <a:avLst/>
            <a:gdLst>
              <a:gd name="T0" fmla="*/ 176 w 795"/>
              <a:gd name="T1" fmla="*/ 573 h 574"/>
              <a:gd name="T2" fmla="*/ 185 w 795"/>
              <a:gd name="T3" fmla="*/ 564 h 574"/>
              <a:gd name="T4" fmla="*/ 194 w 795"/>
              <a:gd name="T5" fmla="*/ 564 h 574"/>
              <a:gd name="T6" fmla="*/ 212 w 795"/>
              <a:gd name="T7" fmla="*/ 564 h 574"/>
              <a:gd name="T8" fmla="*/ 212 w 795"/>
              <a:gd name="T9" fmla="*/ 564 h 574"/>
              <a:gd name="T10" fmla="*/ 309 w 795"/>
              <a:gd name="T11" fmla="*/ 564 h 574"/>
              <a:gd name="T12" fmla="*/ 309 w 795"/>
              <a:gd name="T13" fmla="*/ 564 h 574"/>
              <a:gd name="T14" fmla="*/ 335 w 795"/>
              <a:gd name="T15" fmla="*/ 556 h 574"/>
              <a:gd name="T16" fmla="*/ 344 w 795"/>
              <a:gd name="T17" fmla="*/ 556 h 574"/>
              <a:gd name="T18" fmla="*/ 379 w 795"/>
              <a:gd name="T19" fmla="*/ 556 h 574"/>
              <a:gd name="T20" fmla="*/ 406 w 795"/>
              <a:gd name="T21" fmla="*/ 547 h 574"/>
              <a:gd name="T22" fmla="*/ 459 w 795"/>
              <a:gd name="T23" fmla="*/ 494 h 574"/>
              <a:gd name="T24" fmla="*/ 503 w 795"/>
              <a:gd name="T25" fmla="*/ 467 h 574"/>
              <a:gd name="T26" fmla="*/ 512 w 795"/>
              <a:gd name="T27" fmla="*/ 467 h 574"/>
              <a:gd name="T28" fmla="*/ 573 w 795"/>
              <a:gd name="T29" fmla="*/ 459 h 574"/>
              <a:gd name="T30" fmla="*/ 741 w 795"/>
              <a:gd name="T31" fmla="*/ 379 h 574"/>
              <a:gd name="T32" fmla="*/ 794 w 795"/>
              <a:gd name="T33" fmla="*/ 344 h 574"/>
              <a:gd name="T34" fmla="*/ 794 w 795"/>
              <a:gd name="T35" fmla="*/ 326 h 574"/>
              <a:gd name="T36" fmla="*/ 794 w 795"/>
              <a:gd name="T37" fmla="*/ 309 h 574"/>
              <a:gd name="T38" fmla="*/ 750 w 795"/>
              <a:gd name="T39" fmla="*/ 264 h 574"/>
              <a:gd name="T40" fmla="*/ 741 w 795"/>
              <a:gd name="T41" fmla="*/ 247 h 574"/>
              <a:gd name="T42" fmla="*/ 715 w 795"/>
              <a:gd name="T43" fmla="*/ 203 h 574"/>
              <a:gd name="T44" fmla="*/ 573 w 795"/>
              <a:gd name="T45" fmla="*/ 53 h 574"/>
              <a:gd name="T46" fmla="*/ 565 w 795"/>
              <a:gd name="T47" fmla="*/ 35 h 574"/>
              <a:gd name="T48" fmla="*/ 565 w 795"/>
              <a:gd name="T49" fmla="*/ 26 h 574"/>
              <a:gd name="T50" fmla="*/ 565 w 795"/>
              <a:gd name="T51" fmla="*/ 0 h 574"/>
              <a:gd name="T52" fmla="*/ 238 w 795"/>
              <a:gd name="T53" fmla="*/ 53 h 574"/>
              <a:gd name="T54" fmla="*/ 53 w 795"/>
              <a:gd name="T55" fmla="*/ 88 h 574"/>
              <a:gd name="T56" fmla="*/ 35 w 795"/>
              <a:gd name="T57" fmla="*/ 79 h 574"/>
              <a:gd name="T58" fmla="*/ 0 w 795"/>
              <a:gd name="T59" fmla="*/ 247 h 574"/>
              <a:gd name="T60" fmla="*/ 9 w 795"/>
              <a:gd name="T61" fmla="*/ 388 h 574"/>
              <a:gd name="T62" fmla="*/ 26 w 795"/>
              <a:gd name="T63" fmla="*/ 432 h 574"/>
              <a:gd name="T64" fmla="*/ 115 w 795"/>
              <a:gd name="T65" fmla="*/ 52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5" h="574">
                <a:moveTo>
                  <a:pt x="176" y="573"/>
                </a:moveTo>
                <a:lnTo>
                  <a:pt x="176" y="573"/>
                </a:lnTo>
                <a:lnTo>
                  <a:pt x="176" y="573"/>
                </a:lnTo>
                <a:lnTo>
                  <a:pt x="185" y="564"/>
                </a:lnTo>
                <a:lnTo>
                  <a:pt x="185" y="564"/>
                </a:lnTo>
                <a:lnTo>
                  <a:pt x="194" y="564"/>
                </a:lnTo>
                <a:lnTo>
                  <a:pt x="194" y="564"/>
                </a:lnTo>
                <a:lnTo>
                  <a:pt x="212" y="564"/>
                </a:lnTo>
                <a:lnTo>
                  <a:pt x="212" y="564"/>
                </a:lnTo>
                <a:lnTo>
                  <a:pt x="212" y="564"/>
                </a:lnTo>
                <a:lnTo>
                  <a:pt x="212" y="564"/>
                </a:lnTo>
                <a:lnTo>
                  <a:pt x="309" y="564"/>
                </a:lnTo>
                <a:lnTo>
                  <a:pt x="309" y="564"/>
                </a:lnTo>
                <a:lnTo>
                  <a:pt x="309" y="564"/>
                </a:lnTo>
                <a:lnTo>
                  <a:pt x="309" y="564"/>
                </a:lnTo>
                <a:lnTo>
                  <a:pt x="335" y="556"/>
                </a:lnTo>
                <a:lnTo>
                  <a:pt x="335" y="556"/>
                </a:lnTo>
                <a:lnTo>
                  <a:pt x="344" y="556"/>
                </a:lnTo>
                <a:lnTo>
                  <a:pt x="344" y="556"/>
                </a:lnTo>
                <a:lnTo>
                  <a:pt x="379" y="556"/>
                </a:lnTo>
                <a:lnTo>
                  <a:pt x="379" y="556"/>
                </a:lnTo>
                <a:lnTo>
                  <a:pt x="406" y="547"/>
                </a:lnTo>
                <a:lnTo>
                  <a:pt x="423" y="529"/>
                </a:lnTo>
                <a:lnTo>
                  <a:pt x="459" y="494"/>
                </a:lnTo>
                <a:lnTo>
                  <a:pt x="485" y="467"/>
                </a:lnTo>
                <a:lnTo>
                  <a:pt x="503" y="467"/>
                </a:lnTo>
                <a:lnTo>
                  <a:pt x="512" y="467"/>
                </a:lnTo>
                <a:lnTo>
                  <a:pt x="512" y="467"/>
                </a:lnTo>
                <a:lnTo>
                  <a:pt x="538" y="467"/>
                </a:lnTo>
                <a:lnTo>
                  <a:pt x="573" y="459"/>
                </a:lnTo>
                <a:lnTo>
                  <a:pt x="662" y="423"/>
                </a:lnTo>
                <a:lnTo>
                  <a:pt x="741" y="379"/>
                </a:lnTo>
                <a:lnTo>
                  <a:pt x="776" y="361"/>
                </a:lnTo>
                <a:lnTo>
                  <a:pt x="794" y="344"/>
                </a:lnTo>
                <a:lnTo>
                  <a:pt x="794" y="344"/>
                </a:lnTo>
                <a:lnTo>
                  <a:pt x="794" y="326"/>
                </a:lnTo>
                <a:lnTo>
                  <a:pt x="794" y="326"/>
                </a:lnTo>
                <a:lnTo>
                  <a:pt x="794" y="309"/>
                </a:lnTo>
                <a:lnTo>
                  <a:pt x="768" y="291"/>
                </a:lnTo>
                <a:lnTo>
                  <a:pt x="750" y="264"/>
                </a:lnTo>
                <a:lnTo>
                  <a:pt x="741" y="247"/>
                </a:lnTo>
                <a:lnTo>
                  <a:pt x="741" y="247"/>
                </a:lnTo>
                <a:lnTo>
                  <a:pt x="732" y="229"/>
                </a:lnTo>
                <a:lnTo>
                  <a:pt x="715" y="203"/>
                </a:lnTo>
                <a:lnTo>
                  <a:pt x="662" y="141"/>
                </a:lnTo>
                <a:lnTo>
                  <a:pt x="573" y="53"/>
                </a:lnTo>
                <a:lnTo>
                  <a:pt x="573" y="53"/>
                </a:lnTo>
                <a:lnTo>
                  <a:pt x="565" y="35"/>
                </a:lnTo>
                <a:lnTo>
                  <a:pt x="565" y="35"/>
                </a:lnTo>
                <a:lnTo>
                  <a:pt x="565" y="26"/>
                </a:lnTo>
                <a:lnTo>
                  <a:pt x="565" y="26"/>
                </a:lnTo>
                <a:lnTo>
                  <a:pt x="565" y="0"/>
                </a:lnTo>
                <a:lnTo>
                  <a:pt x="565" y="0"/>
                </a:lnTo>
                <a:lnTo>
                  <a:pt x="238" y="53"/>
                </a:lnTo>
                <a:lnTo>
                  <a:pt x="53" y="88"/>
                </a:lnTo>
                <a:lnTo>
                  <a:pt x="53" y="88"/>
                </a:lnTo>
                <a:lnTo>
                  <a:pt x="35" y="79"/>
                </a:lnTo>
                <a:lnTo>
                  <a:pt x="35" y="79"/>
                </a:lnTo>
                <a:lnTo>
                  <a:pt x="18" y="159"/>
                </a:lnTo>
                <a:lnTo>
                  <a:pt x="0" y="247"/>
                </a:lnTo>
                <a:lnTo>
                  <a:pt x="0" y="326"/>
                </a:lnTo>
                <a:lnTo>
                  <a:pt x="9" y="388"/>
                </a:lnTo>
                <a:lnTo>
                  <a:pt x="9" y="388"/>
                </a:lnTo>
                <a:lnTo>
                  <a:pt x="26" y="432"/>
                </a:lnTo>
                <a:lnTo>
                  <a:pt x="62" y="476"/>
                </a:lnTo>
                <a:lnTo>
                  <a:pt x="115" y="520"/>
                </a:lnTo>
                <a:lnTo>
                  <a:pt x="176" y="573"/>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21"/>
          <p:cNvSpPr>
            <a:spLocks noChangeArrowheads="1"/>
          </p:cNvSpPr>
          <p:nvPr/>
        </p:nvSpPr>
        <p:spPr bwMode="auto">
          <a:xfrm>
            <a:off x="6206564" y="2501540"/>
            <a:ext cx="2167043" cy="1246817"/>
          </a:xfrm>
          <a:custGeom>
            <a:avLst/>
            <a:gdLst>
              <a:gd name="T0" fmla="*/ 353 w 5295"/>
              <a:gd name="T1" fmla="*/ 1695 h 3046"/>
              <a:gd name="T2" fmla="*/ 767 w 5295"/>
              <a:gd name="T3" fmla="*/ 1792 h 3046"/>
              <a:gd name="T4" fmla="*/ 935 w 5295"/>
              <a:gd name="T5" fmla="*/ 1730 h 3046"/>
              <a:gd name="T6" fmla="*/ 1217 w 5295"/>
              <a:gd name="T7" fmla="*/ 1650 h 3046"/>
              <a:gd name="T8" fmla="*/ 1641 w 5295"/>
              <a:gd name="T9" fmla="*/ 1545 h 3046"/>
              <a:gd name="T10" fmla="*/ 1959 w 5295"/>
              <a:gd name="T11" fmla="*/ 1712 h 3046"/>
              <a:gd name="T12" fmla="*/ 2215 w 5295"/>
              <a:gd name="T13" fmla="*/ 2109 h 3046"/>
              <a:gd name="T14" fmla="*/ 2267 w 5295"/>
              <a:gd name="T15" fmla="*/ 2321 h 3046"/>
              <a:gd name="T16" fmla="*/ 1967 w 5295"/>
              <a:gd name="T17" fmla="*/ 2356 h 3046"/>
              <a:gd name="T18" fmla="*/ 1782 w 5295"/>
              <a:gd name="T19" fmla="*/ 2692 h 3046"/>
              <a:gd name="T20" fmla="*/ 2038 w 5295"/>
              <a:gd name="T21" fmla="*/ 2692 h 3046"/>
              <a:gd name="T22" fmla="*/ 2197 w 5295"/>
              <a:gd name="T23" fmla="*/ 2621 h 3046"/>
              <a:gd name="T24" fmla="*/ 2506 w 5295"/>
              <a:gd name="T25" fmla="*/ 2268 h 3046"/>
              <a:gd name="T26" fmla="*/ 2903 w 5295"/>
              <a:gd name="T27" fmla="*/ 2180 h 3046"/>
              <a:gd name="T28" fmla="*/ 2903 w 5295"/>
              <a:gd name="T29" fmla="*/ 2321 h 3046"/>
              <a:gd name="T30" fmla="*/ 3212 w 5295"/>
              <a:gd name="T31" fmla="*/ 2400 h 3046"/>
              <a:gd name="T32" fmla="*/ 3406 w 5295"/>
              <a:gd name="T33" fmla="*/ 2480 h 3046"/>
              <a:gd name="T34" fmla="*/ 3026 w 5295"/>
              <a:gd name="T35" fmla="*/ 2665 h 3046"/>
              <a:gd name="T36" fmla="*/ 3353 w 5295"/>
              <a:gd name="T37" fmla="*/ 2850 h 3046"/>
              <a:gd name="T38" fmla="*/ 3370 w 5295"/>
              <a:gd name="T39" fmla="*/ 3045 h 3046"/>
              <a:gd name="T40" fmla="*/ 3706 w 5295"/>
              <a:gd name="T41" fmla="*/ 2912 h 3046"/>
              <a:gd name="T42" fmla="*/ 4094 w 5295"/>
              <a:gd name="T43" fmla="*/ 2806 h 3046"/>
              <a:gd name="T44" fmla="*/ 4209 w 5295"/>
              <a:gd name="T45" fmla="*/ 2727 h 3046"/>
              <a:gd name="T46" fmla="*/ 3785 w 5295"/>
              <a:gd name="T47" fmla="*/ 2656 h 3046"/>
              <a:gd name="T48" fmla="*/ 3856 w 5295"/>
              <a:gd name="T49" fmla="*/ 2339 h 3046"/>
              <a:gd name="T50" fmla="*/ 4376 w 5295"/>
              <a:gd name="T51" fmla="*/ 2162 h 3046"/>
              <a:gd name="T52" fmla="*/ 4703 w 5295"/>
              <a:gd name="T53" fmla="*/ 1915 h 3046"/>
              <a:gd name="T54" fmla="*/ 4950 w 5295"/>
              <a:gd name="T55" fmla="*/ 1747 h 3046"/>
              <a:gd name="T56" fmla="*/ 5224 w 5295"/>
              <a:gd name="T57" fmla="*/ 1668 h 3046"/>
              <a:gd name="T58" fmla="*/ 5179 w 5295"/>
              <a:gd name="T59" fmla="*/ 1483 h 3046"/>
              <a:gd name="T60" fmla="*/ 5285 w 5295"/>
              <a:gd name="T61" fmla="*/ 1395 h 3046"/>
              <a:gd name="T62" fmla="*/ 5224 w 5295"/>
              <a:gd name="T63" fmla="*/ 1289 h 3046"/>
              <a:gd name="T64" fmla="*/ 5241 w 5295"/>
              <a:gd name="T65" fmla="*/ 1130 h 3046"/>
              <a:gd name="T66" fmla="*/ 4879 w 5295"/>
              <a:gd name="T67" fmla="*/ 1015 h 3046"/>
              <a:gd name="T68" fmla="*/ 4615 w 5295"/>
              <a:gd name="T69" fmla="*/ 944 h 3046"/>
              <a:gd name="T70" fmla="*/ 4376 w 5295"/>
              <a:gd name="T71" fmla="*/ 803 h 3046"/>
              <a:gd name="T72" fmla="*/ 4112 w 5295"/>
              <a:gd name="T73" fmla="*/ 786 h 3046"/>
              <a:gd name="T74" fmla="*/ 3926 w 5295"/>
              <a:gd name="T75" fmla="*/ 759 h 3046"/>
              <a:gd name="T76" fmla="*/ 3794 w 5295"/>
              <a:gd name="T77" fmla="*/ 486 h 3046"/>
              <a:gd name="T78" fmla="*/ 3521 w 5295"/>
              <a:gd name="T79" fmla="*/ 344 h 3046"/>
              <a:gd name="T80" fmla="*/ 3494 w 5295"/>
              <a:gd name="T81" fmla="*/ 97 h 3046"/>
              <a:gd name="T82" fmla="*/ 3229 w 5295"/>
              <a:gd name="T83" fmla="*/ 18 h 3046"/>
              <a:gd name="T84" fmla="*/ 2929 w 5295"/>
              <a:gd name="T85" fmla="*/ 89 h 3046"/>
              <a:gd name="T86" fmla="*/ 2682 w 5295"/>
              <a:gd name="T87" fmla="*/ 97 h 3046"/>
              <a:gd name="T88" fmla="*/ 2444 w 5295"/>
              <a:gd name="T89" fmla="*/ 336 h 3046"/>
              <a:gd name="T90" fmla="*/ 2338 w 5295"/>
              <a:gd name="T91" fmla="*/ 362 h 3046"/>
              <a:gd name="T92" fmla="*/ 2029 w 5295"/>
              <a:gd name="T93" fmla="*/ 336 h 3046"/>
              <a:gd name="T94" fmla="*/ 1800 w 5295"/>
              <a:gd name="T95" fmla="*/ 300 h 3046"/>
              <a:gd name="T96" fmla="*/ 1588 w 5295"/>
              <a:gd name="T97" fmla="*/ 292 h 3046"/>
              <a:gd name="T98" fmla="*/ 1253 w 5295"/>
              <a:gd name="T99" fmla="*/ 221 h 3046"/>
              <a:gd name="T100" fmla="*/ 706 w 5295"/>
              <a:gd name="T101" fmla="*/ 168 h 3046"/>
              <a:gd name="T102" fmla="*/ 476 w 5295"/>
              <a:gd name="T103" fmla="*/ 309 h 3046"/>
              <a:gd name="T104" fmla="*/ 538 w 5295"/>
              <a:gd name="T105" fmla="*/ 636 h 3046"/>
              <a:gd name="T106" fmla="*/ 406 w 5295"/>
              <a:gd name="T107" fmla="*/ 812 h 3046"/>
              <a:gd name="T108" fmla="*/ 150 w 5295"/>
              <a:gd name="T109" fmla="*/ 1253 h 3046"/>
              <a:gd name="T110" fmla="*/ 0 w 5295"/>
              <a:gd name="T111" fmla="*/ 150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5" h="3046">
                <a:moveTo>
                  <a:pt x="132" y="1659"/>
                </a:moveTo>
                <a:lnTo>
                  <a:pt x="132" y="1659"/>
                </a:lnTo>
                <a:lnTo>
                  <a:pt x="167" y="1677"/>
                </a:lnTo>
                <a:lnTo>
                  <a:pt x="185" y="1695"/>
                </a:lnTo>
                <a:lnTo>
                  <a:pt x="185" y="1695"/>
                </a:lnTo>
                <a:lnTo>
                  <a:pt x="300" y="1686"/>
                </a:lnTo>
                <a:lnTo>
                  <a:pt x="300" y="1686"/>
                </a:lnTo>
                <a:lnTo>
                  <a:pt x="353" y="1695"/>
                </a:lnTo>
                <a:lnTo>
                  <a:pt x="441" y="1712"/>
                </a:lnTo>
                <a:lnTo>
                  <a:pt x="529" y="1730"/>
                </a:lnTo>
                <a:lnTo>
                  <a:pt x="600" y="1739"/>
                </a:lnTo>
                <a:lnTo>
                  <a:pt x="600" y="1739"/>
                </a:lnTo>
                <a:lnTo>
                  <a:pt x="644" y="1739"/>
                </a:lnTo>
                <a:lnTo>
                  <a:pt x="697" y="1756"/>
                </a:lnTo>
                <a:lnTo>
                  <a:pt x="741" y="1765"/>
                </a:lnTo>
                <a:lnTo>
                  <a:pt x="767" y="1792"/>
                </a:lnTo>
                <a:lnTo>
                  <a:pt x="767" y="1792"/>
                </a:lnTo>
                <a:lnTo>
                  <a:pt x="794" y="1800"/>
                </a:lnTo>
                <a:lnTo>
                  <a:pt x="829" y="1800"/>
                </a:lnTo>
                <a:lnTo>
                  <a:pt x="864" y="1783"/>
                </a:lnTo>
                <a:lnTo>
                  <a:pt x="900" y="1756"/>
                </a:lnTo>
                <a:lnTo>
                  <a:pt x="900" y="1756"/>
                </a:lnTo>
                <a:lnTo>
                  <a:pt x="917" y="1739"/>
                </a:lnTo>
                <a:lnTo>
                  <a:pt x="935" y="1730"/>
                </a:lnTo>
                <a:lnTo>
                  <a:pt x="979" y="1730"/>
                </a:lnTo>
                <a:lnTo>
                  <a:pt x="1050" y="1739"/>
                </a:lnTo>
                <a:lnTo>
                  <a:pt x="1050" y="1739"/>
                </a:lnTo>
                <a:lnTo>
                  <a:pt x="1094" y="1730"/>
                </a:lnTo>
                <a:lnTo>
                  <a:pt x="1147" y="1712"/>
                </a:lnTo>
                <a:lnTo>
                  <a:pt x="1191" y="1677"/>
                </a:lnTo>
                <a:lnTo>
                  <a:pt x="1217" y="1650"/>
                </a:lnTo>
                <a:lnTo>
                  <a:pt x="1217" y="1650"/>
                </a:lnTo>
                <a:lnTo>
                  <a:pt x="1244" y="1633"/>
                </a:lnTo>
                <a:lnTo>
                  <a:pt x="1279" y="1615"/>
                </a:lnTo>
                <a:lnTo>
                  <a:pt x="1385" y="1571"/>
                </a:lnTo>
                <a:lnTo>
                  <a:pt x="1500" y="1545"/>
                </a:lnTo>
                <a:lnTo>
                  <a:pt x="1579" y="1527"/>
                </a:lnTo>
                <a:lnTo>
                  <a:pt x="1579" y="1527"/>
                </a:lnTo>
                <a:lnTo>
                  <a:pt x="1606" y="1527"/>
                </a:lnTo>
                <a:lnTo>
                  <a:pt x="1641" y="1545"/>
                </a:lnTo>
                <a:lnTo>
                  <a:pt x="1703" y="1589"/>
                </a:lnTo>
                <a:lnTo>
                  <a:pt x="1765" y="1633"/>
                </a:lnTo>
                <a:lnTo>
                  <a:pt x="1791" y="1650"/>
                </a:lnTo>
                <a:lnTo>
                  <a:pt x="1817" y="1659"/>
                </a:lnTo>
                <a:lnTo>
                  <a:pt x="1817" y="1659"/>
                </a:lnTo>
                <a:lnTo>
                  <a:pt x="1870" y="1668"/>
                </a:lnTo>
                <a:lnTo>
                  <a:pt x="1932" y="1695"/>
                </a:lnTo>
                <a:lnTo>
                  <a:pt x="1959" y="1712"/>
                </a:lnTo>
                <a:lnTo>
                  <a:pt x="1994" y="1739"/>
                </a:lnTo>
                <a:lnTo>
                  <a:pt x="2012" y="1774"/>
                </a:lnTo>
                <a:lnTo>
                  <a:pt x="2029" y="1818"/>
                </a:lnTo>
                <a:lnTo>
                  <a:pt x="2029" y="1818"/>
                </a:lnTo>
                <a:lnTo>
                  <a:pt x="2065" y="1906"/>
                </a:lnTo>
                <a:lnTo>
                  <a:pt x="2117" y="1995"/>
                </a:lnTo>
                <a:lnTo>
                  <a:pt x="2170" y="2065"/>
                </a:lnTo>
                <a:lnTo>
                  <a:pt x="2215" y="2109"/>
                </a:lnTo>
                <a:lnTo>
                  <a:pt x="2215" y="2109"/>
                </a:lnTo>
                <a:lnTo>
                  <a:pt x="2241" y="2153"/>
                </a:lnTo>
                <a:lnTo>
                  <a:pt x="2267" y="2215"/>
                </a:lnTo>
                <a:lnTo>
                  <a:pt x="2276" y="2268"/>
                </a:lnTo>
                <a:lnTo>
                  <a:pt x="2285" y="2303"/>
                </a:lnTo>
                <a:lnTo>
                  <a:pt x="2285" y="2303"/>
                </a:lnTo>
                <a:lnTo>
                  <a:pt x="2276" y="2321"/>
                </a:lnTo>
                <a:lnTo>
                  <a:pt x="2267" y="2321"/>
                </a:lnTo>
                <a:lnTo>
                  <a:pt x="2223" y="2312"/>
                </a:lnTo>
                <a:lnTo>
                  <a:pt x="2082" y="2268"/>
                </a:lnTo>
                <a:lnTo>
                  <a:pt x="2082" y="2268"/>
                </a:lnTo>
                <a:lnTo>
                  <a:pt x="2047" y="2268"/>
                </a:lnTo>
                <a:lnTo>
                  <a:pt x="2020" y="2277"/>
                </a:lnTo>
                <a:lnTo>
                  <a:pt x="2003" y="2286"/>
                </a:lnTo>
                <a:lnTo>
                  <a:pt x="1985" y="2312"/>
                </a:lnTo>
                <a:lnTo>
                  <a:pt x="1967" y="2356"/>
                </a:lnTo>
                <a:lnTo>
                  <a:pt x="1967" y="2400"/>
                </a:lnTo>
                <a:lnTo>
                  <a:pt x="1967" y="2400"/>
                </a:lnTo>
                <a:lnTo>
                  <a:pt x="1959" y="2427"/>
                </a:lnTo>
                <a:lnTo>
                  <a:pt x="1941" y="2462"/>
                </a:lnTo>
                <a:lnTo>
                  <a:pt x="1888" y="2550"/>
                </a:lnTo>
                <a:lnTo>
                  <a:pt x="1791" y="2674"/>
                </a:lnTo>
                <a:lnTo>
                  <a:pt x="1791" y="2674"/>
                </a:lnTo>
                <a:lnTo>
                  <a:pt x="1782" y="2692"/>
                </a:lnTo>
                <a:lnTo>
                  <a:pt x="1791" y="2700"/>
                </a:lnTo>
                <a:lnTo>
                  <a:pt x="1817" y="2718"/>
                </a:lnTo>
                <a:lnTo>
                  <a:pt x="1862" y="2736"/>
                </a:lnTo>
                <a:lnTo>
                  <a:pt x="1906" y="2745"/>
                </a:lnTo>
                <a:lnTo>
                  <a:pt x="1906" y="2745"/>
                </a:lnTo>
                <a:lnTo>
                  <a:pt x="1941" y="2736"/>
                </a:lnTo>
                <a:lnTo>
                  <a:pt x="1985" y="2709"/>
                </a:lnTo>
                <a:lnTo>
                  <a:pt x="2038" y="2692"/>
                </a:lnTo>
                <a:lnTo>
                  <a:pt x="2073" y="2674"/>
                </a:lnTo>
                <a:lnTo>
                  <a:pt x="2073" y="2674"/>
                </a:lnTo>
                <a:lnTo>
                  <a:pt x="2109" y="2700"/>
                </a:lnTo>
                <a:lnTo>
                  <a:pt x="2179" y="2753"/>
                </a:lnTo>
                <a:lnTo>
                  <a:pt x="2179" y="2753"/>
                </a:lnTo>
                <a:lnTo>
                  <a:pt x="2179" y="2674"/>
                </a:lnTo>
                <a:lnTo>
                  <a:pt x="2188" y="2648"/>
                </a:lnTo>
                <a:lnTo>
                  <a:pt x="2197" y="2621"/>
                </a:lnTo>
                <a:lnTo>
                  <a:pt x="2241" y="2586"/>
                </a:lnTo>
                <a:lnTo>
                  <a:pt x="2320" y="2524"/>
                </a:lnTo>
                <a:lnTo>
                  <a:pt x="2320" y="2524"/>
                </a:lnTo>
                <a:lnTo>
                  <a:pt x="2365" y="2489"/>
                </a:lnTo>
                <a:lnTo>
                  <a:pt x="2400" y="2445"/>
                </a:lnTo>
                <a:lnTo>
                  <a:pt x="2453" y="2348"/>
                </a:lnTo>
                <a:lnTo>
                  <a:pt x="2479" y="2303"/>
                </a:lnTo>
                <a:lnTo>
                  <a:pt x="2506" y="2268"/>
                </a:lnTo>
                <a:lnTo>
                  <a:pt x="2532" y="2242"/>
                </a:lnTo>
                <a:lnTo>
                  <a:pt x="2576" y="2224"/>
                </a:lnTo>
                <a:lnTo>
                  <a:pt x="2576" y="2224"/>
                </a:lnTo>
                <a:lnTo>
                  <a:pt x="2647" y="2206"/>
                </a:lnTo>
                <a:lnTo>
                  <a:pt x="2718" y="2189"/>
                </a:lnTo>
                <a:lnTo>
                  <a:pt x="2797" y="2171"/>
                </a:lnTo>
                <a:lnTo>
                  <a:pt x="2850" y="2171"/>
                </a:lnTo>
                <a:lnTo>
                  <a:pt x="2903" y="2180"/>
                </a:lnTo>
                <a:lnTo>
                  <a:pt x="2903" y="2180"/>
                </a:lnTo>
                <a:lnTo>
                  <a:pt x="2947" y="2189"/>
                </a:lnTo>
                <a:lnTo>
                  <a:pt x="2956" y="2198"/>
                </a:lnTo>
                <a:lnTo>
                  <a:pt x="2965" y="2215"/>
                </a:lnTo>
                <a:lnTo>
                  <a:pt x="2956" y="2233"/>
                </a:lnTo>
                <a:lnTo>
                  <a:pt x="2938" y="2259"/>
                </a:lnTo>
                <a:lnTo>
                  <a:pt x="2920" y="2295"/>
                </a:lnTo>
                <a:lnTo>
                  <a:pt x="2903" y="2321"/>
                </a:lnTo>
                <a:lnTo>
                  <a:pt x="2903" y="2339"/>
                </a:lnTo>
                <a:lnTo>
                  <a:pt x="2903" y="2348"/>
                </a:lnTo>
                <a:lnTo>
                  <a:pt x="2920" y="2365"/>
                </a:lnTo>
                <a:lnTo>
                  <a:pt x="2938" y="2374"/>
                </a:lnTo>
                <a:lnTo>
                  <a:pt x="2938" y="2374"/>
                </a:lnTo>
                <a:lnTo>
                  <a:pt x="2991" y="2392"/>
                </a:lnTo>
                <a:lnTo>
                  <a:pt x="3053" y="2400"/>
                </a:lnTo>
                <a:lnTo>
                  <a:pt x="3212" y="2400"/>
                </a:lnTo>
                <a:lnTo>
                  <a:pt x="3291" y="2400"/>
                </a:lnTo>
                <a:lnTo>
                  <a:pt x="3353" y="2400"/>
                </a:lnTo>
                <a:lnTo>
                  <a:pt x="3397" y="2418"/>
                </a:lnTo>
                <a:lnTo>
                  <a:pt x="3415" y="2427"/>
                </a:lnTo>
                <a:lnTo>
                  <a:pt x="3415" y="2445"/>
                </a:lnTo>
                <a:lnTo>
                  <a:pt x="3415" y="2445"/>
                </a:lnTo>
                <a:lnTo>
                  <a:pt x="3415" y="2462"/>
                </a:lnTo>
                <a:lnTo>
                  <a:pt x="3406" y="2480"/>
                </a:lnTo>
                <a:lnTo>
                  <a:pt x="3362" y="2506"/>
                </a:lnTo>
                <a:lnTo>
                  <a:pt x="3300" y="2542"/>
                </a:lnTo>
                <a:lnTo>
                  <a:pt x="3220" y="2568"/>
                </a:lnTo>
                <a:lnTo>
                  <a:pt x="3079" y="2621"/>
                </a:lnTo>
                <a:lnTo>
                  <a:pt x="3035" y="2648"/>
                </a:lnTo>
                <a:lnTo>
                  <a:pt x="3026" y="2656"/>
                </a:lnTo>
                <a:lnTo>
                  <a:pt x="3026" y="2665"/>
                </a:lnTo>
                <a:lnTo>
                  <a:pt x="3026" y="2665"/>
                </a:lnTo>
                <a:lnTo>
                  <a:pt x="3035" y="2683"/>
                </a:lnTo>
                <a:lnTo>
                  <a:pt x="3062" y="2700"/>
                </a:lnTo>
                <a:lnTo>
                  <a:pt x="3150" y="2727"/>
                </a:lnTo>
                <a:lnTo>
                  <a:pt x="3247" y="2762"/>
                </a:lnTo>
                <a:lnTo>
                  <a:pt x="3318" y="2798"/>
                </a:lnTo>
                <a:lnTo>
                  <a:pt x="3318" y="2798"/>
                </a:lnTo>
                <a:lnTo>
                  <a:pt x="3344" y="2824"/>
                </a:lnTo>
                <a:lnTo>
                  <a:pt x="3353" y="2850"/>
                </a:lnTo>
                <a:lnTo>
                  <a:pt x="3353" y="2877"/>
                </a:lnTo>
                <a:lnTo>
                  <a:pt x="3344" y="2912"/>
                </a:lnTo>
                <a:lnTo>
                  <a:pt x="3326" y="2983"/>
                </a:lnTo>
                <a:lnTo>
                  <a:pt x="3326" y="3009"/>
                </a:lnTo>
                <a:lnTo>
                  <a:pt x="3335" y="3027"/>
                </a:lnTo>
                <a:lnTo>
                  <a:pt x="3335" y="3027"/>
                </a:lnTo>
                <a:lnTo>
                  <a:pt x="3353" y="3045"/>
                </a:lnTo>
                <a:lnTo>
                  <a:pt x="3370" y="3045"/>
                </a:lnTo>
                <a:lnTo>
                  <a:pt x="3406" y="3045"/>
                </a:lnTo>
                <a:lnTo>
                  <a:pt x="3432" y="3045"/>
                </a:lnTo>
                <a:lnTo>
                  <a:pt x="3503" y="3009"/>
                </a:lnTo>
                <a:lnTo>
                  <a:pt x="3573" y="2974"/>
                </a:lnTo>
                <a:lnTo>
                  <a:pt x="3573" y="2974"/>
                </a:lnTo>
                <a:lnTo>
                  <a:pt x="3609" y="2948"/>
                </a:lnTo>
                <a:lnTo>
                  <a:pt x="3644" y="2939"/>
                </a:lnTo>
                <a:lnTo>
                  <a:pt x="3706" y="2912"/>
                </a:lnTo>
                <a:lnTo>
                  <a:pt x="3776" y="2895"/>
                </a:lnTo>
                <a:lnTo>
                  <a:pt x="3821" y="2877"/>
                </a:lnTo>
                <a:lnTo>
                  <a:pt x="3865" y="2850"/>
                </a:lnTo>
                <a:lnTo>
                  <a:pt x="3865" y="2850"/>
                </a:lnTo>
                <a:lnTo>
                  <a:pt x="3909" y="2824"/>
                </a:lnTo>
                <a:lnTo>
                  <a:pt x="3971" y="2815"/>
                </a:lnTo>
                <a:lnTo>
                  <a:pt x="4032" y="2806"/>
                </a:lnTo>
                <a:lnTo>
                  <a:pt x="4094" y="2806"/>
                </a:lnTo>
                <a:lnTo>
                  <a:pt x="4200" y="2806"/>
                </a:lnTo>
                <a:lnTo>
                  <a:pt x="4235" y="2806"/>
                </a:lnTo>
                <a:lnTo>
                  <a:pt x="4262" y="2789"/>
                </a:lnTo>
                <a:lnTo>
                  <a:pt x="4262" y="2789"/>
                </a:lnTo>
                <a:lnTo>
                  <a:pt x="4262" y="2771"/>
                </a:lnTo>
                <a:lnTo>
                  <a:pt x="4253" y="2753"/>
                </a:lnTo>
                <a:lnTo>
                  <a:pt x="4235" y="2736"/>
                </a:lnTo>
                <a:lnTo>
                  <a:pt x="4209" y="2727"/>
                </a:lnTo>
                <a:lnTo>
                  <a:pt x="4165" y="2718"/>
                </a:lnTo>
                <a:lnTo>
                  <a:pt x="4103" y="2709"/>
                </a:lnTo>
                <a:lnTo>
                  <a:pt x="4041" y="2709"/>
                </a:lnTo>
                <a:lnTo>
                  <a:pt x="3962" y="2709"/>
                </a:lnTo>
                <a:lnTo>
                  <a:pt x="3962" y="2709"/>
                </a:lnTo>
                <a:lnTo>
                  <a:pt x="3882" y="2709"/>
                </a:lnTo>
                <a:lnTo>
                  <a:pt x="3821" y="2692"/>
                </a:lnTo>
                <a:lnTo>
                  <a:pt x="3785" y="2656"/>
                </a:lnTo>
                <a:lnTo>
                  <a:pt x="3750" y="2612"/>
                </a:lnTo>
                <a:lnTo>
                  <a:pt x="3732" y="2568"/>
                </a:lnTo>
                <a:lnTo>
                  <a:pt x="3723" y="2533"/>
                </a:lnTo>
                <a:lnTo>
                  <a:pt x="3715" y="2471"/>
                </a:lnTo>
                <a:lnTo>
                  <a:pt x="3715" y="2471"/>
                </a:lnTo>
                <a:lnTo>
                  <a:pt x="3723" y="2445"/>
                </a:lnTo>
                <a:lnTo>
                  <a:pt x="3759" y="2418"/>
                </a:lnTo>
                <a:lnTo>
                  <a:pt x="3856" y="2339"/>
                </a:lnTo>
                <a:lnTo>
                  <a:pt x="3909" y="2303"/>
                </a:lnTo>
                <a:lnTo>
                  <a:pt x="3971" y="2268"/>
                </a:lnTo>
                <a:lnTo>
                  <a:pt x="4032" y="2242"/>
                </a:lnTo>
                <a:lnTo>
                  <a:pt x="4094" y="2233"/>
                </a:lnTo>
                <a:lnTo>
                  <a:pt x="4094" y="2233"/>
                </a:lnTo>
                <a:lnTo>
                  <a:pt x="4191" y="2215"/>
                </a:lnTo>
                <a:lnTo>
                  <a:pt x="4279" y="2198"/>
                </a:lnTo>
                <a:lnTo>
                  <a:pt x="4376" y="2162"/>
                </a:lnTo>
                <a:lnTo>
                  <a:pt x="4465" y="2118"/>
                </a:lnTo>
                <a:lnTo>
                  <a:pt x="4465" y="2118"/>
                </a:lnTo>
                <a:lnTo>
                  <a:pt x="4571" y="2083"/>
                </a:lnTo>
                <a:lnTo>
                  <a:pt x="4712" y="2048"/>
                </a:lnTo>
                <a:lnTo>
                  <a:pt x="4712" y="2048"/>
                </a:lnTo>
                <a:lnTo>
                  <a:pt x="4694" y="1959"/>
                </a:lnTo>
                <a:lnTo>
                  <a:pt x="4694" y="1924"/>
                </a:lnTo>
                <a:lnTo>
                  <a:pt x="4703" y="1915"/>
                </a:lnTo>
                <a:lnTo>
                  <a:pt x="4721" y="1906"/>
                </a:lnTo>
                <a:lnTo>
                  <a:pt x="4721" y="1906"/>
                </a:lnTo>
                <a:lnTo>
                  <a:pt x="4738" y="1897"/>
                </a:lnTo>
                <a:lnTo>
                  <a:pt x="4765" y="1880"/>
                </a:lnTo>
                <a:lnTo>
                  <a:pt x="4835" y="1827"/>
                </a:lnTo>
                <a:lnTo>
                  <a:pt x="4897" y="1774"/>
                </a:lnTo>
                <a:lnTo>
                  <a:pt x="4924" y="1756"/>
                </a:lnTo>
                <a:lnTo>
                  <a:pt x="4950" y="1747"/>
                </a:lnTo>
                <a:lnTo>
                  <a:pt x="4950" y="1747"/>
                </a:lnTo>
                <a:lnTo>
                  <a:pt x="5091" y="1765"/>
                </a:lnTo>
                <a:lnTo>
                  <a:pt x="5162" y="1774"/>
                </a:lnTo>
                <a:lnTo>
                  <a:pt x="5179" y="1765"/>
                </a:lnTo>
                <a:lnTo>
                  <a:pt x="5188" y="1756"/>
                </a:lnTo>
                <a:lnTo>
                  <a:pt x="5188" y="1756"/>
                </a:lnTo>
                <a:lnTo>
                  <a:pt x="5206" y="1721"/>
                </a:lnTo>
                <a:lnTo>
                  <a:pt x="5224" y="1668"/>
                </a:lnTo>
                <a:lnTo>
                  <a:pt x="5241" y="1615"/>
                </a:lnTo>
                <a:lnTo>
                  <a:pt x="5250" y="1597"/>
                </a:lnTo>
                <a:lnTo>
                  <a:pt x="5241" y="1580"/>
                </a:lnTo>
                <a:lnTo>
                  <a:pt x="5241" y="1580"/>
                </a:lnTo>
                <a:lnTo>
                  <a:pt x="5224" y="1553"/>
                </a:lnTo>
                <a:lnTo>
                  <a:pt x="5197" y="1527"/>
                </a:lnTo>
                <a:lnTo>
                  <a:pt x="5179" y="1492"/>
                </a:lnTo>
                <a:lnTo>
                  <a:pt x="5179" y="1483"/>
                </a:lnTo>
                <a:lnTo>
                  <a:pt x="5179" y="1465"/>
                </a:lnTo>
                <a:lnTo>
                  <a:pt x="5179" y="1465"/>
                </a:lnTo>
                <a:lnTo>
                  <a:pt x="5188" y="1456"/>
                </a:lnTo>
                <a:lnTo>
                  <a:pt x="5197" y="1447"/>
                </a:lnTo>
                <a:lnTo>
                  <a:pt x="5232" y="1430"/>
                </a:lnTo>
                <a:lnTo>
                  <a:pt x="5268" y="1421"/>
                </a:lnTo>
                <a:lnTo>
                  <a:pt x="5277" y="1412"/>
                </a:lnTo>
                <a:lnTo>
                  <a:pt x="5285" y="1395"/>
                </a:lnTo>
                <a:lnTo>
                  <a:pt x="5285" y="1395"/>
                </a:lnTo>
                <a:lnTo>
                  <a:pt x="5277" y="1377"/>
                </a:lnTo>
                <a:lnTo>
                  <a:pt x="5277" y="1368"/>
                </a:lnTo>
                <a:lnTo>
                  <a:pt x="5250" y="1350"/>
                </a:lnTo>
                <a:lnTo>
                  <a:pt x="5224" y="1324"/>
                </a:lnTo>
                <a:lnTo>
                  <a:pt x="5215" y="1306"/>
                </a:lnTo>
                <a:lnTo>
                  <a:pt x="5215" y="1306"/>
                </a:lnTo>
                <a:lnTo>
                  <a:pt x="5224" y="1289"/>
                </a:lnTo>
                <a:lnTo>
                  <a:pt x="5259" y="1253"/>
                </a:lnTo>
                <a:lnTo>
                  <a:pt x="5285" y="1218"/>
                </a:lnTo>
                <a:lnTo>
                  <a:pt x="5294" y="1200"/>
                </a:lnTo>
                <a:lnTo>
                  <a:pt x="5294" y="1183"/>
                </a:lnTo>
                <a:lnTo>
                  <a:pt x="5294" y="1183"/>
                </a:lnTo>
                <a:lnTo>
                  <a:pt x="5294" y="1165"/>
                </a:lnTo>
                <a:lnTo>
                  <a:pt x="5277" y="1147"/>
                </a:lnTo>
                <a:lnTo>
                  <a:pt x="5241" y="1130"/>
                </a:lnTo>
                <a:lnTo>
                  <a:pt x="5188" y="1103"/>
                </a:lnTo>
                <a:lnTo>
                  <a:pt x="5127" y="1077"/>
                </a:lnTo>
                <a:lnTo>
                  <a:pt x="5127" y="1077"/>
                </a:lnTo>
                <a:lnTo>
                  <a:pt x="5065" y="1050"/>
                </a:lnTo>
                <a:lnTo>
                  <a:pt x="4994" y="1042"/>
                </a:lnTo>
                <a:lnTo>
                  <a:pt x="4932" y="1033"/>
                </a:lnTo>
                <a:lnTo>
                  <a:pt x="4879" y="1015"/>
                </a:lnTo>
                <a:lnTo>
                  <a:pt x="4879" y="1015"/>
                </a:lnTo>
                <a:lnTo>
                  <a:pt x="4844" y="997"/>
                </a:lnTo>
                <a:lnTo>
                  <a:pt x="4800" y="997"/>
                </a:lnTo>
                <a:lnTo>
                  <a:pt x="4721" y="989"/>
                </a:lnTo>
                <a:lnTo>
                  <a:pt x="4659" y="989"/>
                </a:lnTo>
                <a:lnTo>
                  <a:pt x="4641" y="980"/>
                </a:lnTo>
                <a:lnTo>
                  <a:pt x="4632" y="971"/>
                </a:lnTo>
                <a:lnTo>
                  <a:pt x="4632" y="971"/>
                </a:lnTo>
                <a:lnTo>
                  <a:pt x="4615" y="944"/>
                </a:lnTo>
                <a:lnTo>
                  <a:pt x="4579" y="900"/>
                </a:lnTo>
                <a:lnTo>
                  <a:pt x="4535" y="856"/>
                </a:lnTo>
                <a:lnTo>
                  <a:pt x="4500" y="812"/>
                </a:lnTo>
                <a:lnTo>
                  <a:pt x="4500" y="812"/>
                </a:lnTo>
                <a:lnTo>
                  <a:pt x="4482" y="803"/>
                </a:lnTo>
                <a:lnTo>
                  <a:pt x="4474" y="794"/>
                </a:lnTo>
                <a:lnTo>
                  <a:pt x="4429" y="794"/>
                </a:lnTo>
                <a:lnTo>
                  <a:pt x="4376" y="803"/>
                </a:lnTo>
                <a:lnTo>
                  <a:pt x="4332" y="830"/>
                </a:lnTo>
                <a:lnTo>
                  <a:pt x="4332" y="830"/>
                </a:lnTo>
                <a:lnTo>
                  <a:pt x="4297" y="847"/>
                </a:lnTo>
                <a:lnTo>
                  <a:pt x="4262" y="856"/>
                </a:lnTo>
                <a:lnTo>
                  <a:pt x="4218" y="856"/>
                </a:lnTo>
                <a:lnTo>
                  <a:pt x="4182" y="839"/>
                </a:lnTo>
                <a:lnTo>
                  <a:pt x="4182" y="839"/>
                </a:lnTo>
                <a:lnTo>
                  <a:pt x="4112" y="786"/>
                </a:lnTo>
                <a:lnTo>
                  <a:pt x="4076" y="768"/>
                </a:lnTo>
                <a:lnTo>
                  <a:pt x="4059" y="768"/>
                </a:lnTo>
                <a:lnTo>
                  <a:pt x="4041" y="777"/>
                </a:lnTo>
                <a:lnTo>
                  <a:pt x="4041" y="777"/>
                </a:lnTo>
                <a:lnTo>
                  <a:pt x="3997" y="786"/>
                </a:lnTo>
                <a:lnTo>
                  <a:pt x="3953" y="777"/>
                </a:lnTo>
                <a:lnTo>
                  <a:pt x="3944" y="768"/>
                </a:lnTo>
                <a:lnTo>
                  <a:pt x="3926" y="759"/>
                </a:lnTo>
                <a:lnTo>
                  <a:pt x="3926" y="742"/>
                </a:lnTo>
                <a:lnTo>
                  <a:pt x="3926" y="715"/>
                </a:lnTo>
                <a:lnTo>
                  <a:pt x="3926" y="715"/>
                </a:lnTo>
                <a:lnTo>
                  <a:pt x="3926" y="689"/>
                </a:lnTo>
                <a:lnTo>
                  <a:pt x="3918" y="653"/>
                </a:lnTo>
                <a:lnTo>
                  <a:pt x="3882" y="583"/>
                </a:lnTo>
                <a:lnTo>
                  <a:pt x="3838" y="521"/>
                </a:lnTo>
                <a:lnTo>
                  <a:pt x="3794" y="486"/>
                </a:lnTo>
                <a:lnTo>
                  <a:pt x="3794" y="486"/>
                </a:lnTo>
                <a:lnTo>
                  <a:pt x="3741" y="477"/>
                </a:lnTo>
                <a:lnTo>
                  <a:pt x="3679" y="477"/>
                </a:lnTo>
                <a:lnTo>
                  <a:pt x="3618" y="468"/>
                </a:lnTo>
                <a:lnTo>
                  <a:pt x="3591" y="450"/>
                </a:lnTo>
                <a:lnTo>
                  <a:pt x="3573" y="433"/>
                </a:lnTo>
                <a:lnTo>
                  <a:pt x="3573" y="433"/>
                </a:lnTo>
                <a:lnTo>
                  <a:pt x="3521" y="344"/>
                </a:lnTo>
                <a:lnTo>
                  <a:pt x="3503" y="300"/>
                </a:lnTo>
                <a:lnTo>
                  <a:pt x="3503" y="283"/>
                </a:lnTo>
                <a:lnTo>
                  <a:pt x="3512" y="265"/>
                </a:lnTo>
                <a:lnTo>
                  <a:pt x="3512" y="265"/>
                </a:lnTo>
                <a:lnTo>
                  <a:pt x="3521" y="247"/>
                </a:lnTo>
                <a:lnTo>
                  <a:pt x="3521" y="221"/>
                </a:lnTo>
                <a:lnTo>
                  <a:pt x="3512" y="159"/>
                </a:lnTo>
                <a:lnTo>
                  <a:pt x="3494" y="97"/>
                </a:lnTo>
                <a:lnTo>
                  <a:pt x="3468" y="44"/>
                </a:lnTo>
                <a:lnTo>
                  <a:pt x="3468" y="44"/>
                </a:lnTo>
                <a:lnTo>
                  <a:pt x="3450" y="27"/>
                </a:lnTo>
                <a:lnTo>
                  <a:pt x="3423" y="18"/>
                </a:lnTo>
                <a:lnTo>
                  <a:pt x="3353" y="0"/>
                </a:lnTo>
                <a:lnTo>
                  <a:pt x="3282" y="9"/>
                </a:lnTo>
                <a:lnTo>
                  <a:pt x="3229" y="18"/>
                </a:lnTo>
                <a:lnTo>
                  <a:pt x="3229" y="18"/>
                </a:lnTo>
                <a:lnTo>
                  <a:pt x="3185" y="27"/>
                </a:lnTo>
                <a:lnTo>
                  <a:pt x="3123" y="18"/>
                </a:lnTo>
                <a:lnTo>
                  <a:pt x="3070" y="18"/>
                </a:lnTo>
                <a:lnTo>
                  <a:pt x="3053" y="18"/>
                </a:lnTo>
                <a:lnTo>
                  <a:pt x="3026" y="27"/>
                </a:lnTo>
                <a:lnTo>
                  <a:pt x="3026" y="27"/>
                </a:lnTo>
                <a:lnTo>
                  <a:pt x="2965" y="71"/>
                </a:lnTo>
                <a:lnTo>
                  <a:pt x="2929" y="89"/>
                </a:lnTo>
                <a:lnTo>
                  <a:pt x="2894" y="97"/>
                </a:lnTo>
                <a:lnTo>
                  <a:pt x="2894" y="97"/>
                </a:lnTo>
                <a:lnTo>
                  <a:pt x="2841" y="89"/>
                </a:lnTo>
                <a:lnTo>
                  <a:pt x="2823" y="80"/>
                </a:lnTo>
                <a:lnTo>
                  <a:pt x="2806" y="62"/>
                </a:lnTo>
                <a:lnTo>
                  <a:pt x="2806" y="62"/>
                </a:lnTo>
                <a:lnTo>
                  <a:pt x="2753" y="80"/>
                </a:lnTo>
                <a:lnTo>
                  <a:pt x="2682" y="97"/>
                </a:lnTo>
                <a:lnTo>
                  <a:pt x="2620" y="97"/>
                </a:lnTo>
                <a:lnTo>
                  <a:pt x="2620" y="97"/>
                </a:lnTo>
                <a:lnTo>
                  <a:pt x="2532" y="177"/>
                </a:lnTo>
                <a:lnTo>
                  <a:pt x="2470" y="239"/>
                </a:lnTo>
                <a:lnTo>
                  <a:pt x="2453" y="274"/>
                </a:lnTo>
                <a:lnTo>
                  <a:pt x="2444" y="292"/>
                </a:lnTo>
                <a:lnTo>
                  <a:pt x="2444" y="292"/>
                </a:lnTo>
                <a:lnTo>
                  <a:pt x="2444" y="336"/>
                </a:lnTo>
                <a:lnTo>
                  <a:pt x="2435" y="380"/>
                </a:lnTo>
                <a:lnTo>
                  <a:pt x="2426" y="397"/>
                </a:lnTo>
                <a:lnTo>
                  <a:pt x="2417" y="397"/>
                </a:lnTo>
                <a:lnTo>
                  <a:pt x="2400" y="397"/>
                </a:lnTo>
                <a:lnTo>
                  <a:pt x="2391" y="389"/>
                </a:lnTo>
                <a:lnTo>
                  <a:pt x="2391" y="389"/>
                </a:lnTo>
                <a:lnTo>
                  <a:pt x="2365" y="380"/>
                </a:lnTo>
                <a:lnTo>
                  <a:pt x="2338" y="362"/>
                </a:lnTo>
                <a:lnTo>
                  <a:pt x="2250" y="353"/>
                </a:lnTo>
                <a:lnTo>
                  <a:pt x="2170" y="362"/>
                </a:lnTo>
                <a:lnTo>
                  <a:pt x="2135" y="362"/>
                </a:lnTo>
                <a:lnTo>
                  <a:pt x="2117" y="371"/>
                </a:lnTo>
                <a:lnTo>
                  <a:pt x="2117" y="371"/>
                </a:lnTo>
                <a:lnTo>
                  <a:pt x="2100" y="380"/>
                </a:lnTo>
                <a:lnTo>
                  <a:pt x="2082" y="371"/>
                </a:lnTo>
                <a:lnTo>
                  <a:pt x="2029" y="336"/>
                </a:lnTo>
                <a:lnTo>
                  <a:pt x="2012" y="318"/>
                </a:lnTo>
                <a:lnTo>
                  <a:pt x="1985" y="309"/>
                </a:lnTo>
                <a:lnTo>
                  <a:pt x="1950" y="300"/>
                </a:lnTo>
                <a:lnTo>
                  <a:pt x="1923" y="309"/>
                </a:lnTo>
                <a:lnTo>
                  <a:pt x="1923" y="309"/>
                </a:lnTo>
                <a:lnTo>
                  <a:pt x="1897" y="318"/>
                </a:lnTo>
                <a:lnTo>
                  <a:pt x="1862" y="318"/>
                </a:lnTo>
                <a:lnTo>
                  <a:pt x="1800" y="300"/>
                </a:lnTo>
                <a:lnTo>
                  <a:pt x="1756" y="283"/>
                </a:lnTo>
                <a:lnTo>
                  <a:pt x="1738" y="283"/>
                </a:lnTo>
                <a:lnTo>
                  <a:pt x="1729" y="292"/>
                </a:lnTo>
                <a:lnTo>
                  <a:pt x="1729" y="292"/>
                </a:lnTo>
                <a:lnTo>
                  <a:pt x="1720" y="309"/>
                </a:lnTo>
                <a:lnTo>
                  <a:pt x="1703" y="309"/>
                </a:lnTo>
                <a:lnTo>
                  <a:pt x="1659" y="309"/>
                </a:lnTo>
                <a:lnTo>
                  <a:pt x="1588" y="292"/>
                </a:lnTo>
                <a:lnTo>
                  <a:pt x="1526" y="265"/>
                </a:lnTo>
                <a:lnTo>
                  <a:pt x="1526" y="265"/>
                </a:lnTo>
                <a:lnTo>
                  <a:pt x="1500" y="256"/>
                </a:lnTo>
                <a:lnTo>
                  <a:pt x="1456" y="256"/>
                </a:lnTo>
                <a:lnTo>
                  <a:pt x="1385" y="256"/>
                </a:lnTo>
                <a:lnTo>
                  <a:pt x="1306" y="247"/>
                </a:lnTo>
                <a:lnTo>
                  <a:pt x="1279" y="239"/>
                </a:lnTo>
                <a:lnTo>
                  <a:pt x="1253" y="221"/>
                </a:lnTo>
                <a:lnTo>
                  <a:pt x="1253" y="221"/>
                </a:lnTo>
                <a:lnTo>
                  <a:pt x="1226" y="203"/>
                </a:lnTo>
                <a:lnTo>
                  <a:pt x="1173" y="186"/>
                </a:lnTo>
                <a:lnTo>
                  <a:pt x="1023" y="168"/>
                </a:lnTo>
                <a:lnTo>
                  <a:pt x="864" y="159"/>
                </a:lnTo>
                <a:lnTo>
                  <a:pt x="741" y="159"/>
                </a:lnTo>
                <a:lnTo>
                  <a:pt x="741" y="159"/>
                </a:lnTo>
                <a:lnTo>
                  <a:pt x="706" y="168"/>
                </a:lnTo>
                <a:lnTo>
                  <a:pt x="670" y="168"/>
                </a:lnTo>
                <a:lnTo>
                  <a:pt x="644" y="186"/>
                </a:lnTo>
                <a:lnTo>
                  <a:pt x="626" y="203"/>
                </a:lnTo>
                <a:lnTo>
                  <a:pt x="591" y="239"/>
                </a:lnTo>
                <a:lnTo>
                  <a:pt x="556" y="274"/>
                </a:lnTo>
                <a:lnTo>
                  <a:pt x="556" y="274"/>
                </a:lnTo>
                <a:lnTo>
                  <a:pt x="511" y="300"/>
                </a:lnTo>
                <a:lnTo>
                  <a:pt x="476" y="309"/>
                </a:lnTo>
                <a:lnTo>
                  <a:pt x="397" y="309"/>
                </a:lnTo>
                <a:lnTo>
                  <a:pt x="397" y="309"/>
                </a:lnTo>
                <a:lnTo>
                  <a:pt x="406" y="371"/>
                </a:lnTo>
                <a:lnTo>
                  <a:pt x="414" y="415"/>
                </a:lnTo>
                <a:lnTo>
                  <a:pt x="414" y="415"/>
                </a:lnTo>
                <a:lnTo>
                  <a:pt x="450" y="468"/>
                </a:lnTo>
                <a:lnTo>
                  <a:pt x="503" y="547"/>
                </a:lnTo>
                <a:lnTo>
                  <a:pt x="538" y="636"/>
                </a:lnTo>
                <a:lnTo>
                  <a:pt x="538" y="671"/>
                </a:lnTo>
                <a:lnTo>
                  <a:pt x="538" y="706"/>
                </a:lnTo>
                <a:lnTo>
                  <a:pt x="538" y="706"/>
                </a:lnTo>
                <a:lnTo>
                  <a:pt x="511" y="742"/>
                </a:lnTo>
                <a:lnTo>
                  <a:pt x="476" y="759"/>
                </a:lnTo>
                <a:lnTo>
                  <a:pt x="441" y="777"/>
                </a:lnTo>
                <a:lnTo>
                  <a:pt x="406" y="812"/>
                </a:lnTo>
                <a:lnTo>
                  <a:pt x="406" y="812"/>
                </a:lnTo>
                <a:lnTo>
                  <a:pt x="256" y="953"/>
                </a:lnTo>
                <a:lnTo>
                  <a:pt x="167" y="1042"/>
                </a:lnTo>
                <a:lnTo>
                  <a:pt x="141" y="1068"/>
                </a:lnTo>
                <a:lnTo>
                  <a:pt x="123" y="1095"/>
                </a:lnTo>
                <a:lnTo>
                  <a:pt x="123" y="1095"/>
                </a:lnTo>
                <a:lnTo>
                  <a:pt x="132" y="1130"/>
                </a:lnTo>
                <a:lnTo>
                  <a:pt x="141" y="1200"/>
                </a:lnTo>
                <a:lnTo>
                  <a:pt x="150" y="1253"/>
                </a:lnTo>
                <a:lnTo>
                  <a:pt x="141" y="1280"/>
                </a:lnTo>
                <a:lnTo>
                  <a:pt x="132" y="1297"/>
                </a:lnTo>
                <a:lnTo>
                  <a:pt x="132" y="1297"/>
                </a:lnTo>
                <a:lnTo>
                  <a:pt x="97" y="1333"/>
                </a:lnTo>
                <a:lnTo>
                  <a:pt x="53" y="1395"/>
                </a:lnTo>
                <a:lnTo>
                  <a:pt x="17" y="1465"/>
                </a:lnTo>
                <a:lnTo>
                  <a:pt x="8" y="1492"/>
                </a:lnTo>
                <a:lnTo>
                  <a:pt x="0" y="1509"/>
                </a:lnTo>
                <a:lnTo>
                  <a:pt x="0" y="1509"/>
                </a:lnTo>
                <a:lnTo>
                  <a:pt x="8" y="1536"/>
                </a:lnTo>
                <a:lnTo>
                  <a:pt x="17" y="1553"/>
                </a:lnTo>
                <a:lnTo>
                  <a:pt x="44" y="1597"/>
                </a:lnTo>
                <a:lnTo>
                  <a:pt x="88" y="1633"/>
                </a:lnTo>
                <a:lnTo>
                  <a:pt x="132" y="1659"/>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22"/>
          <p:cNvSpPr>
            <a:spLocks noChangeArrowheads="1"/>
          </p:cNvSpPr>
          <p:nvPr/>
        </p:nvSpPr>
        <p:spPr bwMode="auto">
          <a:xfrm>
            <a:off x="6329261" y="1855578"/>
            <a:ext cx="1136750" cy="808356"/>
          </a:xfrm>
          <a:custGeom>
            <a:avLst/>
            <a:gdLst>
              <a:gd name="T0" fmla="*/ 97 w 2780"/>
              <a:gd name="T1" fmla="*/ 1887 h 1976"/>
              <a:gd name="T2" fmla="*/ 256 w 2780"/>
              <a:gd name="T3" fmla="*/ 1852 h 1976"/>
              <a:gd name="T4" fmla="*/ 344 w 2780"/>
              <a:gd name="T5" fmla="*/ 1764 h 1976"/>
              <a:gd name="T6" fmla="*/ 441 w 2780"/>
              <a:gd name="T7" fmla="*/ 1737 h 1976"/>
              <a:gd name="T8" fmla="*/ 926 w 2780"/>
              <a:gd name="T9" fmla="*/ 1781 h 1976"/>
              <a:gd name="T10" fmla="*/ 1006 w 2780"/>
              <a:gd name="T11" fmla="*/ 1825 h 1976"/>
              <a:gd name="T12" fmla="*/ 1226 w 2780"/>
              <a:gd name="T13" fmla="*/ 1843 h 1976"/>
              <a:gd name="T14" fmla="*/ 1403 w 2780"/>
              <a:gd name="T15" fmla="*/ 1887 h 1976"/>
              <a:gd name="T16" fmla="*/ 1438 w 2780"/>
              <a:gd name="T17" fmla="*/ 1861 h 1976"/>
              <a:gd name="T18" fmla="*/ 1597 w 2780"/>
              <a:gd name="T19" fmla="*/ 1896 h 1976"/>
              <a:gd name="T20" fmla="*/ 1685 w 2780"/>
              <a:gd name="T21" fmla="*/ 1887 h 1976"/>
              <a:gd name="T22" fmla="*/ 1800 w 2780"/>
              <a:gd name="T23" fmla="*/ 1958 h 1976"/>
              <a:gd name="T24" fmla="*/ 1870 w 2780"/>
              <a:gd name="T25" fmla="*/ 1940 h 1976"/>
              <a:gd name="T26" fmla="*/ 2091 w 2780"/>
              <a:gd name="T27" fmla="*/ 1967 h 1976"/>
              <a:gd name="T28" fmla="*/ 2126 w 2780"/>
              <a:gd name="T29" fmla="*/ 1975 h 1976"/>
              <a:gd name="T30" fmla="*/ 2144 w 2780"/>
              <a:gd name="T31" fmla="*/ 1870 h 1976"/>
              <a:gd name="T32" fmla="*/ 2320 w 2780"/>
              <a:gd name="T33" fmla="*/ 1675 h 1976"/>
              <a:gd name="T34" fmla="*/ 2506 w 2780"/>
              <a:gd name="T35" fmla="*/ 1640 h 1976"/>
              <a:gd name="T36" fmla="*/ 2462 w 2780"/>
              <a:gd name="T37" fmla="*/ 1517 h 1976"/>
              <a:gd name="T38" fmla="*/ 2409 w 2780"/>
              <a:gd name="T39" fmla="*/ 1261 h 1976"/>
              <a:gd name="T40" fmla="*/ 2462 w 2780"/>
              <a:gd name="T41" fmla="*/ 1226 h 1976"/>
              <a:gd name="T42" fmla="*/ 2629 w 2780"/>
              <a:gd name="T43" fmla="*/ 1269 h 1976"/>
              <a:gd name="T44" fmla="*/ 2770 w 2780"/>
              <a:gd name="T45" fmla="*/ 1173 h 1976"/>
              <a:gd name="T46" fmla="*/ 2770 w 2780"/>
              <a:gd name="T47" fmla="*/ 1112 h 1976"/>
              <a:gd name="T48" fmla="*/ 2620 w 2780"/>
              <a:gd name="T49" fmla="*/ 979 h 1976"/>
              <a:gd name="T50" fmla="*/ 2541 w 2780"/>
              <a:gd name="T51" fmla="*/ 909 h 1976"/>
              <a:gd name="T52" fmla="*/ 2444 w 2780"/>
              <a:gd name="T53" fmla="*/ 820 h 1976"/>
              <a:gd name="T54" fmla="*/ 2347 w 2780"/>
              <a:gd name="T55" fmla="*/ 679 h 1976"/>
              <a:gd name="T56" fmla="*/ 2285 w 2780"/>
              <a:gd name="T57" fmla="*/ 617 h 1976"/>
              <a:gd name="T58" fmla="*/ 2267 w 2780"/>
              <a:gd name="T59" fmla="*/ 476 h 1976"/>
              <a:gd name="T60" fmla="*/ 2267 w 2780"/>
              <a:gd name="T61" fmla="*/ 247 h 1976"/>
              <a:gd name="T62" fmla="*/ 2197 w 2780"/>
              <a:gd name="T63" fmla="*/ 194 h 1976"/>
              <a:gd name="T64" fmla="*/ 1967 w 2780"/>
              <a:gd name="T65" fmla="*/ 141 h 1976"/>
              <a:gd name="T66" fmla="*/ 1862 w 2780"/>
              <a:gd name="T67" fmla="*/ 176 h 1976"/>
              <a:gd name="T68" fmla="*/ 1809 w 2780"/>
              <a:gd name="T69" fmla="*/ 141 h 1976"/>
              <a:gd name="T70" fmla="*/ 1659 w 2780"/>
              <a:gd name="T71" fmla="*/ 70 h 1976"/>
              <a:gd name="T72" fmla="*/ 1535 w 2780"/>
              <a:gd name="T73" fmla="*/ 44 h 1976"/>
              <a:gd name="T74" fmla="*/ 1491 w 2780"/>
              <a:gd name="T75" fmla="*/ 0 h 1976"/>
              <a:gd name="T76" fmla="*/ 1367 w 2780"/>
              <a:gd name="T77" fmla="*/ 70 h 1976"/>
              <a:gd name="T78" fmla="*/ 1279 w 2780"/>
              <a:gd name="T79" fmla="*/ 141 h 1976"/>
              <a:gd name="T80" fmla="*/ 1103 w 2780"/>
              <a:gd name="T81" fmla="*/ 150 h 1976"/>
              <a:gd name="T82" fmla="*/ 1006 w 2780"/>
              <a:gd name="T83" fmla="*/ 247 h 1976"/>
              <a:gd name="T84" fmla="*/ 1006 w 2780"/>
              <a:gd name="T85" fmla="*/ 362 h 1976"/>
              <a:gd name="T86" fmla="*/ 962 w 2780"/>
              <a:gd name="T87" fmla="*/ 441 h 1976"/>
              <a:gd name="T88" fmla="*/ 917 w 2780"/>
              <a:gd name="T89" fmla="*/ 476 h 1976"/>
              <a:gd name="T90" fmla="*/ 864 w 2780"/>
              <a:gd name="T91" fmla="*/ 520 h 1976"/>
              <a:gd name="T92" fmla="*/ 714 w 2780"/>
              <a:gd name="T93" fmla="*/ 662 h 1976"/>
              <a:gd name="T94" fmla="*/ 688 w 2780"/>
              <a:gd name="T95" fmla="*/ 794 h 1976"/>
              <a:gd name="T96" fmla="*/ 573 w 2780"/>
              <a:gd name="T97" fmla="*/ 812 h 1976"/>
              <a:gd name="T98" fmla="*/ 476 w 2780"/>
              <a:gd name="T99" fmla="*/ 865 h 1976"/>
              <a:gd name="T100" fmla="*/ 335 w 2780"/>
              <a:gd name="T101" fmla="*/ 935 h 1976"/>
              <a:gd name="T102" fmla="*/ 114 w 2780"/>
              <a:gd name="T103" fmla="*/ 918 h 1976"/>
              <a:gd name="T104" fmla="*/ 106 w 2780"/>
              <a:gd name="T105" fmla="*/ 1076 h 1976"/>
              <a:gd name="T106" fmla="*/ 176 w 2780"/>
              <a:gd name="T107" fmla="*/ 1191 h 1976"/>
              <a:gd name="T108" fmla="*/ 203 w 2780"/>
              <a:gd name="T109" fmla="*/ 1375 h 1976"/>
              <a:gd name="T110" fmla="*/ 114 w 2780"/>
              <a:gd name="T111" fmla="*/ 1455 h 1976"/>
              <a:gd name="T112" fmla="*/ 0 w 2780"/>
              <a:gd name="T113" fmla="*/ 1578 h 1976"/>
              <a:gd name="T114" fmla="*/ 53 w 2780"/>
              <a:gd name="T115" fmla="*/ 1640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1976">
                <a:moveTo>
                  <a:pt x="97" y="1728"/>
                </a:moveTo>
                <a:lnTo>
                  <a:pt x="97" y="1728"/>
                </a:lnTo>
                <a:lnTo>
                  <a:pt x="88" y="1799"/>
                </a:lnTo>
                <a:lnTo>
                  <a:pt x="97" y="1887"/>
                </a:lnTo>
                <a:lnTo>
                  <a:pt x="97" y="1887"/>
                </a:lnTo>
                <a:lnTo>
                  <a:pt x="176" y="1887"/>
                </a:lnTo>
                <a:lnTo>
                  <a:pt x="211" y="1878"/>
                </a:lnTo>
                <a:lnTo>
                  <a:pt x="256" y="1852"/>
                </a:lnTo>
                <a:lnTo>
                  <a:pt x="256" y="1852"/>
                </a:lnTo>
                <a:lnTo>
                  <a:pt x="291" y="1817"/>
                </a:lnTo>
                <a:lnTo>
                  <a:pt x="326" y="1781"/>
                </a:lnTo>
                <a:lnTo>
                  <a:pt x="344" y="1764"/>
                </a:lnTo>
                <a:lnTo>
                  <a:pt x="370" y="1746"/>
                </a:lnTo>
                <a:lnTo>
                  <a:pt x="406" y="1746"/>
                </a:lnTo>
                <a:lnTo>
                  <a:pt x="441" y="1737"/>
                </a:lnTo>
                <a:lnTo>
                  <a:pt x="441" y="1737"/>
                </a:lnTo>
                <a:lnTo>
                  <a:pt x="564" y="1737"/>
                </a:lnTo>
                <a:lnTo>
                  <a:pt x="723" y="1746"/>
                </a:lnTo>
                <a:lnTo>
                  <a:pt x="873" y="1764"/>
                </a:lnTo>
                <a:lnTo>
                  <a:pt x="926" y="1781"/>
                </a:lnTo>
                <a:lnTo>
                  <a:pt x="953" y="1799"/>
                </a:lnTo>
                <a:lnTo>
                  <a:pt x="953" y="1799"/>
                </a:lnTo>
                <a:lnTo>
                  <a:pt x="979" y="1817"/>
                </a:lnTo>
                <a:lnTo>
                  <a:pt x="1006" y="1825"/>
                </a:lnTo>
                <a:lnTo>
                  <a:pt x="1085" y="1834"/>
                </a:lnTo>
                <a:lnTo>
                  <a:pt x="1156" y="1834"/>
                </a:lnTo>
                <a:lnTo>
                  <a:pt x="1200" y="1834"/>
                </a:lnTo>
                <a:lnTo>
                  <a:pt x="1226" y="1843"/>
                </a:lnTo>
                <a:lnTo>
                  <a:pt x="1226" y="1843"/>
                </a:lnTo>
                <a:lnTo>
                  <a:pt x="1288" y="1870"/>
                </a:lnTo>
                <a:lnTo>
                  <a:pt x="1359" y="1887"/>
                </a:lnTo>
                <a:lnTo>
                  <a:pt x="1403" y="1887"/>
                </a:lnTo>
                <a:lnTo>
                  <a:pt x="1420" y="1887"/>
                </a:lnTo>
                <a:lnTo>
                  <a:pt x="1429" y="1870"/>
                </a:lnTo>
                <a:lnTo>
                  <a:pt x="1429" y="1870"/>
                </a:lnTo>
                <a:lnTo>
                  <a:pt x="1438" y="1861"/>
                </a:lnTo>
                <a:lnTo>
                  <a:pt x="1456" y="1861"/>
                </a:lnTo>
                <a:lnTo>
                  <a:pt x="1500" y="1878"/>
                </a:lnTo>
                <a:lnTo>
                  <a:pt x="1562" y="1896"/>
                </a:lnTo>
                <a:lnTo>
                  <a:pt x="1597" y="1896"/>
                </a:lnTo>
                <a:lnTo>
                  <a:pt x="1623" y="1887"/>
                </a:lnTo>
                <a:lnTo>
                  <a:pt x="1623" y="1887"/>
                </a:lnTo>
                <a:lnTo>
                  <a:pt x="1650" y="1878"/>
                </a:lnTo>
                <a:lnTo>
                  <a:pt x="1685" y="1887"/>
                </a:lnTo>
                <a:lnTo>
                  <a:pt x="1712" y="1896"/>
                </a:lnTo>
                <a:lnTo>
                  <a:pt x="1729" y="1914"/>
                </a:lnTo>
                <a:lnTo>
                  <a:pt x="1782" y="1949"/>
                </a:lnTo>
                <a:lnTo>
                  <a:pt x="1800" y="1958"/>
                </a:lnTo>
                <a:lnTo>
                  <a:pt x="1817" y="1949"/>
                </a:lnTo>
                <a:lnTo>
                  <a:pt x="1817" y="1949"/>
                </a:lnTo>
                <a:lnTo>
                  <a:pt x="1835" y="1940"/>
                </a:lnTo>
                <a:lnTo>
                  <a:pt x="1870" y="1940"/>
                </a:lnTo>
                <a:lnTo>
                  <a:pt x="1950" y="1931"/>
                </a:lnTo>
                <a:lnTo>
                  <a:pt x="2038" y="1940"/>
                </a:lnTo>
                <a:lnTo>
                  <a:pt x="2065" y="1958"/>
                </a:lnTo>
                <a:lnTo>
                  <a:pt x="2091" y="1967"/>
                </a:lnTo>
                <a:lnTo>
                  <a:pt x="2091" y="1967"/>
                </a:lnTo>
                <a:lnTo>
                  <a:pt x="2100" y="1975"/>
                </a:lnTo>
                <a:lnTo>
                  <a:pt x="2117" y="1975"/>
                </a:lnTo>
                <a:lnTo>
                  <a:pt x="2126" y="1975"/>
                </a:lnTo>
                <a:lnTo>
                  <a:pt x="2135" y="1958"/>
                </a:lnTo>
                <a:lnTo>
                  <a:pt x="2144" y="1914"/>
                </a:lnTo>
                <a:lnTo>
                  <a:pt x="2144" y="1870"/>
                </a:lnTo>
                <a:lnTo>
                  <a:pt x="2144" y="1870"/>
                </a:lnTo>
                <a:lnTo>
                  <a:pt x="2153" y="1852"/>
                </a:lnTo>
                <a:lnTo>
                  <a:pt x="2170" y="1817"/>
                </a:lnTo>
                <a:lnTo>
                  <a:pt x="2232" y="1755"/>
                </a:lnTo>
                <a:lnTo>
                  <a:pt x="2320" y="1675"/>
                </a:lnTo>
                <a:lnTo>
                  <a:pt x="2320" y="1675"/>
                </a:lnTo>
                <a:lnTo>
                  <a:pt x="2382" y="1675"/>
                </a:lnTo>
                <a:lnTo>
                  <a:pt x="2453" y="1658"/>
                </a:lnTo>
                <a:lnTo>
                  <a:pt x="2506" y="1640"/>
                </a:lnTo>
                <a:lnTo>
                  <a:pt x="2506" y="1640"/>
                </a:lnTo>
                <a:lnTo>
                  <a:pt x="2488" y="1596"/>
                </a:lnTo>
                <a:lnTo>
                  <a:pt x="2462" y="1517"/>
                </a:lnTo>
                <a:lnTo>
                  <a:pt x="2462" y="1517"/>
                </a:lnTo>
                <a:lnTo>
                  <a:pt x="2435" y="1419"/>
                </a:lnTo>
                <a:lnTo>
                  <a:pt x="2418" y="1340"/>
                </a:lnTo>
                <a:lnTo>
                  <a:pt x="2409" y="1278"/>
                </a:lnTo>
                <a:lnTo>
                  <a:pt x="2409" y="1261"/>
                </a:lnTo>
                <a:lnTo>
                  <a:pt x="2418" y="1244"/>
                </a:lnTo>
                <a:lnTo>
                  <a:pt x="2418" y="1244"/>
                </a:lnTo>
                <a:lnTo>
                  <a:pt x="2435" y="1226"/>
                </a:lnTo>
                <a:lnTo>
                  <a:pt x="2462" y="1226"/>
                </a:lnTo>
                <a:lnTo>
                  <a:pt x="2515" y="1252"/>
                </a:lnTo>
                <a:lnTo>
                  <a:pt x="2576" y="1269"/>
                </a:lnTo>
                <a:lnTo>
                  <a:pt x="2603" y="1278"/>
                </a:lnTo>
                <a:lnTo>
                  <a:pt x="2629" y="1269"/>
                </a:lnTo>
                <a:lnTo>
                  <a:pt x="2629" y="1269"/>
                </a:lnTo>
                <a:lnTo>
                  <a:pt x="2682" y="1244"/>
                </a:lnTo>
                <a:lnTo>
                  <a:pt x="2735" y="1218"/>
                </a:lnTo>
                <a:lnTo>
                  <a:pt x="2770" y="1173"/>
                </a:lnTo>
                <a:lnTo>
                  <a:pt x="2779" y="1156"/>
                </a:lnTo>
                <a:lnTo>
                  <a:pt x="2779" y="1138"/>
                </a:lnTo>
                <a:lnTo>
                  <a:pt x="2779" y="1138"/>
                </a:lnTo>
                <a:lnTo>
                  <a:pt x="2770" y="1112"/>
                </a:lnTo>
                <a:lnTo>
                  <a:pt x="2762" y="1085"/>
                </a:lnTo>
                <a:lnTo>
                  <a:pt x="2718" y="1041"/>
                </a:lnTo>
                <a:lnTo>
                  <a:pt x="2665" y="1006"/>
                </a:lnTo>
                <a:lnTo>
                  <a:pt x="2620" y="979"/>
                </a:lnTo>
                <a:lnTo>
                  <a:pt x="2620" y="979"/>
                </a:lnTo>
                <a:lnTo>
                  <a:pt x="2594" y="970"/>
                </a:lnTo>
                <a:lnTo>
                  <a:pt x="2576" y="953"/>
                </a:lnTo>
                <a:lnTo>
                  <a:pt x="2541" y="909"/>
                </a:lnTo>
                <a:lnTo>
                  <a:pt x="2497" y="856"/>
                </a:lnTo>
                <a:lnTo>
                  <a:pt x="2479" y="838"/>
                </a:lnTo>
                <a:lnTo>
                  <a:pt x="2444" y="820"/>
                </a:lnTo>
                <a:lnTo>
                  <a:pt x="2444" y="820"/>
                </a:lnTo>
                <a:lnTo>
                  <a:pt x="2418" y="803"/>
                </a:lnTo>
                <a:lnTo>
                  <a:pt x="2400" y="785"/>
                </a:lnTo>
                <a:lnTo>
                  <a:pt x="2373" y="732"/>
                </a:lnTo>
                <a:lnTo>
                  <a:pt x="2347" y="679"/>
                </a:lnTo>
                <a:lnTo>
                  <a:pt x="2329" y="653"/>
                </a:lnTo>
                <a:lnTo>
                  <a:pt x="2303" y="635"/>
                </a:lnTo>
                <a:lnTo>
                  <a:pt x="2303" y="635"/>
                </a:lnTo>
                <a:lnTo>
                  <a:pt x="2285" y="617"/>
                </a:lnTo>
                <a:lnTo>
                  <a:pt x="2276" y="591"/>
                </a:lnTo>
                <a:lnTo>
                  <a:pt x="2267" y="565"/>
                </a:lnTo>
                <a:lnTo>
                  <a:pt x="2267" y="538"/>
                </a:lnTo>
                <a:lnTo>
                  <a:pt x="2267" y="476"/>
                </a:lnTo>
                <a:lnTo>
                  <a:pt x="2276" y="423"/>
                </a:lnTo>
                <a:lnTo>
                  <a:pt x="2276" y="423"/>
                </a:lnTo>
                <a:lnTo>
                  <a:pt x="2276" y="300"/>
                </a:lnTo>
                <a:lnTo>
                  <a:pt x="2267" y="247"/>
                </a:lnTo>
                <a:lnTo>
                  <a:pt x="2259" y="229"/>
                </a:lnTo>
                <a:lnTo>
                  <a:pt x="2250" y="220"/>
                </a:lnTo>
                <a:lnTo>
                  <a:pt x="2250" y="220"/>
                </a:lnTo>
                <a:lnTo>
                  <a:pt x="2197" y="194"/>
                </a:lnTo>
                <a:lnTo>
                  <a:pt x="2117" y="159"/>
                </a:lnTo>
                <a:lnTo>
                  <a:pt x="2038" y="132"/>
                </a:lnTo>
                <a:lnTo>
                  <a:pt x="2003" y="132"/>
                </a:lnTo>
                <a:lnTo>
                  <a:pt x="1967" y="141"/>
                </a:lnTo>
                <a:lnTo>
                  <a:pt x="1967" y="141"/>
                </a:lnTo>
                <a:lnTo>
                  <a:pt x="1923" y="159"/>
                </a:lnTo>
                <a:lnTo>
                  <a:pt x="1879" y="176"/>
                </a:lnTo>
                <a:lnTo>
                  <a:pt x="1862" y="176"/>
                </a:lnTo>
                <a:lnTo>
                  <a:pt x="1844" y="167"/>
                </a:lnTo>
                <a:lnTo>
                  <a:pt x="1826" y="159"/>
                </a:lnTo>
                <a:lnTo>
                  <a:pt x="1809" y="141"/>
                </a:lnTo>
                <a:lnTo>
                  <a:pt x="1809" y="141"/>
                </a:lnTo>
                <a:lnTo>
                  <a:pt x="1782" y="97"/>
                </a:lnTo>
                <a:lnTo>
                  <a:pt x="1747" y="70"/>
                </a:lnTo>
                <a:lnTo>
                  <a:pt x="1712" y="62"/>
                </a:lnTo>
                <a:lnTo>
                  <a:pt x="1659" y="70"/>
                </a:lnTo>
                <a:lnTo>
                  <a:pt x="1659" y="70"/>
                </a:lnTo>
                <a:lnTo>
                  <a:pt x="1615" y="70"/>
                </a:lnTo>
                <a:lnTo>
                  <a:pt x="1570" y="62"/>
                </a:lnTo>
                <a:lnTo>
                  <a:pt x="1535" y="44"/>
                </a:lnTo>
                <a:lnTo>
                  <a:pt x="1500" y="17"/>
                </a:lnTo>
                <a:lnTo>
                  <a:pt x="1500" y="17"/>
                </a:lnTo>
                <a:lnTo>
                  <a:pt x="1491" y="0"/>
                </a:lnTo>
                <a:lnTo>
                  <a:pt x="1491" y="0"/>
                </a:lnTo>
                <a:lnTo>
                  <a:pt x="1438" y="9"/>
                </a:lnTo>
                <a:lnTo>
                  <a:pt x="1394" y="35"/>
                </a:lnTo>
                <a:lnTo>
                  <a:pt x="1394" y="35"/>
                </a:lnTo>
                <a:lnTo>
                  <a:pt x="1367" y="70"/>
                </a:lnTo>
                <a:lnTo>
                  <a:pt x="1341" y="106"/>
                </a:lnTo>
                <a:lnTo>
                  <a:pt x="1314" y="132"/>
                </a:lnTo>
                <a:lnTo>
                  <a:pt x="1297" y="141"/>
                </a:lnTo>
                <a:lnTo>
                  <a:pt x="1279" y="141"/>
                </a:lnTo>
                <a:lnTo>
                  <a:pt x="1279" y="141"/>
                </a:lnTo>
                <a:lnTo>
                  <a:pt x="1182" y="132"/>
                </a:lnTo>
                <a:lnTo>
                  <a:pt x="1129" y="141"/>
                </a:lnTo>
                <a:lnTo>
                  <a:pt x="1103" y="150"/>
                </a:lnTo>
                <a:lnTo>
                  <a:pt x="1076" y="167"/>
                </a:lnTo>
                <a:lnTo>
                  <a:pt x="1076" y="167"/>
                </a:lnTo>
                <a:lnTo>
                  <a:pt x="1032" y="212"/>
                </a:lnTo>
                <a:lnTo>
                  <a:pt x="1006" y="247"/>
                </a:lnTo>
                <a:lnTo>
                  <a:pt x="997" y="291"/>
                </a:lnTo>
                <a:lnTo>
                  <a:pt x="997" y="326"/>
                </a:lnTo>
                <a:lnTo>
                  <a:pt x="997" y="326"/>
                </a:lnTo>
                <a:lnTo>
                  <a:pt x="1006" y="362"/>
                </a:lnTo>
                <a:lnTo>
                  <a:pt x="1006" y="397"/>
                </a:lnTo>
                <a:lnTo>
                  <a:pt x="997" y="432"/>
                </a:lnTo>
                <a:lnTo>
                  <a:pt x="979" y="441"/>
                </a:lnTo>
                <a:lnTo>
                  <a:pt x="962" y="441"/>
                </a:lnTo>
                <a:lnTo>
                  <a:pt x="962" y="441"/>
                </a:lnTo>
                <a:lnTo>
                  <a:pt x="944" y="441"/>
                </a:lnTo>
                <a:lnTo>
                  <a:pt x="935" y="450"/>
                </a:lnTo>
                <a:lnTo>
                  <a:pt x="917" y="476"/>
                </a:lnTo>
                <a:lnTo>
                  <a:pt x="900" y="503"/>
                </a:lnTo>
                <a:lnTo>
                  <a:pt x="882" y="512"/>
                </a:lnTo>
                <a:lnTo>
                  <a:pt x="864" y="520"/>
                </a:lnTo>
                <a:lnTo>
                  <a:pt x="864" y="520"/>
                </a:lnTo>
                <a:lnTo>
                  <a:pt x="820" y="538"/>
                </a:lnTo>
                <a:lnTo>
                  <a:pt x="776" y="582"/>
                </a:lnTo>
                <a:lnTo>
                  <a:pt x="741" y="617"/>
                </a:lnTo>
                <a:lnTo>
                  <a:pt x="714" y="662"/>
                </a:lnTo>
                <a:lnTo>
                  <a:pt x="714" y="662"/>
                </a:lnTo>
                <a:lnTo>
                  <a:pt x="706" y="750"/>
                </a:lnTo>
                <a:lnTo>
                  <a:pt x="697" y="785"/>
                </a:lnTo>
                <a:lnTo>
                  <a:pt x="688" y="794"/>
                </a:lnTo>
                <a:lnTo>
                  <a:pt x="670" y="803"/>
                </a:lnTo>
                <a:lnTo>
                  <a:pt x="670" y="803"/>
                </a:lnTo>
                <a:lnTo>
                  <a:pt x="635" y="803"/>
                </a:lnTo>
                <a:lnTo>
                  <a:pt x="573" y="812"/>
                </a:lnTo>
                <a:lnTo>
                  <a:pt x="520" y="829"/>
                </a:lnTo>
                <a:lnTo>
                  <a:pt x="494" y="847"/>
                </a:lnTo>
                <a:lnTo>
                  <a:pt x="476" y="865"/>
                </a:lnTo>
                <a:lnTo>
                  <a:pt x="476" y="865"/>
                </a:lnTo>
                <a:lnTo>
                  <a:pt x="450" y="891"/>
                </a:lnTo>
                <a:lnTo>
                  <a:pt x="414" y="918"/>
                </a:lnTo>
                <a:lnTo>
                  <a:pt x="379" y="935"/>
                </a:lnTo>
                <a:lnTo>
                  <a:pt x="335" y="935"/>
                </a:lnTo>
                <a:lnTo>
                  <a:pt x="335" y="935"/>
                </a:lnTo>
                <a:lnTo>
                  <a:pt x="238" y="918"/>
                </a:lnTo>
                <a:lnTo>
                  <a:pt x="114" y="918"/>
                </a:lnTo>
                <a:lnTo>
                  <a:pt x="114" y="918"/>
                </a:lnTo>
                <a:lnTo>
                  <a:pt x="114" y="944"/>
                </a:lnTo>
                <a:lnTo>
                  <a:pt x="114" y="944"/>
                </a:lnTo>
                <a:lnTo>
                  <a:pt x="97" y="1015"/>
                </a:lnTo>
                <a:lnTo>
                  <a:pt x="106" y="1076"/>
                </a:lnTo>
                <a:lnTo>
                  <a:pt x="123" y="1129"/>
                </a:lnTo>
                <a:lnTo>
                  <a:pt x="159" y="1165"/>
                </a:lnTo>
                <a:lnTo>
                  <a:pt x="159" y="1165"/>
                </a:lnTo>
                <a:lnTo>
                  <a:pt x="176" y="1191"/>
                </a:lnTo>
                <a:lnTo>
                  <a:pt x="194" y="1226"/>
                </a:lnTo>
                <a:lnTo>
                  <a:pt x="203" y="1305"/>
                </a:lnTo>
                <a:lnTo>
                  <a:pt x="203" y="1340"/>
                </a:lnTo>
                <a:lnTo>
                  <a:pt x="203" y="1375"/>
                </a:lnTo>
                <a:lnTo>
                  <a:pt x="185" y="1411"/>
                </a:lnTo>
                <a:lnTo>
                  <a:pt x="167" y="1419"/>
                </a:lnTo>
                <a:lnTo>
                  <a:pt x="167" y="1419"/>
                </a:lnTo>
                <a:lnTo>
                  <a:pt x="114" y="1455"/>
                </a:lnTo>
                <a:lnTo>
                  <a:pt x="61" y="1490"/>
                </a:lnTo>
                <a:lnTo>
                  <a:pt x="17" y="1534"/>
                </a:lnTo>
                <a:lnTo>
                  <a:pt x="0" y="1561"/>
                </a:lnTo>
                <a:lnTo>
                  <a:pt x="0" y="1578"/>
                </a:lnTo>
                <a:lnTo>
                  <a:pt x="0" y="1578"/>
                </a:lnTo>
                <a:lnTo>
                  <a:pt x="0" y="1596"/>
                </a:lnTo>
                <a:lnTo>
                  <a:pt x="17" y="1605"/>
                </a:lnTo>
                <a:lnTo>
                  <a:pt x="53" y="1640"/>
                </a:lnTo>
                <a:lnTo>
                  <a:pt x="88" y="1684"/>
                </a:lnTo>
                <a:lnTo>
                  <a:pt x="97" y="1702"/>
                </a:lnTo>
                <a:lnTo>
                  <a:pt x="97" y="1728"/>
                </a:lnTo>
              </a:path>
            </a:pathLst>
          </a:custGeom>
          <a:solidFill>
            <a:schemeClr val="bg1">
              <a:lumMod val="75000"/>
            </a:schemeClr>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23"/>
          <p:cNvSpPr>
            <a:spLocks noChangeArrowheads="1"/>
          </p:cNvSpPr>
          <p:nvPr/>
        </p:nvSpPr>
        <p:spPr bwMode="auto">
          <a:xfrm>
            <a:off x="6054997" y="1527183"/>
            <a:ext cx="885943" cy="422221"/>
          </a:xfrm>
          <a:custGeom>
            <a:avLst/>
            <a:gdLst>
              <a:gd name="T0" fmla="*/ 106 w 2163"/>
              <a:gd name="T1" fmla="*/ 776 h 1033"/>
              <a:gd name="T2" fmla="*/ 274 w 2163"/>
              <a:gd name="T3" fmla="*/ 723 h 1033"/>
              <a:gd name="T4" fmla="*/ 371 w 2163"/>
              <a:gd name="T5" fmla="*/ 697 h 1033"/>
              <a:gd name="T6" fmla="*/ 618 w 2163"/>
              <a:gd name="T7" fmla="*/ 715 h 1033"/>
              <a:gd name="T8" fmla="*/ 882 w 2163"/>
              <a:gd name="T9" fmla="*/ 741 h 1033"/>
              <a:gd name="T10" fmla="*/ 1085 w 2163"/>
              <a:gd name="T11" fmla="*/ 723 h 1033"/>
              <a:gd name="T12" fmla="*/ 1147 w 2163"/>
              <a:gd name="T13" fmla="*/ 715 h 1033"/>
              <a:gd name="T14" fmla="*/ 1218 w 2163"/>
              <a:gd name="T15" fmla="*/ 776 h 1033"/>
              <a:gd name="T16" fmla="*/ 1262 w 2163"/>
              <a:gd name="T17" fmla="*/ 785 h 1033"/>
              <a:gd name="T18" fmla="*/ 1394 w 2163"/>
              <a:gd name="T19" fmla="*/ 829 h 1033"/>
              <a:gd name="T20" fmla="*/ 1544 w 2163"/>
              <a:gd name="T21" fmla="*/ 935 h 1033"/>
              <a:gd name="T22" fmla="*/ 1694 w 2163"/>
              <a:gd name="T23" fmla="*/ 1032 h 1033"/>
              <a:gd name="T24" fmla="*/ 1747 w 2163"/>
              <a:gd name="T25" fmla="*/ 970 h 1033"/>
              <a:gd name="T26" fmla="*/ 1853 w 2163"/>
              <a:gd name="T27" fmla="*/ 935 h 1033"/>
              <a:gd name="T28" fmla="*/ 1968 w 2163"/>
              <a:gd name="T29" fmla="*/ 944 h 1033"/>
              <a:gd name="T30" fmla="*/ 2038 w 2163"/>
              <a:gd name="T31" fmla="*/ 873 h 1033"/>
              <a:gd name="T32" fmla="*/ 2109 w 2163"/>
              <a:gd name="T33" fmla="*/ 812 h 1033"/>
              <a:gd name="T34" fmla="*/ 2144 w 2163"/>
              <a:gd name="T35" fmla="*/ 759 h 1033"/>
              <a:gd name="T36" fmla="*/ 2091 w 2163"/>
              <a:gd name="T37" fmla="*/ 617 h 1033"/>
              <a:gd name="T38" fmla="*/ 2021 w 2163"/>
              <a:gd name="T39" fmla="*/ 529 h 1033"/>
              <a:gd name="T40" fmla="*/ 2003 w 2163"/>
              <a:gd name="T41" fmla="*/ 450 h 1033"/>
              <a:gd name="T42" fmla="*/ 2012 w 2163"/>
              <a:gd name="T43" fmla="*/ 370 h 1033"/>
              <a:gd name="T44" fmla="*/ 1968 w 2163"/>
              <a:gd name="T45" fmla="*/ 282 h 1033"/>
              <a:gd name="T46" fmla="*/ 1915 w 2163"/>
              <a:gd name="T47" fmla="*/ 203 h 1033"/>
              <a:gd name="T48" fmla="*/ 1633 w 2163"/>
              <a:gd name="T49" fmla="*/ 185 h 1033"/>
              <a:gd name="T50" fmla="*/ 1571 w 2163"/>
              <a:gd name="T51" fmla="*/ 167 h 1033"/>
              <a:gd name="T52" fmla="*/ 1333 w 2163"/>
              <a:gd name="T53" fmla="*/ 9 h 1033"/>
              <a:gd name="T54" fmla="*/ 1015 w 2163"/>
              <a:gd name="T55" fmla="*/ 17 h 1033"/>
              <a:gd name="T56" fmla="*/ 980 w 2163"/>
              <a:gd name="T57" fmla="*/ 79 h 1033"/>
              <a:gd name="T58" fmla="*/ 980 w 2163"/>
              <a:gd name="T59" fmla="*/ 220 h 1033"/>
              <a:gd name="T60" fmla="*/ 980 w 2163"/>
              <a:gd name="T61" fmla="*/ 353 h 1033"/>
              <a:gd name="T62" fmla="*/ 900 w 2163"/>
              <a:gd name="T63" fmla="*/ 423 h 1033"/>
              <a:gd name="T64" fmla="*/ 750 w 2163"/>
              <a:gd name="T65" fmla="*/ 423 h 1033"/>
              <a:gd name="T66" fmla="*/ 635 w 2163"/>
              <a:gd name="T67" fmla="*/ 344 h 1033"/>
              <a:gd name="T68" fmla="*/ 485 w 2163"/>
              <a:gd name="T69" fmla="*/ 115 h 1033"/>
              <a:gd name="T70" fmla="*/ 397 w 2163"/>
              <a:gd name="T71" fmla="*/ 115 h 1033"/>
              <a:gd name="T72" fmla="*/ 194 w 2163"/>
              <a:gd name="T73" fmla="*/ 247 h 1033"/>
              <a:gd name="T74" fmla="*/ 132 w 2163"/>
              <a:gd name="T75" fmla="*/ 335 h 1033"/>
              <a:gd name="T76" fmla="*/ 97 w 2163"/>
              <a:gd name="T77" fmla="*/ 459 h 1033"/>
              <a:gd name="T78" fmla="*/ 35 w 2163"/>
              <a:gd name="T79" fmla="*/ 538 h 1033"/>
              <a:gd name="T80" fmla="*/ 0 w 2163"/>
              <a:gd name="T81" fmla="*/ 635 h 1033"/>
              <a:gd name="T82" fmla="*/ 35 w 2163"/>
              <a:gd name="T83" fmla="*/ 7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3" h="1033">
                <a:moveTo>
                  <a:pt x="44" y="785"/>
                </a:moveTo>
                <a:lnTo>
                  <a:pt x="44" y="785"/>
                </a:lnTo>
                <a:lnTo>
                  <a:pt x="106" y="776"/>
                </a:lnTo>
                <a:lnTo>
                  <a:pt x="177" y="768"/>
                </a:lnTo>
                <a:lnTo>
                  <a:pt x="229" y="750"/>
                </a:lnTo>
                <a:lnTo>
                  <a:pt x="274" y="723"/>
                </a:lnTo>
                <a:lnTo>
                  <a:pt x="274" y="723"/>
                </a:lnTo>
                <a:lnTo>
                  <a:pt x="318" y="706"/>
                </a:lnTo>
                <a:lnTo>
                  <a:pt x="371" y="697"/>
                </a:lnTo>
                <a:lnTo>
                  <a:pt x="432" y="697"/>
                </a:lnTo>
                <a:lnTo>
                  <a:pt x="494" y="697"/>
                </a:lnTo>
                <a:lnTo>
                  <a:pt x="618" y="715"/>
                </a:lnTo>
                <a:lnTo>
                  <a:pt x="706" y="723"/>
                </a:lnTo>
                <a:lnTo>
                  <a:pt x="706" y="723"/>
                </a:lnTo>
                <a:lnTo>
                  <a:pt x="882" y="741"/>
                </a:lnTo>
                <a:lnTo>
                  <a:pt x="988" y="741"/>
                </a:lnTo>
                <a:lnTo>
                  <a:pt x="1041" y="732"/>
                </a:lnTo>
                <a:lnTo>
                  <a:pt x="1085" y="723"/>
                </a:lnTo>
                <a:lnTo>
                  <a:pt x="1085" y="723"/>
                </a:lnTo>
                <a:lnTo>
                  <a:pt x="1121" y="715"/>
                </a:lnTo>
                <a:lnTo>
                  <a:pt x="1147" y="715"/>
                </a:lnTo>
                <a:lnTo>
                  <a:pt x="1165" y="732"/>
                </a:lnTo>
                <a:lnTo>
                  <a:pt x="1182" y="750"/>
                </a:lnTo>
                <a:lnTo>
                  <a:pt x="1218" y="776"/>
                </a:lnTo>
                <a:lnTo>
                  <a:pt x="1235" y="785"/>
                </a:lnTo>
                <a:lnTo>
                  <a:pt x="1262" y="785"/>
                </a:lnTo>
                <a:lnTo>
                  <a:pt x="1262" y="785"/>
                </a:lnTo>
                <a:lnTo>
                  <a:pt x="1288" y="785"/>
                </a:lnTo>
                <a:lnTo>
                  <a:pt x="1324" y="794"/>
                </a:lnTo>
                <a:lnTo>
                  <a:pt x="1394" y="829"/>
                </a:lnTo>
                <a:lnTo>
                  <a:pt x="1474" y="882"/>
                </a:lnTo>
                <a:lnTo>
                  <a:pt x="1544" y="935"/>
                </a:lnTo>
                <a:lnTo>
                  <a:pt x="1544" y="935"/>
                </a:lnTo>
                <a:lnTo>
                  <a:pt x="1615" y="988"/>
                </a:lnTo>
                <a:lnTo>
                  <a:pt x="1694" y="1032"/>
                </a:lnTo>
                <a:lnTo>
                  <a:pt x="1694" y="1032"/>
                </a:lnTo>
                <a:lnTo>
                  <a:pt x="1712" y="1006"/>
                </a:lnTo>
                <a:lnTo>
                  <a:pt x="1747" y="970"/>
                </a:lnTo>
                <a:lnTo>
                  <a:pt x="1747" y="970"/>
                </a:lnTo>
                <a:lnTo>
                  <a:pt x="1774" y="953"/>
                </a:lnTo>
                <a:lnTo>
                  <a:pt x="1800" y="944"/>
                </a:lnTo>
                <a:lnTo>
                  <a:pt x="1853" y="935"/>
                </a:lnTo>
                <a:lnTo>
                  <a:pt x="1950" y="944"/>
                </a:lnTo>
                <a:lnTo>
                  <a:pt x="1950" y="944"/>
                </a:lnTo>
                <a:lnTo>
                  <a:pt x="1968" y="944"/>
                </a:lnTo>
                <a:lnTo>
                  <a:pt x="1985" y="935"/>
                </a:lnTo>
                <a:lnTo>
                  <a:pt x="2012" y="909"/>
                </a:lnTo>
                <a:lnTo>
                  <a:pt x="2038" y="873"/>
                </a:lnTo>
                <a:lnTo>
                  <a:pt x="2065" y="838"/>
                </a:lnTo>
                <a:lnTo>
                  <a:pt x="2065" y="838"/>
                </a:lnTo>
                <a:lnTo>
                  <a:pt x="2109" y="812"/>
                </a:lnTo>
                <a:lnTo>
                  <a:pt x="2162" y="803"/>
                </a:lnTo>
                <a:lnTo>
                  <a:pt x="2162" y="803"/>
                </a:lnTo>
                <a:lnTo>
                  <a:pt x="2144" y="759"/>
                </a:lnTo>
                <a:lnTo>
                  <a:pt x="2136" y="706"/>
                </a:lnTo>
                <a:lnTo>
                  <a:pt x="2118" y="653"/>
                </a:lnTo>
                <a:lnTo>
                  <a:pt x="2091" y="617"/>
                </a:lnTo>
                <a:lnTo>
                  <a:pt x="2091" y="617"/>
                </a:lnTo>
                <a:lnTo>
                  <a:pt x="2056" y="582"/>
                </a:lnTo>
                <a:lnTo>
                  <a:pt x="2021" y="529"/>
                </a:lnTo>
                <a:lnTo>
                  <a:pt x="2003" y="485"/>
                </a:lnTo>
                <a:lnTo>
                  <a:pt x="1994" y="467"/>
                </a:lnTo>
                <a:lnTo>
                  <a:pt x="2003" y="450"/>
                </a:lnTo>
                <a:lnTo>
                  <a:pt x="2003" y="450"/>
                </a:lnTo>
                <a:lnTo>
                  <a:pt x="2012" y="406"/>
                </a:lnTo>
                <a:lnTo>
                  <a:pt x="2012" y="370"/>
                </a:lnTo>
                <a:lnTo>
                  <a:pt x="2003" y="326"/>
                </a:lnTo>
                <a:lnTo>
                  <a:pt x="1968" y="282"/>
                </a:lnTo>
                <a:lnTo>
                  <a:pt x="1968" y="282"/>
                </a:lnTo>
                <a:lnTo>
                  <a:pt x="1941" y="247"/>
                </a:lnTo>
                <a:lnTo>
                  <a:pt x="1915" y="203"/>
                </a:lnTo>
                <a:lnTo>
                  <a:pt x="1915" y="203"/>
                </a:lnTo>
                <a:lnTo>
                  <a:pt x="1747" y="185"/>
                </a:lnTo>
                <a:lnTo>
                  <a:pt x="1677" y="185"/>
                </a:lnTo>
                <a:lnTo>
                  <a:pt x="1633" y="185"/>
                </a:lnTo>
                <a:lnTo>
                  <a:pt x="1633" y="185"/>
                </a:lnTo>
                <a:lnTo>
                  <a:pt x="1606" y="185"/>
                </a:lnTo>
                <a:lnTo>
                  <a:pt x="1571" y="167"/>
                </a:lnTo>
                <a:lnTo>
                  <a:pt x="1483" y="115"/>
                </a:lnTo>
                <a:lnTo>
                  <a:pt x="1333" y="9"/>
                </a:lnTo>
                <a:lnTo>
                  <a:pt x="1333" y="9"/>
                </a:lnTo>
                <a:lnTo>
                  <a:pt x="1297" y="0"/>
                </a:lnTo>
                <a:lnTo>
                  <a:pt x="1218" y="0"/>
                </a:lnTo>
                <a:lnTo>
                  <a:pt x="1015" y="17"/>
                </a:lnTo>
                <a:lnTo>
                  <a:pt x="1015" y="17"/>
                </a:lnTo>
                <a:lnTo>
                  <a:pt x="988" y="53"/>
                </a:lnTo>
                <a:lnTo>
                  <a:pt x="980" y="79"/>
                </a:lnTo>
                <a:lnTo>
                  <a:pt x="971" y="115"/>
                </a:lnTo>
                <a:lnTo>
                  <a:pt x="971" y="150"/>
                </a:lnTo>
                <a:lnTo>
                  <a:pt x="980" y="220"/>
                </a:lnTo>
                <a:lnTo>
                  <a:pt x="988" y="309"/>
                </a:lnTo>
                <a:lnTo>
                  <a:pt x="988" y="309"/>
                </a:lnTo>
                <a:lnTo>
                  <a:pt x="980" y="353"/>
                </a:lnTo>
                <a:lnTo>
                  <a:pt x="962" y="388"/>
                </a:lnTo>
                <a:lnTo>
                  <a:pt x="935" y="406"/>
                </a:lnTo>
                <a:lnTo>
                  <a:pt x="900" y="423"/>
                </a:lnTo>
                <a:lnTo>
                  <a:pt x="821" y="423"/>
                </a:lnTo>
                <a:lnTo>
                  <a:pt x="750" y="423"/>
                </a:lnTo>
                <a:lnTo>
                  <a:pt x="750" y="423"/>
                </a:lnTo>
                <a:lnTo>
                  <a:pt x="715" y="415"/>
                </a:lnTo>
                <a:lnTo>
                  <a:pt x="680" y="388"/>
                </a:lnTo>
                <a:lnTo>
                  <a:pt x="635" y="344"/>
                </a:lnTo>
                <a:lnTo>
                  <a:pt x="600" y="291"/>
                </a:lnTo>
                <a:lnTo>
                  <a:pt x="485" y="115"/>
                </a:lnTo>
                <a:lnTo>
                  <a:pt x="485" y="115"/>
                </a:lnTo>
                <a:lnTo>
                  <a:pt x="459" y="106"/>
                </a:lnTo>
                <a:lnTo>
                  <a:pt x="432" y="106"/>
                </a:lnTo>
                <a:lnTo>
                  <a:pt x="397" y="115"/>
                </a:lnTo>
                <a:lnTo>
                  <a:pt x="362" y="141"/>
                </a:lnTo>
                <a:lnTo>
                  <a:pt x="194" y="247"/>
                </a:lnTo>
                <a:lnTo>
                  <a:pt x="194" y="247"/>
                </a:lnTo>
                <a:lnTo>
                  <a:pt x="168" y="273"/>
                </a:lnTo>
                <a:lnTo>
                  <a:pt x="150" y="309"/>
                </a:lnTo>
                <a:lnTo>
                  <a:pt x="132" y="335"/>
                </a:lnTo>
                <a:lnTo>
                  <a:pt x="124" y="370"/>
                </a:lnTo>
                <a:lnTo>
                  <a:pt x="115" y="432"/>
                </a:lnTo>
                <a:lnTo>
                  <a:pt x="97" y="459"/>
                </a:lnTo>
                <a:lnTo>
                  <a:pt x="79" y="485"/>
                </a:lnTo>
                <a:lnTo>
                  <a:pt x="79" y="485"/>
                </a:lnTo>
                <a:lnTo>
                  <a:pt x="35" y="538"/>
                </a:lnTo>
                <a:lnTo>
                  <a:pt x="18" y="565"/>
                </a:lnTo>
                <a:lnTo>
                  <a:pt x="0" y="600"/>
                </a:lnTo>
                <a:lnTo>
                  <a:pt x="0" y="635"/>
                </a:lnTo>
                <a:lnTo>
                  <a:pt x="0" y="679"/>
                </a:lnTo>
                <a:lnTo>
                  <a:pt x="18" y="723"/>
                </a:lnTo>
                <a:lnTo>
                  <a:pt x="35" y="768"/>
                </a:lnTo>
                <a:lnTo>
                  <a:pt x="35" y="768"/>
                </a:lnTo>
                <a:lnTo>
                  <a:pt x="44" y="785"/>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p:cNvSpPr>
            <a:spLocks noChangeArrowheads="1"/>
          </p:cNvSpPr>
          <p:nvPr/>
        </p:nvSpPr>
        <p:spPr bwMode="auto">
          <a:xfrm>
            <a:off x="6051388" y="1812273"/>
            <a:ext cx="696485" cy="425830"/>
          </a:xfrm>
          <a:custGeom>
            <a:avLst/>
            <a:gdLst>
              <a:gd name="T0" fmla="*/ 36 w 1704"/>
              <a:gd name="T1" fmla="*/ 494 h 1042"/>
              <a:gd name="T2" fmla="*/ 186 w 1704"/>
              <a:gd name="T3" fmla="*/ 485 h 1042"/>
              <a:gd name="T4" fmla="*/ 221 w 1704"/>
              <a:gd name="T5" fmla="*/ 512 h 1042"/>
              <a:gd name="T6" fmla="*/ 256 w 1704"/>
              <a:gd name="T7" fmla="*/ 538 h 1042"/>
              <a:gd name="T8" fmla="*/ 353 w 1704"/>
              <a:gd name="T9" fmla="*/ 582 h 1042"/>
              <a:gd name="T10" fmla="*/ 397 w 1704"/>
              <a:gd name="T11" fmla="*/ 573 h 1042"/>
              <a:gd name="T12" fmla="*/ 415 w 1704"/>
              <a:gd name="T13" fmla="*/ 573 h 1042"/>
              <a:gd name="T14" fmla="*/ 494 w 1704"/>
              <a:gd name="T15" fmla="*/ 600 h 1042"/>
              <a:gd name="T16" fmla="*/ 556 w 1704"/>
              <a:gd name="T17" fmla="*/ 653 h 1042"/>
              <a:gd name="T18" fmla="*/ 556 w 1704"/>
              <a:gd name="T19" fmla="*/ 671 h 1042"/>
              <a:gd name="T20" fmla="*/ 547 w 1704"/>
              <a:gd name="T21" fmla="*/ 856 h 1042"/>
              <a:gd name="T22" fmla="*/ 556 w 1704"/>
              <a:gd name="T23" fmla="*/ 882 h 1042"/>
              <a:gd name="T24" fmla="*/ 609 w 1704"/>
              <a:gd name="T25" fmla="*/ 891 h 1042"/>
              <a:gd name="T26" fmla="*/ 724 w 1704"/>
              <a:gd name="T27" fmla="*/ 944 h 1042"/>
              <a:gd name="T28" fmla="*/ 777 w 1704"/>
              <a:gd name="T29" fmla="*/ 997 h 1042"/>
              <a:gd name="T30" fmla="*/ 794 w 1704"/>
              <a:gd name="T31" fmla="*/ 1024 h 1042"/>
              <a:gd name="T32" fmla="*/ 1015 w 1704"/>
              <a:gd name="T33" fmla="*/ 1041 h 1042"/>
              <a:gd name="T34" fmla="*/ 1059 w 1704"/>
              <a:gd name="T35" fmla="*/ 1041 h 1042"/>
              <a:gd name="T36" fmla="*/ 1130 w 1704"/>
              <a:gd name="T37" fmla="*/ 997 h 1042"/>
              <a:gd name="T38" fmla="*/ 1156 w 1704"/>
              <a:gd name="T39" fmla="*/ 971 h 1042"/>
              <a:gd name="T40" fmla="*/ 1200 w 1704"/>
              <a:gd name="T41" fmla="*/ 935 h 1042"/>
              <a:gd name="T42" fmla="*/ 1315 w 1704"/>
              <a:gd name="T43" fmla="*/ 909 h 1042"/>
              <a:gd name="T44" fmla="*/ 1350 w 1704"/>
              <a:gd name="T45" fmla="*/ 909 h 1042"/>
              <a:gd name="T46" fmla="*/ 1377 w 1704"/>
              <a:gd name="T47" fmla="*/ 891 h 1042"/>
              <a:gd name="T48" fmla="*/ 1394 w 1704"/>
              <a:gd name="T49" fmla="*/ 768 h 1042"/>
              <a:gd name="T50" fmla="*/ 1421 w 1704"/>
              <a:gd name="T51" fmla="*/ 723 h 1042"/>
              <a:gd name="T52" fmla="*/ 1500 w 1704"/>
              <a:gd name="T53" fmla="*/ 644 h 1042"/>
              <a:gd name="T54" fmla="*/ 1544 w 1704"/>
              <a:gd name="T55" fmla="*/ 626 h 1042"/>
              <a:gd name="T56" fmla="*/ 1580 w 1704"/>
              <a:gd name="T57" fmla="*/ 609 h 1042"/>
              <a:gd name="T58" fmla="*/ 1615 w 1704"/>
              <a:gd name="T59" fmla="*/ 556 h 1042"/>
              <a:gd name="T60" fmla="*/ 1642 w 1704"/>
              <a:gd name="T61" fmla="*/ 547 h 1042"/>
              <a:gd name="T62" fmla="*/ 1659 w 1704"/>
              <a:gd name="T63" fmla="*/ 547 h 1042"/>
              <a:gd name="T64" fmla="*/ 1686 w 1704"/>
              <a:gd name="T65" fmla="*/ 503 h 1042"/>
              <a:gd name="T66" fmla="*/ 1677 w 1704"/>
              <a:gd name="T67" fmla="*/ 432 h 1042"/>
              <a:gd name="T68" fmla="*/ 1677 w 1704"/>
              <a:gd name="T69" fmla="*/ 388 h 1042"/>
              <a:gd name="T70" fmla="*/ 1703 w 1704"/>
              <a:gd name="T71" fmla="*/ 335 h 1042"/>
              <a:gd name="T72" fmla="*/ 1553 w 1704"/>
              <a:gd name="T73" fmla="*/ 238 h 1042"/>
              <a:gd name="T74" fmla="*/ 1483 w 1704"/>
              <a:gd name="T75" fmla="*/ 185 h 1042"/>
              <a:gd name="T76" fmla="*/ 1333 w 1704"/>
              <a:gd name="T77" fmla="*/ 97 h 1042"/>
              <a:gd name="T78" fmla="*/ 1271 w 1704"/>
              <a:gd name="T79" fmla="*/ 88 h 1042"/>
              <a:gd name="T80" fmla="*/ 1244 w 1704"/>
              <a:gd name="T81" fmla="*/ 88 h 1042"/>
              <a:gd name="T82" fmla="*/ 1191 w 1704"/>
              <a:gd name="T83" fmla="*/ 53 h 1042"/>
              <a:gd name="T84" fmla="*/ 1156 w 1704"/>
              <a:gd name="T85" fmla="*/ 18 h 1042"/>
              <a:gd name="T86" fmla="*/ 1094 w 1704"/>
              <a:gd name="T87" fmla="*/ 26 h 1042"/>
              <a:gd name="T88" fmla="*/ 1050 w 1704"/>
              <a:gd name="T89" fmla="*/ 35 h 1042"/>
              <a:gd name="T90" fmla="*/ 891 w 1704"/>
              <a:gd name="T91" fmla="*/ 44 h 1042"/>
              <a:gd name="T92" fmla="*/ 715 w 1704"/>
              <a:gd name="T93" fmla="*/ 26 h 1042"/>
              <a:gd name="T94" fmla="*/ 503 w 1704"/>
              <a:gd name="T95" fmla="*/ 0 h 1042"/>
              <a:gd name="T96" fmla="*/ 380 w 1704"/>
              <a:gd name="T97" fmla="*/ 0 h 1042"/>
              <a:gd name="T98" fmla="*/ 283 w 1704"/>
              <a:gd name="T99" fmla="*/ 26 h 1042"/>
              <a:gd name="T100" fmla="*/ 238 w 1704"/>
              <a:gd name="T101" fmla="*/ 53 h 1042"/>
              <a:gd name="T102" fmla="*/ 115 w 1704"/>
              <a:gd name="T103" fmla="*/ 79 h 1042"/>
              <a:gd name="T104" fmla="*/ 53 w 1704"/>
              <a:gd name="T105" fmla="*/ 88 h 1042"/>
              <a:gd name="T106" fmla="*/ 80 w 1704"/>
              <a:gd name="T107" fmla="*/ 176 h 1042"/>
              <a:gd name="T108" fmla="*/ 88 w 1704"/>
              <a:gd name="T109" fmla="*/ 265 h 1042"/>
              <a:gd name="T110" fmla="*/ 62 w 1704"/>
              <a:gd name="T111" fmla="*/ 344 h 1042"/>
              <a:gd name="T112" fmla="*/ 18 w 1704"/>
              <a:gd name="T113" fmla="*/ 406 h 1042"/>
              <a:gd name="T114" fmla="*/ 0 w 1704"/>
              <a:gd name="T115" fmla="*/ 441 h 1042"/>
              <a:gd name="T116" fmla="*/ 9 w 1704"/>
              <a:gd name="T117" fmla="*/ 476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4" h="1042">
                <a:moveTo>
                  <a:pt x="36" y="494"/>
                </a:moveTo>
                <a:lnTo>
                  <a:pt x="36" y="494"/>
                </a:lnTo>
                <a:lnTo>
                  <a:pt x="141" y="485"/>
                </a:lnTo>
                <a:lnTo>
                  <a:pt x="186" y="485"/>
                </a:lnTo>
                <a:lnTo>
                  <a:pt x="203" y="494"/>
                </a:lnTo>
                <a:lnTo>
                  <a:pt x="221" y="512"/>
                </a:lnTo>
                <a:lnTo>
                  <a:pt x="221" y="512"/>
                </a:lnTo>
                <a:lnTo>
                  <a:pt x="256" y="538"/>
                </a:lnTo>
                <a:lnTo>
                  <a:pt x="300" y="565"/>
                </a:lnTo>
                <a:lnTo>
                  <a:pt x="353" y="582"/>
                </a:lnTo>
                <a:lnTo>
                  <a:pt x="380" y="582"/>
                </a:lnTo>
                <a:lnTo>
                  <a:pt x="397" y="573"/>
                </a:lnTo>
                <a:lnTo>
                  <a:pt x="397" y="573"/>
                </a:lnTo>
                <a:lnTo>
                  <a:pt x="415" y="573"/>
                </a:lnTo>
                <a:lnTo>
                  <a:pt x="441" y="573"/>
                </a:lnTo>
                <a:lnTo>
                  <a:pt x="494" y="600"/>
                </a:lnTo>
                <a:lnTo>
                  <a:pt x="539" y="635"/>
                </a:lnTo>
                <a:lnTo>
                  <a:pt x="556" y="653"/>
                </a:lnTo>
                <a:lnTo>
                  <a:pt x="556" y="671"/>
                </a:lnTo>
                <a:lnTo>
                  <a:pt x="556" y="671"/>
                </a:lnTo>
                <a:lnTo>
                  <a:pt x="547" y="803"/>
                </a:lnTo>
                <a:lnTo>
                  <a:pt x="547" y="856"/>
                </a:lnTo>
                <a:lnTo>
                  <a:pt x="547" y="873"/>
                </a:lnTo>
                <a:lnTo>
                  <a:pt x="556" y="882"/>
                </a:lnTo>
                <a:lnTo>
                  <a:pt x="556" y="882"/>
                </a:lnTo>
                <a:lnTo>
                  <a:pt x="609" y="891"/>
                </a:lnTo>
                <a:lnTo>
                  <a:pt x="680" y="926"/>
                </a:lnTo>
                <a:lnTo>
                  <a:pt x="724" y="944"/>
                </a:lnTo>
                <a:lnTo>
                  <a:pt x="759" y="971"/>
                </a:lnTo>
                <a:lnTo>
                  <a:pt x="777" y="997"/>
                </a:lnTo>
                <a:lnTo>
                  <a:pt x="794" y="1024"/>
                </a:lnTo>
                <a:lnTo>
                  <a:pt x="794" y="1024"/>
                </a:lnTo>
                <a:lnTo>
                  <a:pt x="918" y="1024"/>
                </a:lnTo>
                <a:lnTo>
                  <a:pt x="1015" y="1041"/>
                </a:lnTo>
                <a:lnTo>
                  <a:pt x="1015" y="1041"/>
                </a:lnTo>
                <a:lnTo>
                  <a:pt x="1059" y="1041"/>
                </a:lnTo>
                <a:lnTo>
                  <a:pt x="1094" y="1024"/>
                </a:lnTo>
                <a:lnTo>
                  <a:pt x="1130" y="997"/>
                </a:lnTo>
                <a:lnTo>
                  <a:pt x="1156" y="971"/>
                </a:lnTo>
                <a:lnTo>
                  <a:pt x="1156" y="971"/>
                </a:lnTo>
                <a:lnTo>
                  <a:pt x="1174" y="953"/>
                </a:lnTo>
                <a:lnTo>
                  <a:pt x="1200" y="935"/>
                </a:lnTo>
                <a:lnTo>
                  <a:pt x="1253" y="918"/>
                </a:lnTo>
                <a:lnTo>
                  <a:pt x="1315" y="909"/>
                </a:lnTo>
                <a:lnTo>
                  <a:pt x="1350" y="909"/>
                </a:lnTo>
                <a:lnTo>
                  <a:pt x="1350" y="909"/>
                </a:lnTo>
                <a:lnTo>
                  <a:pt x="1368" y="900"/>
                </a:lnTo>
                <a:lnTo>
                  <a:pt x="1377" y="891"/>
                </a:lnTo>
                <a:lnTo>
                  <a:pt x="1386" y="856"/>
                </a:lnTo>
                <a:lnTo>
                  <a:pt x="1394" y="768"/>
                </a:lnTo>
                <a:lnTo>
                  <a:pt x="1394" y="768"/>
                </a:lnTo>
                <a:lnTo>
                  <a:pt x="1421" y="723"/>
                </a:lnTo>
                <a:lnTo>
                  <a:pt x="1456" y="688"/>
                </a:lnTo>
                <a:lnTo>
                  <a:pt x="1500" y="644"/>
                </a:lnTo>
                <a:lnTo>
                  <a:pt x="1544" y="626"/>
                </a:lnTo>
                <a:lnTo>
                  <a:pt x="1544" y="626"/>
                </a:lnTo>
                <a:lnTo>
                  <a:pt x="1562" y="618"/>
                </a:lnTo>
                <a:lnTo>
                  <a:pt x="1580" y="609"/>
                </a:lnTo>
                <a:lnTo>
                  <a:pt x="1597" y="582"/>
                </a:lnTo>
                <a:lnTo>
                  <a:pt x="1615" y="556"/>
                </a:lnTo>
                <a:lnTo>
                  <a:pt x="1624" y="547"/>
                </a:lnTo>
                <a:lnTo>
                  <a:pt x="1642" y="547"/>
                </a:lnTo>
                <a:lnTo>
                  <a:pt x="1642" y="547"/>
                </a:lnTo>
                <a:lnTo>
                  <a:pt x="1659" y="547"/>
                </a:lnTo>
                <a:lnTo>
                  <a:pt x="1677" y="538"/>
                </a:lnTo>
                <a:lnTo>
                  <a:pt x="1686" y="503"/>
                </a:lnTo>
                <a:lnTo>
                  <a:pt x="1686" y="468"/>
                </a:lnTo>
                <a:lnTo>
                  <a:pt x="1677" y="432"/>
                </a:lnTo>
                <a:lnTo>
                  <a:pt x="1677" y="432"/>
                </a:lnTo>
                <a:lnTo>
                  <a:pt x="1677" y="388"/>
                </a:lnTo>
                <a:lnTo>
                  <a:pt x="1703" y="335"/>
                </a:lnTo>
                <a:lnTo>
                  <a:pt x="1703" y="335"/>
                </a:lnTo>
                <a:lnTo>
                  <a:pt x="1624" y="291"/>
                </a:lnTo>
                <a:lnTo>
                  <a:pt x="1553" y="238"/>
                </a:lnTo>
                <a:lnTo>
                  <a:pt x="1553" y="238"/>
                </a:lnTo>
                <a:lnTo>
                  <a:pt x="1483" y="185"/>
                </a:lnTo>
                <a:lnTo>
                  <a:pt x="1403" y="132"/>
                </a:lnTo>
                <a:lnTo>
                  <a:pt x="1333" y="97"/>
                </a:lnTo>
                <a:lnTo>
                  <a:pt x="1297" y="88"/>
                </a:lnTo>
                <a:lnTo>
                  <a:pt x="1271" y="88"/>
                </a:lnTo>
                <a:lnTo>
                  <a:pt x="1271" y="88"/>
                </a:lnTo>
                <a:lnTo>
                  <a:pt x="1244" y="88"/>
                </a:lnTo>
                <a:lnTo>
                  <a:pt x="1227" y="79"/>
                </a:lnTo>
                <a:lnTo>
                  <a:pt x="1191" y="53"/>
                </a:lnTo>
                <a:lnTo>
                  <a:pt x="1174" y="35"/>
                </a:lnTo>
                <a:lnTo>
                  <a:pt x="1156" y="18"/>
                </a:lnTo>
                <a:lnTo>
                  <a:pt x="1130" y="18"/>
                </a:lnTo>
                <a:lnTo>
                  <a:pt x="1094" y="26"/>
                </a:lnTo>
                <a:lnTo>
                  <a:pt x="1094" y="26"/>
                </a:lnTo>
                <a:lnTo>
                  <a:pt x="1050" y="35"/>
                </a:lnTo>
                <a:lnTo>
                  <a:pt x="997" y="44"/>
                </a:lnTo>
                <a:lnTo>
                  <a:pt x="891" y="44"/>
                </a:lnTo>
                <a:lnTo>
                  <a:pt x="715" y="26"/>
                </a:lnTo>
                <a:lnTo>
                  <a:pt x="715" y="26"/>
                </a:lnTo>
                <a:lnTo>
                  <a:pt x="627" y="18"/>
                </a:lnTo>
                <a:lnTo>
                  <a:pt x="503" y="0"/>
                </a:lnTo>
                <a:lnTo>
                  <a:pt x="441" y="0"/>
                </a:lnTo>
                <a:lnTo>
                  <a:pt x="380" y="0"/>
                </a:lnTo>
                <a:lnTo>
                  <a:pt x="327" y="9"/>
                </a:lnTo>
                <a:lnTo>
                  <a:pt x="283" y="26"/>
                </a:lnTo>
                <a:lnTo>
                  <a:pt x="283" y="26"/>
                </a:lnTo>
                <a:lnTo>
                  <a:pt x="238" y="53"/>
                </a:lnTo>
                <a:lnTo>
                  <a:pt x="186" y="71"/>
                </a:lnTo>
                <a:lnTo>
                  <a:pt x="115" y="79"/>
                </a:lnTo>
                <a:lnTo>
                  <a:pt x="53" y="88"/>
                </a:lnTo>
                <a:lnTo>
                  <a:pt x="53" y="88"/>
                </a:lnTo>
                <a:lnTo>
                  <a:pt x="71" y="132"/>
                </a:lnTo>
                <a:lnTo>
                  <a:pt x="80" y="176"/>
                </a:lnTo>
                <a:lnTo>
                  <a:pt x="88" y="221"/>
                </a:lnTo>
                <a:lnTo>
                  <a:pt x="88" y="265"/>
                </a:lnTo>
                <a:lnTo>
                  <a:pt x="80" y="309"/>
                </a:lnTo>
                <a:lnTo>
                  <a:pt x="62" y="344"/>
                </a:lnTo>
                <a:lnTo>
                  <a:pt x="44" y="379"/>
                </a:lnTo>
                <a:lnTo>
                  <a:pt x="18" y="406"/>
                </a:lnTo>
                <a:lnTo>
                  <a:pt x="18" y="406"/>
                </a:lnTo>
                <a:lnTo>
                  <a:pt x="0" y="441"/>
                </a:lnTo>
                <a:lnTo>
                  <a:pt x="0" y="459"/>
                </a:lnTo>
                <a:lnTo>
                  <a:pt x="9" y="476"/>
                </a:lnTo>
                <a:lnTo>
                  <a:pt x="36" y="494"/>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5"/>
          <p:cNvSpPr>
            <a:spLocks noChangeArrowheads="1"/>
          </p:cNvSpPr>
          <p:nvPr/>
        </p:nvSpPr>
        <p:spPr bwMode="auto">
          <a:xfrm>
            <a:off x="4308371" y="3255765"/>
            <a:ext cx="546722" cy="288698"/>
          </a:xfrm>
          <a:custGeom>
            <a:avLst/>
            <a:gdLst>
              <a:gd name="T0" fmla="*/ 62 w 1334"/>
              <a:gd name="T1" fmla="*/ 547 h 706"/>
              <a:gd name="T2" fmla="*/ 106 w 1334"/>
              <a:gd name="T3" fmla="*/ 511 h 706"/>
              <a:gd name="T4" fmla="*/ 150 w 1334"/>
              <a:gd name="T5" fmla="*/ 503 h 706"/>
              <a:gd name="T6" fmla="*/ 185 w 1334"/>
              <a:gd name="T7" fmla="*/ 520 h 706"/>
              <a:gd name="T8" fmla="*/ 194 w 1334"/>
              <a:gd name="T9" fmla="*/ 555 h 706"/>
              <a:gd name="T10" fmla="*/ 194 w 1334"/>
              <a:gd name="T11" fmla="*/ 582 h 706"/>
              <a:gd name="T12" fmla="*/ 230 w 1334"/>
              <a:gd name="T13" fmla="*/ 626 h 706"/>
              <a:gd name="T14" fmla="*/ 247 w 1334"/>
              <a:gd name="T15" fmla="*/ 679 h 706"/>
              <a:gd name="T16" fmla="*/ 247 w 1334"/>
              <a:gd name="T17" fmla="*/ 705 h 706"/>
              <a:gd name="T18" fmla="*/ 247 w 1334"/>
              <a:gd name="T19" fmla="*/ 705 h 706"/>
              <a:gd name="T20" fmla="*/ 503 w 1334"/>
              <a:gd name="T21" fmla="*/ 688 h 706"/>
              <a:gd name="T22" fmla="*/ 547 w 1334"/>
              <a:gd name="T23" fmla="*/ 661 h 706"/>
              <a:gd name="T24" fmla="*/ 627 w 1334"/>
              <a:gd name="T25" fmla="*/ 520 h 706"/>
              <a:gd name="T26" fmla="*/ 644 w 1334"/>
              <a:gd name="T27" fmla="*/ 476 h 706"/>
              <a:gd name="T28" fmla="*/ 680 w 1334"/>
              <a:gd name="T29" fmla="*/ 494 h 706"/>
              <a:gd name="T30" fmla="*/ 768 w 1334"/>
              <a:gd name="T31" fmla="*/ 626 h 706"/>
              <a:gd name="T32" fmla="*/ 812 w 1334"/>
              <a:gd name="T33" fmla="*/ 679 h 706"/>
              <a:gd name="T34" fmla="*/ 856 w 1334"/>
              <a:gd name="T35" fmla="*/ 697 h 706"/>
              <a:gd name="T36" fmla="*/ 883 w 1334"/>
              <a:gd name="T37" fmla="*/ 670 h 706"/>
              <a:gd name="T38" fmla="*/ 891 w 1334"/>
              <a:gd name="T39" fmla="*/ 573 h 706"/>
              <a:gd name="T40" fmla="*/ 900 w 1334"/>
              <a:gd name="T41" fmla="*/ 555 h 706"/>
              <a:gd name="T42" fmla="*/ 927 w 1334"/>
              <a:gd name="T43" fmla="*/ 520 h 706"/>
              <a:gd name="T44" fmla="*/ 997 w 1334"/>
              <a:gd name="T45" fmla="*/ 511 h 706"/>
              <a:gd name="T46" fmla="*/ 1041 w 1334"/>
              <a:gd name="T47" fmla="*/ 520 h 706"/>
              <a:gd name="T48" fmla="*/ 1112 w 1334"/>
              <a:gd name="T49" fmla="*/ 520 h 706"/>
              <a:gd name="T50" fmla="*/ 1138 w 1334"/>
              <a:gd name="T51" fmla="*/ 503 h 706"/>
              <a:gd name="T52" fmla="*/ 1138 w 1334"/>
              <a:gd name="T53" fmla="*/ 476 h 706"/>
              <a:gd name="T54" fmla="*/ 1147 w 1334"/>
              <a:gd name="T55" fmla="*/ 450 h 706"/>
              <a:gd name="T56" fmla="*/ 1174 w 1334"/>
              <a:gd name="T57" fmla="*/ 441 h 706"/>
              <a:gd name="T58" fmla="*/ 1227 w 1334"/>
              <a:gd name="T59" fmla="*/ 441 h 706"/>
              <a:gd name="T60" fmla="*/ 1253 w 1334"/>
              <a:gd name="T61" fmla="*/ 432 h 706"/>
              <a:gd name="T62" fmla="*/ 1271 w 1334"/>
              <a:gd name="T63" fmla="*/ 370 h 706"/>
              <a:gd name="T64" fmla="*/ 1333 w 1334"/>
              <a:gd name="T65" fmla="*/ 317 h 706"/>
              <a:gd name="T66" fmla="*/ 1253 w 1334"/>
              <a:gd name="T67" fmla="*/ 291 h 706"/>
              <a:gd name="T68" fmla="*/ 1183 w 1334"/>
              <a:gd name="T69" fmla="*/ 300 h 706"/>
              <a:gd name="T70" fmla="*/ 1156 w 1334"/>
              <a:gd name="T71" fmla="*/ 308 h 706"/>
              <a:gd name="T72" fmla="*/ 1086 w 1334"/>
              <a:gd name="T73" fmla="*/ 282 h 706"/>
              <a:gd name="T74" fmla="*/ 1033 w 1334"/>
              <a:gd name="T75" fmla="*/ 220 h 706"/>
              <a:gd name="T76" fmla="*/ 1024 w 1334"/>
              <a:gd name="T77" fmla="*/ 167 h 706"/>
              <a:gd name="T78" fmla="*/ 1033 w 1334"/>
              <a:gd name="T79" fmla="*/ 97 h 706"/>
              <a:gd name="T80" fmla="*/ 944 w 1334"/>
              <a:gd name="T81" fmla="*/ 52 h 706"/>
              <a:gd name="T82" fmla="*/ 856 w 1334"/>
              <a:gd name="T83" fmla="*/ 26 h 706"/>
              <a:gd name="T84" fmla="*/ 750 w 1334"/>
              <a:gd name="T85" fmla="*/ 0 h 706"/>
              <a:gd name="T86" fmla="*/ 653 w 1334"/>
              <a:gd name="T87" fmla="*/ 35 h 706"/>
              <a:gd name="T88" fmla="*/ 609 w 1334"/>
              <a:gd name="T89" fmla="*/ 44 h 706"/>
              <a:gd name="T90" fmla="*/ 406 w 1334"/>
              <a:gd name="T91" fmla="*/ 44 h 706"/>
              <a:gd name="T92" fmla="*/ 388 w 1334"/>
              <a:gd name="T93" fmla="*/ 70 h 706"/>
              <a:gd name="T94" fmla="*/ 362 w 1334"/>
              <a:gd name="T95" fmla="*/ 88 h 706"/>
              <a:gd name="T96" fmla="*/ 318 w 1334"/>
              <a:gd name="T97" fmla="*/ 97 h 706"/>
              <a:gd name="T98" fmla="*/ 238 w 1334"/>
              <a:gd name="T99" fmla="*/ 158 h 706"/>
              <a:gd name="T100" fmla="*/ 212 w 1334"/>
              <a:gd name="T101" fmla="*/ 211 h 706"/>
              <a:gd name="T102" fmla="*/ 203 w 1334"/>
              <a:gd name="T103" fmla="*/ 238 h 706"/>
              <a:gd name="T104" fmla="*/ 124 w 1334"/>
              <a:gd name="T105" fmla="*/ 308 h 706"/>
              <a:gd name="T106" fmla="*/ 44 w 1334"/>
              <a:gd name="T107" fmla="*/ 405 h 706"/>
              <a:gd name="T108" fmla="*/ 18 w 1334"/>
              <a:gd name="T109" fmla="*/ 450 h 706"/>
              <a:gd name="T110" fmla="*/ 9 w 1334"/>
              <a:gd name="T111" fmla="*/ 564 h 706"/>
              <a:gd name="T112" fmla="*/ 27 w 1334"/>
              <a:gd name="T113" fmla="*/ 573 h 706"/>
              <a:gd name="T114" fmla="*/ 62 w 1334"/>
              <a:gd name="T115" fmla="*/ 54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4" h="706">
                <a:moveTo>
                  <a:pt x="62" y="547"/>
                </a:moveTo>
                <a:lnTo>
                  <a:pt x="62" y="547"/>
                </a:lnTo>
                <a:lnTo>
                  <a:pt x="88" y="520"/>
                </a:lnTo>
                <a:lnTo>
                  <a:pt x="106" y="511"/>
                </a:lnTo>
                <a:lnTo>
                  <a:pt x="133" y="503"/>
                </a:lnTo>
                <a:lnTo>
                  <a:pt x="150" y="503"/>
                </a:lnTo>
                <a:lnTo>
                  <a:pt x="168" y="511"/>
                </a:lnTo>
                <a:lnTo>
                  <a:pt x="185" y="520"/>
                </a:lnTo>
                <a:lnTo>
                  <a:pt x="194" y="538"/>
                </a:lnTo>
                <a:lnTo>
                  <a:pt x="194" y="555"/>
                </a:lnTo>
                <a:lnTo>
                  <a:pt x="194" y="555"/>
                </a:lnTo>
                <a:lnTo>
                  <a:pt x="194" y="582"/>
                </a:lnTo>
                <a:lnTo>
                  <a:pt x="203" y="600"/>
                </a:lnTo>
                <a:lnTo>
                  <a:pt x="230" y="626"/>
                </a:lnTo>
                <a:lnTo>
                  <a:pt x="247" y="653"/>
                </a:lnTo>
                <a:lnTo>
                  <a:pt x="247" y="679"/>
                </a:lnTo>
                <a:lnTo>
                  <a:pt x="247" y="705"/>
                </a:lnTo>
                <a:lnTo>
                  <a:pt x="247" y="705"/>
                </a:lnTo>
                <a:lnTo>
                  <a:pt x="247" y="705"/>
                </a:lnTo>
                <a:lnTo>
                  <a:pt x="247" y="705"/>
                </a:lnTo>
                <a:lnTo>
                  <a:pt x="503" y="688"/>
                </a:lnTo>
                <a:lnTo>
                  <a:pt x="503" y="688"/>
                </a:lnTo>
                <a:lnTo>
                  <a:pt x="521" y="679"/>
                </a:lnTo>
                <a:lnTo>
                  <a:pt x="547" y="661"/>
                </a:lnTo>
                <a:lnTo>
                  <a:pt x="583" y="591"/>
                </a:lnTo>
                <a:lnTo>
                  <a:pt x="627" y="520"/>
                </a:lnTo>
                <a:lnTo>
                  <a:pt x="644" y="476"/>
                </a:lnTo>
                <a:lnTo>
                  <a:pt x="644" y="476"/>
                </a:lnTo>
                <a:lnTo>
                  <a:pt x="662" y="485"/>
                </a:lnTo>
                <a:lnTo>
                  <a:pt x="680" y="494"/>
                </a:lnTo>
                <a:lnTo>
                  <a:pt x="715" y="555"/>
                </a:lnTo>
                <a:lnTo>
                  <a:pt x="768" y="626"/>
                </a:lnTo>
                <a:lnTo>
                  <a:pt x="812" y="679"/>
                </a:lnTo>
                <a:lnTo>
                  <a:pt x="812" y="679"/>
                </a:lnTo>
                <a:lnTo>
                  <a:pt x="838" y="697"/>
                </a:lnTo>
                <a:lnTo>
                  <a:pt x="856" y="697"/>
                </a:lnTo>
                <a:lnTo>
                  <a:pt x="874" y="688"/>
                </a:lnTo>
                <a:lnTo>
                  <a:pt x="883" y="670"/>
                </a:lnTo>
                <a:lnTo>
                  <a:pt x="891" y="626"/>
                </a:lnTo>
                <a:lnTo>
                  <a:pt x="891" y="573"/>
                </a:lnTo>
                <a:lnTo>
                  <a:pt x="891" y="573"/>
                </a:lnTo>
                <a:lnTo>
                  <a:pt x="900" y="555"/>
                </a:lnTo>
                <a:lnTo>
                  <a:pt x="909" y="547"/>
                </a:lnTo>
                <a:lnTo>
                  <a:pt x="927" y="520"/>
                </a:lnTo>
                <a:lnTo>
                  <a:pt x="962" y="511"/>
                </a:lnTo>
                <a:lnTo>
                  <a:pt x="997" y="511"/>
                </a:lnTo>
                <a:lnTo>
                  <a:pt x="997" y="511"/>
                </a:lnTo>
                <a:lnTo>
                  <a:pt x="1041" y="520"/>
                </a:lnTo>
                <a:lnTo>
                  <a:pt x="1086" y="520"/>
                </a:lnTo>
                <a:lnTo>
                  <a:pt x="1112" y="520"/>
                </a:lnTo>
                <a:lnTo>
                  <a:pt x="1121" y="511"/>
                </a:lnTo>
                <a:lnTo>
                  <a:pt x="1138" y="503"/>
                </a:lnTo>
                <a:lnTo>
                  <a:pt x="1138" y="476"/>
                </a:lnTo>
                <a:lnTo>
                  <a:pt x="1138" y="476"/>
                </a:lnTo>
                <a:lnTo>
                  <a:pt x="1147" y="458"/>
                </a:lnTo>
                <a:lnTo>
                  <a:pt x="1147" y="450"/>
                </a:lnTo>
                <a:lnTo>
                  <a:pt x="1156" y="441"/>
                </a:lnTo>
                <a:lnTo>
                  <a:pt x="1174" y="441"/>
                </a:lnTo>
                <a:lnTo>
                  <a:pt x="1227" y="441"/>
                </a:lnTo>
                <a:lnTo>
                  <a:pt x="1227" y="441"/>
                </a:lnTo>
                <a:lnTo>
                  <a:pt x="1244" y="441"/>
                </a:lnTo>
                <a:lnTo>
                  <a:pt x="1253" y="432"/>
                </a:lnTo>
                <a:lnTo>
                  <a:pt x="1262" y="405"/>
                </a:lnTo>
                <a:lnTo>
                  <a:pt x="1271" y="370"/>
                </a:lnTo>
                <a:lnTo>
                  <a:pt x="1333" y="317"/>
                </a:lnTo>
                <a:lnTo>
                  <a:pt x="1333" y="317"/>
                </a:lnTo>
                <a:lnTo>
                  <a:pt x="1297" y="308"/>
                </a:lnTo>
                <a:lnTo>
                  <a:pt x="1253" y="291"/>
                </a:lnTo>
                <a:lnTo>
                  <a:pt x="1218" y="291"/>
                </a:lnTo>
                <a:lnTo>
                  <a:pt x="1183" y="300"/>
                </a:lnTo>
                <a:lnTo>
                  <a:pt x="1183" y="300"/>
                </a:lnTo>
                <a:lnTo>
                  <a:pt x="1156" y="308"/>
                </a:lnTo>
                <a:lnTo>
                  <a:pt x="1130" y="308"/>
                </a:lnTo>
                <a:lnTo>
                  <a:pt x="1086" y="282"/>
                </a:lnTo>
                <a:lnTo>
                  <a:pt x="1050" y="247"/>
                </a:lnTo>
                <a:lnTo>
                  <a:pt x="1033" y="220"/>
                </a:lnTo>
                <a:lnTo>
                  <a:pt x="1033" y="220"/>
                </a:lnTo>
                <a:lnTo>
                  <a:pt x="1024" y="167"/>
                </a:lnTo>
                <a:lnTo>
                  <a:pt x="1024" y="132"/>
                </a:lnTo>
                <a:lnTo>
                  <a:pt x="1033" y="97"/>
                </a:lnTo>
                <a:lnTo>
                  <a:pt x="1033" y="97"/>
                </a:lnTo>
                <a:lnTo>
                  <a:pt x="944" y="52"/>
                </a:lnTo>
                <a:lnTo>
                  <a:pt x="856" y="26"/>
                </a:lnTo>
                <a:lnTo>
                  <a:pt x="856" y="26"/>
                </a:lnTo>
                <a:lnTo>
                  <a:pt x="803" y="8"/>
                </a:lnTo>
                <a:lnTo>
                  <a:pt x="750" y="0"/>
                </a:lnTo>
                <a:lnTo>
                  <a:pt x="706" y="8"/>
                </a:lnTo>
                <a:lnTo>
                  <a:pt x="653" y="35"/>
                </a:lnTo>
                <a:lnTo>
                  <a:pt x="653" y="35"/>
                </a:lnTo>
                <a:lnTo>
                  <a:pt x="609" y="44"/>
                </a:lnTo>
                <a:lnTo>
                  <a:pt x="547" y="44"/>
                </a:lnTo>
                <a:lnTo>
                  <a:pt x="406" y="44"/>
                </a:lnTo>
                <a:lnTo>
                  <a:pt x="406" y="44"/>
                </a:lnTo>
                <a:lnTo>
                  <a:pt x="388" y="70"/>
                </a:lnTo>
                <a:lnTo>
                  <a:pt x="380" y="79"/>
                </a:lnTo>
                <a:lnTo>
                  <a:pt x="362" y="88"/>
                </a:lnTo>
                <a:lnTo>
                  <a:pt x="362" y="88"/>
                </a:lnTo>
                <a:lnTo>
                  <a:pt x="318" y="97"/>
                </a:lnTo>
                <a:lnTo>
                  <a:pt x="274" y="123"/>
                </a:lnTo>
                <a:lnTo>
                  <a:pt x="238" y="158"/>
                </a:lnTo>
                <a:lnTo>
                  <a:pt x="221" y="185"/>
                </a:lnTo>
                <a:lnTo>
                  <a:pt x="212" y="211"/>
                </a:lnTo>
                <a:lnTo>
                  <a:pt x="212" y="211"/>
                </a:lnTo>
                <a:lnTo>
                  <a:pt x="203" y="238"/>
                </a:lnTo>
                <a:lnTo>
                  <a:pt x="185" y="255"/>
                </a:lnTo>
                <a:lnTo>
                  <a:pt x="124" y="308"/>
                </a:lnTo>
                <a:lnTo>
                  <a:pt x="71" y="370"/>
                </a:lnTo>
                <a:lnTo>
                  <a:pt x="44" y="405"/>
                </a:lnTo>
                <a:lnTo>
                  <a:pt x="18" y="450"/>
                </a:lnTo>
                <a:lnTo>
                  <a:pt x="18" y="450"/>
                </a:lnTo>
                <a:lnTo>
                  <a:pt x="0" y="520"/>
                </a:lnTo>
                <a:lnTo>
                  <a:pt x="9" y="564"/>
                </a:lnTo>
                <a:lnTo>
                  <a:pt x="9" y="573"/>
                </a:lnTo>
                <a:lnTo>
                  <a:pt x="27" y="573"/>
                </a:lnTo>
                <a:lnTo>
                  <a:pt x="44" y="564"/>
                </a:lnTo>
                <a:lnTo>
                  <a:pt x="62" y="547"/>
                </a:lnTo>
              </a:path>
            </a:pathLst>
          </a:custGeom>
          <a:solidFill>
            <a:schemeClr val="bg1">
              <a:lumMod val="75000"/>
            </a:schemeClr>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26"/>
          <p:cNvSpPr>
            <a:spLocks noChangeArrowheads="1"/>
          </p:cNvSpPr>
          <p:nvPr/>
        </p:nvSpPr>
        <p:spPr bwMode="auto">
          <a:xfrm>
            <a:off x="4293936" y="2093754"/>
            <a:ext cx="1079011" cy="1216142"/>
          </a:xfrm>
          <a:custGeom>
            <a:avLst/>
            <a:gdLst>
              <a:gd name="T0" fmla="*/ 70 w 2639"/>
              <a:gd name="T1" fmla="*/ 1782 h 2974"/>
              <a:gd name="T2" fmla="*/ 18 w 2639"/>
              <a:gd name="T3" fmla="*/ 1905 h 2974"/>
              <a:gd name="T4" fmla="*/ 106 w 2639"/>
              <a:gd name="T5" fmla="*/ 2126 h 2974"/>
              <a:gd name="T6" fmla="*/ 212 w 2639"/>
              <a:gd name="T7" fmla="*/ 2249 h 2974"/>
              <a:gd name="T8" fmla="*/ 468 w 2639"/>
              <a:gd name="T9" fmla="*/ 2338 h 2974"/>
              <a:gd name="T10" fmla="*/ 618 w 2639"/>
              <a:gd name="T11" fmla="*/ 2391 h 2974"/>
              <a:gd name="T12" fmla="*/ 529 w 2639"/>
              <a:gd name="T13" fmla="*/ 2514 h 2974"/>
              <a:gd name="T14" fmla="*/ 441 w 2639"/>
              <a:gd name="T15" fmla="*/ 2885 h 2974"/>
              <a:gd name="T16" fmla="*/ 741 w 2639"/>
              <a:gd name="T17" fmla="*/ 2849 h 2974"/>
              <a:gd name="T18" fmla="*/ 1068 w 2639"/>
              <a:gd name="T19" fmla="*/ 2938 h 2974"/>
              <a:gd name="T20" fmla="*/ 1147 w 2639"/>
              <a:gd name="T21" fmla="*/ 2920 h 2974"/>
              <a:gd name="T22" fmla="*/ 1271 w 2639"/>
              <a:gd name="T23" fmla="*/ 2955 h 2974"/>
              <a:gd name="T24" fmla="*/ 1447 w 2639"/>
              <a:gd name="T25" fmla="*/ 2929 h 2974"/>
              <a:gd name="T26" fmla="*/ 1624 w 2639"/>
              <a:gd name="T27" fmla="*/ 2911 h 2974"/>
              <a:gd name="T28" fmla="*/ 1897 w 2639"/>
              <a:gd name="T29" fmla="*/ 2849 h 2974"/>
              <a:gd name="T30" fmla="*/ 2038 w 2639"/>
              <a:gd name="T31" fmla="*/ 2867 h 2974"/>
              <a:gd name="T32" fmla="*/ 2038 w 2639"/>
              <a:gd name="T33" fmla="*/ 2682 h 2974"/>
              <a:gd name="T34" fmla="*/ 2162 w 2639"/>
              <a:gd name="T35" fmla="*/ 2585 h 2974"/>
              <a:gd name="T36" fmla="*/ 2329 w 2639"/>
              <a:gd name="T37" fmla="*/ 2452 h 2974"/>
              <a:gd name="T38" fmla="*/ 2012 w 2639"/>
              <a:gd name="T39" fmla="*/ 2223 h 2974"/>
              <a:gd name="T40" fmla="*/ 1915 w 2639"/>
              <a:gd name="T41" fmla="*/ 1967 h 2974"/>
              <a:gd name="T42" fmla="*/ 1897 w 2639"/>
              <a:gd name="T43" fmla="*/ 1808 h 2974"/>
              <a:gd name="T44" fmla="*/ 2206 w 2639"/>
              <a:gd name="T45" fmla="*/ 1693 h 2974"/>
              <a:gd name="T46" fmla="*/ 2435 w 2639"/>
              <a:gd name="T47" fmla="*/ 1596 h 2974"/>
              <a:gd name="T48" fmla="*/ 2577 w 2639"/>
              <a:gd name="T49" fmla="*/ 1588 h 2974"/>
              <a:gd name="T50" fmla="*/ 2638 w 2639"/>
              <a:gd name="T51" fmla="*/ 1446 h 2974"/>
              <a:gd name="T52" fmla="*/ 2550 w 2639"/>
              <a:gd name="T53" fmla="*/ 1252 h 2974"/>
              <a:gd name="T54" fmla="*/ 2506 w 2639"/>
              <a:gd name="T55" fmla="*/ 1014 h 2974"/>
              <a:gd name="T56" fmla="*/ 2435 w 2639"/>
              <a:gd name="T57" fmla="*/ 864 h 2974"/>
              <a:gd name="T58" fmla="*/ 2435 w 2639"/>
              <a:gd name="T59" fmla="*/ 714 h 2974"/>
              <a:gd name="T60" fmla="*/ 2427 w 2639"/>
              <a:gd name="T61" fmla="*/ 406 h 2974"/>
              <a:gd name="T62" fmla="*/ 2365 w 2639"/>
              <a:gd name="T63" fmla="*/ 309 h 2974"/>
              <a:gd name="T64" fmla="*/ 2188 w 2639"/>
              <a:gd name="T65" fmla="*/ 256 h 2974"/>
              <a:gd name="T66" fmla="*/ 2250 w 2639"/>
              <a:gd name="T67" fmla="*/ 97 h 2974"/>
              <a:gd name="T68" fmla="*/ 2021 w 2639"/>
              <a:gd name="T69" fmla="*/ 177 h 2974"/>
              <a:gd name="T70" fmla="*/ 1809 w 2639"/>
              <a:gd name="T71" fmla="*/ 230 h 2974"/>
              <a:gd name="T72" fmla="*/ 1544 w 2639"/>
              <a:gd name="T73" fmla="*/ 388 h 2974"/>
              <a:gd name="T74" fmla="*/ 1500 w 2639"/>
              <a:gd name="T75" fmla="*/ 247 h 2974"/>
              <a:gd name="T76" fmla="*/ 1465 w 2639"/>
              <a:gd name="T77" fmla="*/ 177 h 2974"/>
              <a:gd name="T78" fmla="*/ 1235 w 2639"/>
              <a:gd name="T79" fmla="*/ 194 h 2974"/>
              <a:gd name="T80" fmla="*/ 1165 w 2639"/>
              <a:gd name="T81" fmla="*/ 53 h 2974"/>
              <a:gd name="T82" fmla="*/ 997 w 2639"/>
              <a:gd name="T83" fmla="*/ 18 h 2974"/>
              <a:gd name="T84" fmla="*/ 821 w 2639"/>
              <a:gd name="T85" fmla="*/ 141 h 2974"/>
              <a:gd name="T86" fmla="*/ 865 w 2639"/>
              <a:gd name="T87" fmla="*/ 318 h 2974"/>
              <a:gd name="T88" fmla="*/ 865 w 2639"/>
              <a:gd name="T89" fmla="*/ 468 h 2974"/>
              <a:gd name="T90" fmla="*/ 750 w 2639"/>
              <a:gd name="T91" fmla="*/ 538 h 2974"/>
              <a:gd name="T92" fmla="*/ 529 w 2639"/>
              <a:gd name="T93" fmla="*/ 477 h 2974"/>
              <a:gd name="T94" fmla="*/ 335 w 2639"/>
              <a:gd name="T95" fmla="*/ 521 h 2974"/>
              <a:gd name="T96" fmla="*/ 344 w 2639"/>
              <a:gd name="T97" fmla="*/ 740 h 2974"/>
              <a:gd name="T98" fmla="*/ 185 w 2639"/>
              <a:gd name="T99" fmla="*/ 899 h 2974"/>
              <a:gd name="T100" fmla="*/ 282 w 2639"/>
              <a:gd name="T101" fmla="*/ 1058 h 2974"/>
              <a:gd name="T102" fmla="*/ 220 w 2639"/>
              <a:gd name="T103" fmla="*/ 1173 h 2974"/>
              <a:gd name="T104" fmla="*/ 97 w 2639"/>
              <a:gd name="T105" fmla="*/ 1252 h 2974"/>
              <a:gd name="T106" fmla="*/ 44 w 2639"/>
              <a:gd name="T107" fmla="*/ 1349 h 2974"/>
              <a:gd name="T108" fmla="*/ 0 w 2639"/>
              <a:gd name="T109" fmla="*/ 1632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9" h="2974">
                <a:moveTo>
                  <a:pt x="0" y="1632"/>
                </a:moveTo>
                <a:lnTo>
                  <a:pt x="0" y="1632"/>
                </a:lnTo>
                <a:lnTo>
                  <a:pt x="0" y="1658"/>
                </a:lnTo>
                <a:lnTo>
                  <a:pt x="9" y="1676"/>
                </a:lnTo>
                <a:lnTo>
                  <a:pt x="35" y="1729"/>
                </a:lnTo>
                <a:lnTo>
                  <a:pt x="70" y="1782"/>
                </a:lnTo>
                <a:lnTo>
                  <a:pt x="79" y="1799"/>
                </a:lnTo>
                <a:lnTo>
                  <a:pt x="79" y="1817"/>
                </a:lnTo>
                <a:lnTo>
                  <a:pt x="79" y="1817"/>
                </a:lnTo>
                <a:lnTo>
                  <a:pt x="62" y="1852"/>
                </a:lnTo>
                <a:lnTo>
                  <a:pt x="35" y="1879"/>
                </a:lnTo>
                <a:lnTo>
                  <a:pt x="18" y="1905"/>
                </a:lnTo>
                <a:lnTo>
                  <a:pt x="9" y="1914"/>
                </a:lnTo>
                <a:lnTo>
                  <a:pt x="18" y="1932"/>
                </a:lnTo>
                <a:lnTo>
                  <a:pt x="18" y="1932"/>
                </a:lnTo>
                <a:lnTo>
                  <a:pt x="62" y="2002"/>
                </a:lnTo>
                <a:lnTo>
                  <a:pt x="88" y="2073"/>
                </a:lnTo>
                <a:lnTo>
                  <a:pt x="106" y="2126"/>
                </a:lnTo>
                <a:lnTo>
                  <a:pt x="106" y="2179"/>
                </a:lnTo>
                <a:lnTo>
                  <a:pt x="106" y="2179"/>
                </a:lnTo>
                <a:lnTo>
                  <a:pt x="150" y="2196"/>
                </a:lnTo>
                <a:lnTo>
                  <a:pt x="176" y="2214"/>
                </a:lnTo>
                <a:lnTo>
                  <a:pt x="176" y="2214"/>
                </a:lnTo>
                <a:lnTo>
                  <a:pt x="212" y="2249"/>
                </a:lnTo>
                <a:lnTo>
                  <a:pt x="256" y="2276"/>
                </a:lnTo>
                <a:lnTo>
                  <a:pt x="309" y="2302"/>
                </a:lnTo>
                <a:lnTo>
                  <a:pt x="370" y="2302"/>
                </a:lnTo>
                <a:lnTo>
                  <a:pt x="370" y="2302"/>
                </a:lnTo>
                <a:lnTo>
                  <a:pt x="423" y="2311"/>
                </a:lnTo>
                <a:lnTo>
                  <a:pt x="468" y="2338"/>
                </a:lnTo>
                <a:lnTo>
                  <a:pt x="494" y="2355"/>
                </a:lnTo>
                <a:lnTo>
                  <a:pt x="529" y="2355"/>
                </a:lnTo>
                <a:lnTo>
                  <a:pt x="529" y="2355"/>
                </a:lnTo>
                <a:lnTo>
                  <a:pt x="565" y="2364"/>
                </a:lnTo>
                <a:lnTo>
                  <a:pt x="600" y="2382"/>
                </a:lnTo>
                <a:lnTo>
                  <a:pt x="618" y="2391"/>
                </a:lnTo>
                <a:lnTo>
                  <a:pt x="618" y="2408"/>
                </a:lnTo>
                <a:lnTo>
                  <a:pt x="609" y="2435"/>
                </a:lnTo>
                <a:lnTo>
                  <a:pt x="582" y="2461"/>
                </a:lnTo>
                <a:lnTo>
                  <a:pt x="582" y="2461"/>
                </a:lnTo>
                <a:lnTo>
                  <a:pt x="556" y="2488"/>
                </a:lnTo>
                <a:lnTo>
                  <a:pt x="529" y="2514"/>
                </a:lnTo>
                <a:lnTo>
                  <a:pt x="503" y="2576"/>
                </a:lnTo>
                <a:lnTo>
                  <a:pt x="476" y="2638"/>
                </a:lnTo>
                <a:lnTo>
                  <a:pt x="468" y="2699"/>
                </a:lnTo>
                <a:lnTo>
                  <a:pt x="468" y="2699"/>
                </a:lnTo>
                <a:lnTo>
                  <a:pt x="450" y="2796"/>
                </a:lnTo>
                <a:lnTo>
                  <a:pt x="441" y="2885"/>
                </a:lnTo>
                <a:lnTo>
                  <a:pt x="441" y="2885"/>
                </a:lnTo>
                <a:lnTo>
                  <a:pt x="582" y="2885"/>
                </a:lnTo>
                <a:lnTo>
                  <a:pt x="644" y="2885"/>
                </a:lnTo>
                <a:lnTo>
                  <a:pt x="688" y="2876"/>
                </a:lnTo>
                <a:lnTo>
                  <a:pt x="688" y="2876"/>
                </a:lnTo>
                <a:lnTo>
                  <a:pt x="741" y="2849"/>
                </a:lnTo>
                <a:lnTo>
                  <a:pt x="785" y="2841"/>
                </a:lnTo>
                <a:lnTo>
                  <a:pt x="838" y="2849"/>
                </a:lnTo>
                <a:lnTo>
                  <a:pt x="891" y="2867"/>
                </a:lnTo>
                <a:lnTo>
                  <a:pt x="891" y="2867"/>
                </a:lnTo>
                <a:lnTo>
                  <a:pt x="979" y="2893"/>
                </a:lnTo>
                <a:lnTo>
                  <a:pt x="1068" y="2938"/>
                </a:lnTo>
                <a:lnTo>
                  <a:pt x="1068" y="2938"/>
                </a:lnTo>
                <a:lnTo>
                  <a:pt x="1076" y="2920"/>
                </a:lnTo>
                <a:lnTo>
                  <a:pt x="1103" y="2902"/>
                </a:lnTo>
                <a:lnTo>
                  <a:pt x="1103" y="2902"/>
                </a:lnTo>
                <a:lnTo>
                  <a:pt x="1121" y="2911"/>
                </a:lnTo>
                <a:lnTo>
                  <a:pt x="1147" y="2920"/>
                </a:lnTo>
                <a:lnTo>
                  <a:pt x="1191" y="2946"/>
                </a:lnTo>
                <a:lnTo>
                  <a:pt x="1218" y="2964"/>
                </a:lnTo>
                <a:lnTo>
                  <a:pt x="1235" y="2973"/>
                </a:lnTo>
                <a:lnTo>
                  <a:pt x="1253" y="2964"/>
                </a:lnTo>
                <a:lnTo>
                  <a:pt x="1271" y="2955"/>
                </a:lnTo>
                <a:lnTo>
                  <a:pt x="1271" y="2955"/>
                </a:lnTo>
                <a:lnTo>
                  <a:pt x="1288" y="2929"/>
                </a:lnTo>
                <a:lnTo>
                  <a:pt x="1306" y="2920"/>
                </a:lnTo>
                <a:lnTo>
                  <a:pt x="1332" y="2911"/>
                </a:lnTo>
                <a:lnTo>
                  <a:pt x="1359" y="2902"/>
                </a:lnTo>
                <a:lnTo>
                  <a:pt x="1403" y="2911"/>
                </a:lnTo>
                <a:lnTo>
                  <a:pt x="1447" y="2929"/>
                </a:lnTo>
                <a:lnTo>
                  <a:pt x="1447" y="2929"/>
                </a:lnTo>
                <a:lnTo>
                  <a:pt x="1491" y="2938"/>
                </a:lnTo>
                <a:lnTo>
                  <a:pt x="1535" y="2946"/>
                </a:lnTo>
                <a:lnTo>
                  <a:pt x="1579" y="2938"/>
                </a:lnTo>
                <a:lnTo>
                  <a:pt x="1597" y="2929"/>
                </a:lnTo>
                <a:lnTo>
                  <a:pt x="1624" y="2911"/>
                </a:lnTo>
                <a:lnTo>
                  <a:pt x="1624" y="2911"/>
                </a:lnTo>
                <a:lnTo>
                  <a:pt x="1650" y="2893"/>
                </a:lnTo>
                <a:lnTo>
                  <a:pt x="1685" y="2876"/>
                </a:lnTo>
                <a:lnTo>
                  <a:pt x="1774" y="2858"/>
                </a:lnTo>
                <a:lnTo>
                  <a:pt x="1862" y="2849"/>
                </a:lnTo>
                <a:lnTo>
                  <a:pt x="1897" y="2849"/>
                </a:lnTo>
                <a:lnTo>
                  <a:pt x="1924" y="2849"/>
                </a:lnTo>
                <a:lnTo>
                  <a:pt x="1924" y="2849"/>
                </a:lnTo>
                <a:lnTo>
                  <a:pt x="1968" y="2867"/>
                </a:lnTo>
                <a:lnTo>
                  <a:pt x="1994" y="2876"/>
                </a:lnTo>
                <a:lnTo>
                  <a:pt x="2021" y="2876"/>
                </a:lnTo>
                <a:lnTo>
                  <a:pt x="2038" y="2867"/>
                </a:lnTo>
                <a:lnTo>
                  <a:pt x="2047" y="2849"/>
                </a:lnTo>
                <a:lnTo>
                  <a:pt x="2056" y="2814"/>
                </a:lnTo>
                <a:lnTo>
                  <a:pt x="2038" y="2770"/>
                </a:lnTo>
                <a:lnTo>
                  <a:pt x="2038" y="2770"/>
                </a:lnTo>
                <a:lnTo>
                  <a:pt x="2029" y="2717"/>
                </a:lnTo>
                <a:lnTo>
                  <a:pt x="2038" y="2682"/>
                </a:lnTo>
                <a:lnTo>
                  <a:pt x="2056" y="2655"/>
                </a:lnTo>
                <a:lnTo>
                  <a:pt x="2074" y="2638"/>
                </a:lnTo>
                <a:lnTo>
                  <a:pt x="2126" y="2611"/>
                </a:lnTo>
                <a:lnTo>
                  <a:pt x="2144" y="2602"/>
                </a:lnTo>
                <a:lnTo>
                  <a:pt x="2162" y="2585"/>
                </a:lnTo>
                <a:lnTo>
                  <a:pt x="2162" y="2585"/>
                </a:lnTo>
                <a:lnTo>
                  <a:pt x="2171" y="2558"/>
                </a:lnTo>
                <a:lnTo>
                  <a:pt x="2197" y="2541"/>
                </a:lnTo>
                <a:lnTo>
                  <a:pt x="2259" y="2514"/>
                </a:lnTo>
                <a:lnTo>
                  <a:pt x="2312" y="2479"/>
                </a:lnTo>
                <a:lnTo>
                  <a:pt x="2329" y="2470"/>
                </a:lnTo>
                <a:lnTo>
                  <a:pt x="2329" y="2452"/>
                </a:lnTo>
                <a:lnTo>
                  <a:pt x="2329" y="2452"/>
                </a:lnTo>
                <a:lnTo>
                  <a:pt x="2303" y="2426"/>
                </a:lnTo>
                <a:lnTo>
                  <a:pt x="2277" y="2399"/>
                </a:lnTo>
                <a:lnTo>
                  <a:pt x="2188" y="2338"/>
                </a:lnTo>
                <a:lnTo>
                  <a:pt x="2012" y="2223"/>
                </a:lnTo>
                <a:lnTo>
                  <a:pt x="2012" y="2223"/>
                </a:lnTo>
                <a:lnTo>
                  <a:pt x="1994" y="2196"/>
                </a:lnTo>
                <a:lnTo>
                  <a:pt x="1976" y="2170"/>
                </a:lnTo>
                <a:lnTo>
                  <a:pt x="1950" y="2099"/>
                </a:lnTo>
                <a:lnTo>
                  <a:pt x="1932" y="2029"/>
                </a:lnTo>
                <a:lnTo>
                  <a:pt x="1915" y="1967"/>
                </a:lnTo>
                <a:lnTo>
                  <a:pt x="1915" y="1967"/>
                </a:lnTo>
                <a:lnTo>
                  <a:pt x="1888" y="1923"/>
                </a:lnTo>
                <a:lnTo>
                  <a:pt x="1862" y="1879"/>
                </a:lnTo>
                <a:lnTo>
                  <a:pt x="1853" y="1852"/>
                </a:lnTo>
                <a:lnTo>
                  <a:pt x="1862" y="1835"/>
                </a:lnTo>
                <a:lnTo>
                  <a:pt x="1871" y="1817"/>
                </a:lnTo>
                <a:lnTo>
                  <a:pt x="1897" y="1808"/>
                </a:lnTo>
                <a:lnTo>
                  <a:pt x="1897" y="1808"/>
                </a:lnTo>
                <a:lnTo>
                  <a:pt x="1968" y="1790"/>
                </a:lnTo>
                <a:lnTo>
                  <a:pt x="2056" y="1773"/>
                </a:lnTo>
                <a:lnTo>
                  <a:pt x="2135" y="1738"/>
                </a:lnTo>
                <a:lnTo>
                  <a:pt x="2179" y="1711"/>
                </a:lnTo>
                <a:lnTo>
                  <a:pt x="2206" y="1693"/>
                </a:lnTo>
                <a:lnTo>
                  <a:pt x="2206" y="1693"/>
                </a:lnTo>
                <a:lnTo>
                  <a:pt x="2232" y="1667"/>
                </a:lnTo>
                <a:lnTo>
                  <a:pt x="2268" y="1649"/>
                </a:lnTo>
                <a:lnTo>
                  <a:pt x="2338" y="1623"/>
                </a:lnTo>
                <a:lnTo>
                  <a:pt x="2409" y="1605"/>
                </a:lnTo>
                <a:lnTo>
                  <a:pt x="2435" y="1596"/>
                </a:lnTo>
                <a:lnTo>
                  <a:pt x="2453" y="1579"/>
                </a:lnTo>
                <a:lnTo>
                  <a:pt x="2453" y="1579"/>
                </a:lnTo>
                <a:lnTo>
                  <a:pt x="2471" y="1570"/>
                </a:lnTo>
                <a:lnTo>
                  <a:pt x="2488" y="1570"/>
                </a:lnTo>
                <a:lnTo>
                  <a:pt x="2532" y="1579"/>
                </a:lnTo>
                <a:lnTo>
                  <a:pt x="2577" y="1588"/>
                </a:lnTo>
                <a:lnTo>
                  <a:pt x="2594" y="1588"/>
                </a:lnTo>
                <a:lnTo>
                  <a:pt x="2612" y="1570"/>
                </a:lnTo>
                <a:lnTo>
                  <a:pt x="2612" y="1570"/>
                </a:lnTo>
                <a:lnTo>
                  <a:pt x="2629" y="1535"/>
                </a:lnTo>
                <a:lnTo>
                  <a:pt x="2638" y="1490"/>
                </a:lnTo>
                <a:lnTo>
                  <a:pt x="2638" y="1446"/>
                </a:lnTo>
                <a:lnTo>
                  <a:pt x="2629" y="1429"/>
                </a:lnTo>
                <a:lnTo>
                  <a:pt x="2612" y="1411"/>
                </a:lnTo>
                <a:lnTo>
                  <a:pt x="2612" y="1411"/>
                </a:lnTo>
                <a:lnTo>
                  <a:pt x="2585" y="1367"/>
                </a:lnTo>
                <a:lnTo>
                  <a:pt x="2568" y="1314"/>
                </a:lnTo>
                <a:lnTo>
                  <a:pt x="2550" y="1252"/>
                </a:lnTo>
                <a:lnTo>
                  <a:pt x="2541" y="1173"/>
                </a:lnTo>
                <a:lnTo>
                  <a:pt x="2541" y="1173"/>
                </a:lnTo>
                <a:lnTo>
                  <a:pt x="2532" y="1102"/>
                </a:lnTo>
                <a:lnTo>
                  <a:pt x="2524" y="1067"/>
                </a:lnTo>
                <a:lnTo>
                  <a:pt x="2506" y="1040"/>
                </a:lnTo>
                <a:lnTo>
                  <a:pt x="2506" y="1014"/>
                </a:lnTo>
                <a:lnTo>
                  <a:pt x="2506" y="1014"/>
                </a:lnTo>
                <a:lnTo>
                  <a:pt x="2497" y="970"/>
                </a:lnTo>
                <a:lnTo>
                  <a:pt x="2488" y="935"/>
                </a:lnTo>
                <a:lnTo>
                  <a:pt x="2471" y="890"/>
                </a:lnTo>
                <a:lnTo>
                  <a:pt x="2435" y="864"/>
                </a:lnTo>
                <a:lnTo>
                  <a:pt x="2435" y="864"/>
                </a:lnTo>
                <a:lnTo>
                  <a:pt x="2409" y="846"/>
                </a:lnTo>
                <a:lnTo>
                  <a:pt x="2391" y="829"/>
                </a:lnTo>
                <a:lnTo>
                  <a:pt x="2391" y="793"/>
                </a:lnTo>
                <a:lnTo>
                  <a:pt x="2418" y="749"/>
                </a:lnTo>
                <a:lnTo>
                  <a:pt x="2418" y="749"/>
                </a:lnTo>
                <a:lnTo>
                  <a:pt x="2435" y="714"/>
                </a:lnTo>
                <a:lnTo>
                  <a:pt x="2444" y="679"/>
                </a:lnTo>
                <a:lnTo>
                  <a:pt x="2444" y="591"/>
                </a:lnTo>
                <a:lnTo>
                  <a:pt x="2435" y="503"/>
                </a:lnTo>
                <a:lnTo>
                  <a:pt x="2427" y="441"/>
                </a:lnTo>
                <a:lnTo>
                  <a:pt x="2427" y="441"/>
                </a:lnTo>
                <a:lnTo>
                  <a:pt x="2427" y="406"/>
                </a:lnTo>
                <a:lnTo>
                  <a:pt x="2427" y="406"/>
                </a:lnTo>
                <a:lnTo>
                  <a:pt x="2409" y="388"/>
                </a:lnTo>
                <a:lnTo>
                  <a:pt x="2400" y="371"/>
                </a:lnTo>
                <a:lnTo>
                  <a:pt x="2400" y="371"/>
                </a:lnTo>
                <a:lnTo>
                  <a:pt x="2382" y="327"/>
                </a:lnTo>
                <a:lnTo>
                  <a:pt x="2365" y="309"/>
                </a:lnTo>
                <a:lnTo>
                  <a:pt x="2347" y="291"/>
                </a:lnTo>
                <a:lnTo>
                  <a:pt x="2294" y="274"/>
                </a:lnTo>
                <a:lnTo>
                  <a:pt x="2224" y="274"/>
                </a:lnTo>
                <a:lnTo>
                  <a:pt x="2224" y="274"/>
                </a:lnTo>
                <a:lnTo>
                  <a:pt x="2188" y="265"/>
                </a:lnTo>
                <a:lnTo>
                  <a:pt x="2188" y="256"/>
                </a:lnTo>
                <a:lnTo>
                  <a:pt x="2188" y="230"/>
                </a:lnTo>
                <a:lnTo>
                  <a:pt x="2206" y="203"/>
                </a:lnTo>
                <a:lnTo>
                  <a:pt x="2250" y="150"/>
                </a:lnTo>
                <a:lnTo>
                  <a:pt x="2259" y="124"/>
                </a:lnTo>
                <a:lnTo>
                  <a:pt x="2250" y="97"/>
                </a:lnTo>
                <a:lnTo>
                  <a:pt x="2250" y="97"/>
                </a:lnTo>
                <a:lnTo>
                  <a:pt x="2232" y="88"/>
                </a:lnTo>
                <a:lnTo>
                  <a:pt x="2206" y="88"/>
                </a:lnTo>
                <a:lnTo>
                  <a:pt x="2135" y="124"/>
                </a:lnTo>
                <a:lnTo>
                  <a:pt x="2100" y="150"/>
                </a:lnTo>
                <a:lnTo>
                  <a:pt x="2065" y="168"/>
                </a:lnTo>
                <a:lnTo>
                  <a:pt x="2021" y="177"/>
                </a:lnTo>
                <a:lnTo>
                  <a:pt x="1985" y="168"/>
                </a:lnTo>
                <a:lnTo>
                  <a:pt x="1985" y="168"/>
                </a:lnTo>
                <a:lnTo>
                  <a:pt x="1941" y="168"/>
                </a:lnTo>
                <a:lnTo>
                  <a:pt x="1897" y="177"/>
                </a:lnTo>
                <a:lnTo>
                  <a:pt x="1853" y="194"/>
                </a:lnTo>
                <a:lnTo>
                  <a:pt x="1809" y="230"/>
                </a:lnTo>
                <a:lnTo>
                  <a:pt x="1729" y="300"/>
                </a:lnTo>
                <a:lnTo>
                  <a:pt x="1650" y="362"/>
                </a:lnTo>
                <a:lnTo>
                  <a:pt x="1650" y="362"/>
                </a:lnTo>
                <a:lnTo>
                  <a:pt x="1615" y="380"/>
                </a:lnTo>
                <a:lnTo>
                  <a:pt x="1579" y="388"/>
                </a:lnTo>
                <a:lnTo>
                  <a:pt x="1544" y="388"/>
                </a:lnTo>
                <a:lnTo>
                  <a:pt x="1509" y="371"/>
                </a:lnTo>
                <a:lnTo>
                  <a:pt x="1491" y="344"/>
                </a:lnTo>
                <a:lnTo>
                  <a:pt x="1482" y="318"/>
                </a:lnTo>
                <a:lnTo>
                  <a:pt x="1482" y="283"/>
                </a:lnTo>
                <a:lnTo>
                  <a:pt x="1500" y="247"/>
                </a:lnTo>
                <a:lnTo>
                  <a:pt x="1500" y="247"/>
                </a:lnTo>
                <a:lnTo>
                  <a:pt x="1518" y="212"/>
                </a:lnTo>
                <a:lnTo>
                  <a:pt x="1526" y="194"/>
                </a:lnTo>
                <a:lnTo>
                  <a:pt x="1526" y="177"/>
                </a:lnTo>
                <a:lnTo>
                  <a:pt x="1509" y="168"/>
                </a:lnTo>
                <a:lnTo>
                  <a:pt x="1491" y="168"/>
                </a:lnTo>
                <a:lnTo>
                  <a:pt x="1465" y="177"/>
                </a:lnTo>
                <a:lnTo>
                  <a:pt x="1394" y="194"/>
                </a:lnTo>
                <a:lnTo>
                  <a:pt x="1394" y="194"/>
                </a:lnTo>
                <a:lnTo>
                  <a:pt x="1350" y="203"/>
                </a:lnTo>
                <a:lnTo>
                  <a:pt x="1315" y="212"/>
                </a:lnTo>
                <a:lnTo>
                  <a:pt x="1271" y="203"/>
                </a:lnTo>
                <a:lnTo>
                  <a:pt x="1235" y="194"/>
                </a:lnTo>
                <a:lnTo>
                  <a:pt x="1209" y="177"/>
                </a:lnTo>
                <a:lnTo>
                  <a:pt x="1182" y="150"/>
                </a:lnTo>
                <a:lnTo>
                  <a:pt x="1173" y="124"/>
                </a:lnTo>
                <a:lnTo>
                  <a:pt x="1173" y="88"/>
                </a:lnTo>
                <a:lnTo>
                  <a:pt x="1173" y="88"/>
                </a:lnTo>
                <a:lnTo>
                  <a:pt x="1165" y="53"/>
                </a:lnTo>
                <a:lnTo>
                  <a:pt x="1156" y="27"/>
                </a:lnTo>
                <a:lnTo>
                  <a:pt x="1156" y="27"/>
                </a:lnTo>
                <a:lnTo>
                  <a:pt x="1085" y="27"/>
                </a:lnTo>
                <a:lnTo>
                  <a:pt x="1041" y="27"/>
                </a:lnTo>
                <a:lnTo>
                  <a:pt x="1041" y="27"/>
                </a:lnTo>
                <a:lnTo>
                  <a:pt x="997" y="18"/>
                </a:lnTo>
                <a:lnTo>
                  <a:pt x="935" y="9"/>
                </a:lnTo>
                <a:lnTo>
                  <a:pt x="776" y="0"/>
                </a:lnTo>
                <a:lnTo>
                  <a:pt x="776" y="0"/>
                </a:lnTo>
                <a:lnTo>
                  <a:pt x="821" y="71"/>
                </a:lnTo>
                <a:lnTo>
                  <a:pt x="829" y="106"/>
                </a:lnTo>
                <a:lnTo>
                  <a:pt x="821" y="141"/>
                </a:lnTo>
                <a:lnTo>
                  <a:pt x="821" y="141"/>
                </a:lnTo>
                <a:lnTo>
                  <a:pt x="812" y="168"/>
                </a:lnTo>
                <a:lnTo>
                  <a:pt x="812" y="194"/>
                </a:lnTo>
                <a:lnTo>
                  <a:pt x="821" y="221"/>
                </a:lnTo>
                <a:lnTo>
                  <a:pt x="829" y="256"/>
                </a:lnTo>
                <a:lnTo>
                  <a:pt x="865" y="318"/>
                </a:lnTo>
                <a:lnTo>
                  <a:pt x="900" y="397"/>
                </a:lnTo>
                <a:lnTo>
                  <a:pt x="900" y="397"/>
                </a:lnTo>
                <a:lnTo>
                  <a:pt x="918" y="424"/>
                </a:lnTo>
                <a:lnTo>
                  <a:pt x="909" y="450"/>
                </a:lnTo>
                <a:lnTo>
                  <a:pt x="891" y="459"/>
                </a:lnTo>
                <a:lnTo>
                  <a:pt x="865" y="468"/>
                </a:lnTo>
                <a:lnTo>
                  <a:pt x="803" y="477"/>
                </a:lnTo>
                <a:lnTo>
                  <a:pt x="785" y="494"/>
                </a:lnTo>
                <a:lnTo>
                  <a:pt x="776" y="512"/>
                </a:lnTo>
                <a:lnTo>
                  <a:pt x="776" y="512"/>
                </a:lnTo>
                <a:lnTo>
                  <a:pt x="768" y="530"/>
                </a:lnTo>
                <a:lnTo>
                  <a:pt x="750" y="538"/>
                </a:lnTo>
                <a:lnTo>
                  <a:pt x="715" y="538"/>
                </a:lnTo>
                <a:lnTo>
                  <a:pt x="688" y="530"/>
                </a:lnTo>
                <a:lnTo>
                  <a:pt x="609" y="512"/>
                </a:lnTo>
                <a:lnTo>
                  <a:pt x="556" y="486"/>
                </a:lnTo>
                <a:lnTo>
                  <a:pt x="556" y="486"/>
                </a:lnTo>
                <a:lnTo>
                  <a:pt x="529" y="477"/>
                </a:lnTo>
                <a:lnTo>
                  <a:pt x="494" y="468"/>
                </a:lnTo>
                <a:lnTo>
                  <a:pt x="423" y="477"/>
                </a:lnTo>
                <a:lnTo>
                  <a:pt x="362" y="486"/>
                </a:lnTo>
                <a:lnTo>
                  <a:pt x="335" y="503"/>
                </a:lnTo>
                <a:lnTo>
                  <a:pt x="335" y="521"/>
                </a:lnTo>
                <a:lnTo>
                  <a:pt x="335" y="521"/>
                </a:lnTo>
                <a:lnTo>
                  <a:pt x="335" y="547"/>
                </a:lnTo>
                <a:lnTo>
                  <a:pt x="326" y="583"/>
                </a:lnTo>
                <a:lnTo>
                  <a:pt x="326" y="583"/>
                </a:lnTo>
                <a:lnTo>
                  <a:pt x="335" y="644"/>
                </a:lnTo>
                <a:lnTo>
                  <a:pt x="344" y="696"/>
                </a:lnTo>
                <a:lnTo>
                  <a:pt x="344" y="740"/>
                </a:lnTo>
                <a:lnTo>
                  <a:pt x="335" y="776"/>
                </a:lnTo>
                <a:lnTo>
                  <a:pt x="335" y="776"/>
                </a:lnTo>
                <a:lnTo>
                  <a:pt x="309" y="811"/>
                </a:lnTo>
                <a:lnTo>
                  <a:pt x="273" y="846"/>
                </a:lnTo>
                <a:lnTo>
                  <a:pt x="220" y="882"/>
                </a:lnTo>
                <a:lnTo>
                  <a:pt x="185" y="899"/>
                </a:lnTo>
                <a:lnTo>
                  <a:pt x="185" y="908"/>
                </a:lnTo>
                <a:lnTo>
                  <a:pt x="185" y="917"/>
                </a:lnTo>
                <a:lnTo>
                  <a:pt x="185" y="917"/>
                </a:lnTo>
                <a:lnTo>
                  <a:pt x="247" y="996"/>
                </a:lnTo>
                <a:lnTo>
                  <a:pt x="273" y="1040"/>
                </a:lnTo>
                <a:lnTo>
                  <a:pt x="282" y="1058"/>
                </a:lnTo>
                <a:lnTo>
                  <a:pt x="282" y="1076"/>
                </a:lnTo>
                <a:lnTo>
                  <a:pt x="282" y="1076"/>
                </a:lnTo>
                <a:lnTo>
                  <a:pt x="256" y="1102"/>
                </a:lnTo>
                <a:lnTo>
                  <a:pt x="238" y="1111"/>
                </a:lnTo>
                <a:lnTo>
                  <a:pt x="220" y="1138"/>
                </a:lnTo>
                <a:lnTo>
                  <a:pt x="220" y="1173"/>
                </a:lnTo>
                <a:lnTo>
                  <a:pt x="220" y="1173"/>
                </a:lnTo>
                <a:lnTo>
                  <a:pt x="212" y="1199"/>
                </a:lnTo>
                <a:lnTo>
                  <a:pt x="194" y="1217"/>
                </a:lnTo>
                <a:lnTo>
                  <a:pt x="176" y="1235"/>
                </a:lnTo>
                <a:lnTo>
                  <a:pt x="150" y="1243"/>
                </a:lnTo>
                <a:lnTo>
                  <a:pt x="97" y="1252"/>
                </a:lnTo>
                <a:lnTo>
                  <a:pt x="53" y="1252"/>
                </a:lnTo>
                <a:lnTo>
                  <a:pt x="53" y="1252"/>
                </a:lnTo>
                <a:lnTo>
                  <a:pt x="35" y="1261"/>
                </a:lnTo>
                <a:lnTo>
                  <a:pt x="35" y="1270"/>
                </a:lnTo>
                <a:lnTo>
                  <a:pt x="35" y="1305"/>
                </a:lnTo>
                <a:lnTo>
                  <a:pt x="44" y="1349"/>
                </a:lnTo>
                <a:lnTo>
                  <a:pt x="35" y="1376"/>
                </a:lnTo>
                <a:lnTo>
                  <a:pt x="35" y="1393"/>
                </a:lnTo>
                <a:lnTo>
                  <a:pt x="35" y="1393"/>
                </a:lnTo>
                <a:lnTo>
                  <a:pt x="18" y="1455"/>
                </a:lnTo>
                <a:lnTo>
                  <a:pt x="9" y="1517"/>
                </a:lnTo>
                <a:lnTo>
                  <a:pt x="0" y="1632"/>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28"/>
          <p:cNvSpPr>
            <a:spLocks noChangeArrowheads="1"/>
          </p:cNvSpPr>
          <p:nvPr/>
        </p:nvSpPr>
        <p:spPr bwMode="auto">
          <a:xfrm>
            <a:off x="2960509" y="2721673"/>
            <a:ext cx="1755648" cy="1479580"/>
          </a:xfrm>
          <a:custGeom>
            <a:avLst/>
            <a:gdLst>
              <a:gd name="T0" fmla="*/ 4112 w 4289"/>
              <a:gd name="T1" fmla="*/ 3194 h 3618"/>
              <a:gd name="T2" fmla="*/ 4024 w 4289"/>
              <a:gd name="T3" fmla="*/ 3379 h 3618"/>
              <a:gd name="T4" fmla="*/ 4191 w 4289"/>
              <a:gd name="T5" fmla="*/ 3617 h 3618"/>
              <a:gd name="T6" fmla="*/ 4288 w 4289"/>
              <a:gd name="T7" fmla="*/ 3229 h 3618"/>
              <a:gd name="T8" fmla="*/ 3750 w 4289"/>
              <a:gd name="T9" fmla="*/ 820 h 3618"/>
              <a:gd name="T10" fmla="*/ 3468 w 4289"/>
              <a:gd name="T11" fmla="*/ 714 h 3618"/>
              <a:gd name="T12" fmla="*/ 3124 w 4289"/>
              <a:gd name="T13" fmla="*/ 626 h 3618"/>
              <a:gd name="T14" fmla="*/ 2974 w 4289"/>
              <a:gd name="T15" fmla="*/ 529 h 3618"/>
              <a:gd name="T16" fmla="*/ 2885 w 4289"/>
              <a:gd name="T17" fmla="*/ 388 h 3618"/>
              <a:gd name="T18" fmla="*/ 2753 w 4289"/>
              <a:gd name="T19" fmla="*/ 450 h 3618"/>
              <a:gd name="T20" fmla="*/ 2665 w 4289"/>
              <a:gd name="T21" fmla="*/ 353 h 3618"/>
              <a:gd name="T22" fmla="*/ 2391 w 4289"/>
              <a:gd name="T23" fmla="*/ 167 h 3618"/>
              <a:gd name="T24" fmla="*/ 2268 w 4289"/>
              <a:gd name="T25" fmla="*/ 132 h 3618"/>
              <a:gd name="T26" fmla="*/ 2188 w 4289"/>
              <a:gd name="T27" fmla="*/ 0 h 3618"/>
              <a:gd name="T28" fmla="*/ 1985 w 4289"/>
              <a:gd name="T29" fmla="*/ 61 h 3618"/>
              <a:gd name="T30" fmla="*/ 1923 w 4289"/>
              <a:gd name="T31" fmla="*/ 361 h 3618"/>
              <a:gd name="T32" fmla="*/ 1570 w 4289"/>
              <a:gd name="T33" fmla="*/ 476 h 3618"/>
              <a:gd name="T34" fmla="*/ 1438 w 4289"/>
              <a:gd name="T35" fmla="*/ 679 h 3618"/>
              <a:gd name="T36" fmla="*/ 1085 w 4289"/>
              <a:gd name="T37" fmla="*/ 582 h 3618"/>
              <a:gd name="T38" fmla="*/ 926 w 4289"/>
              <a:gd name="T39" fmla="*/ 529 h 3618"/>
              <a:gd name="T40" fmla="*/ 891 w 4289"/>
              <a:gd name="T41" fmla="*/ 661 h 3618"/>
              <a:gd name="T42" fmla="*/ 953 w 4289"/>
              <a:gd name="T43" fmla="*/ 961 h 3618"/>
              <a:gd name="T44" fmla="*/ 741 w 4289"/>
              <a:gd name="T45" fmla="*/ 953 h 3618"/>
              <a:gd name="T46" fmla="*/ 591 w 4289"/>
              <a:gd name="T47" fmla="*/ 961 h 3618"/>
              <a:gd name="T48" fmla="*/ 370 w 4289"/>
              <a:gd name="T49" fmla="*/ 891 h 3618"/>
              <a:gd name="T50" fmla="*/ 62 w 4289"/>
              <a:gd name="T51" fmla="*/ 935 h 3618"/>
              <a:gd name="T52" fmla="*/ 35 w 4289"/>
              <a:gd name="T53" fmla="*/ 1076 h 3618"/>
              <a:gd name="T54" fmla="*/ 79 w 4289"/>
              <a:gd name="T55" fmla="*/ 1253 h 3618"/>
              <a:gd name="T56" fmla="*/ 503 w 4289"/>
              <a:gd name="T57" fmla="*/ 1385 h 3618"/>
              <a:gd name="T58" fmla="*/ 759 w 4289"/>
              <a:gd name="T59" fmla="*/ 1464 h 3618"/>
              <a:gd name="T60" fmla="*/ 820 w 4289"/>
              <a:gd name="T61" fmla="*/ 1650 h 3618"/>
              <a:gd name="T62" fmla="*/ 1041 w 4289"/>
              <a:gd name="T63" fmla="*/ 1817 h 3618"/>
              <a:gd name="T64" fmla="*/ 1120 w 4289"/>
              <a:gd name="T65" fmla="*/ 2056 h 3618"/>
              <a:gd name="T66" fmla="*/ 1076 w 4289"/>
              <a:gd name="T67" fmla="*/ 2409 h 3618"/>
              <a:gd name="T68" fmla="*/ 962 w 4289"/>
              <a:gd name="T69" fmla="*/ 2920 h 3618"/>
              <a:gd name="T70" fmla="*/ 1085 w 4289"/>
              <a:gd name="T71" fmla="*/ 3035 h 3618"/>
              <a:gd name="T72" fmla="*/ 1447 w 4289"/>
              <a:gd name="T73" fmla="*/ 3203 h 3618"/>
              <a:gd name="T74" fmla="*/ 1606 w 4289"/>
              <a:gd name="T75" fmla="*/ 3150 h 3618"/>
              <a:gd name="T76" fmla="*/ 1747 w 4289"/>
              <a:gd name="T77" fmla="*/ 3185 h 3618"/>
              <a:gd name="T78" fmla="*/ 2241 w 4289"/>
              <a:gd name="T79" fmla="*/ 3282 h 3618"/>
              <a:gd name="T80" fmla="*/ 2400 w 4289"/>
              <a:gd name="T81" fmla="*/ 3035 h 3618"/>
              <a:gd name="T82" fmla="*/ 2700 w 4289"/>
              <a:gd name="T83" fmla="*/ 2903 h 3618"/>
              <a:gd name="T84" fmla="*/ 3212 w 4289"/>
              <a:gd name="T85" fmla="*/ 3044 h 3618"/>
              <a:gd name="T86" fmla="*/ 3521 w 4289"/>
              <a:gd name="T87" fmla="*/ 2912 h 3618"/>
              <a:gd name="T88" fmla="*/ 3724 w 4289"/>
              <a:gd name="T89" fmla="*/ 2735 h 3618"/>
              <a:gd name="T90" fmla="*/ 3600 w 4289"/>
              <a:gd name="T91" fmla="*/ 2647 h 3618"/>
              <a:gd name="T92" fmla="*/ 3521 w 4289"/>
              <a:gd name="T93" fmla="*/ 2550 h 3618"/>
              <a:gd name="T94" fmla="*/ 3529 w 4289"/>
              <a:gd name="T95" fmla="*/ 2426 h 3618"/>
              <a:gd name="T96" fmla="*/ 3450 w 4289"/>
              <a:gd name="T97" fmla="*/ 2294 h 3618"/>
              <a:gd name="T98" fmla="*/ 3582 w 4289"/>
              <a:gd name="T99" fmla="*/ 2161 h 3618"/>
              <a:gd name="T100" fmla="*/ 3538 w 4289"/>
              <a:gd name="T101" fmla="*/ 2011 h 3618"/>
              <a:gd name="T102" fmla="*/ 3485 w 4289"/>
              <a:gd name="T103" fmla="*/ 1861 h 3618"/>
              <a:gd name="T104" fmla="*/ 3379 w 4289"/>
              <a:gd name="T105" fmla="*/ 1826 h 3618"/>
              <a:gd name="T106" fmla="*/ 3291 w 4289"/>
              <a:gd name="T107" fmla="*/ 1826 h 3618"/>
              <a:gd name="T108" fmla="*/ 3494 w 4289"/>
              <a:gd name="T109" fmla="*/ 1544 h 3618"/>
              <a:gd name="T110" fmla="*/ 3653 w 4289"/>
              <a:gd name="T111" fmla="*/ 1394 h 3618"/>
              <a:gd name="T112" fmla="*/ 3724 w 4289"/>
              <a:gd name="T113" fmla="*/ 1164 h 3618"/>
              <a:gd name="T114" fmla="*/ 3865 w 4289"/>
              <a:gd name="T115" fmla="*/ 900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9" h="3618">
                <a:moveTo>
                  <a:pt x="4253" y="3062"/>
                </a:moveTo>
                <a:lnTo>
                  <a:pt x="4253" y="3062"/>
                </a:lnTo>
                <a:lnTo>
                  <a:pt x="4235" y="3062"/>
                </a:lnTo>
                <a:lnTo>
                  <a:pt x="4218" y="3070"/>
                </a:lnTo>
                <a:lnTo>
                  <a:pt x="4191" y="3106"/>
                </a:lnTo>
                <a:lnTo>
                  <a:pt x="4138" y="3159"/>
                </a:lnTo>
                <a:lnTo>
                  <a:pt x="4112" y="3194"/>
                </a:lnTo>
                <a:lnTo>
                  <a:pt x="4068" y="3220"/>
                </a:lnTo>
                <a:lnTo>
                  <a:pt x="4068" y="3220"/>
                </a:lnTo>
                <a:lnTo>
                  <a:pt x="4050" y="3238"/>
                </a:lnTo>
                <a:lnTo>
                  <a:pt x="4032" y="3256"/>
                </a:lnTo>
                <a:lnTo>
                  <a:pt x="4024" y="3282"/>
                </a:lnTo>
                <a:lnTo>
                  <a:pt x="4015" y="3317"/>
                </a:lnTo>
                <a:lnTo>
                  <a:pt x="4024" y="3379"/>
                </a:lnTo>
                <a:lnTo>
                  <a:pt x="4032" y="3450"/>
                </a:lnTo>
                <a:lnTo>
                  <a:pt x="4068" y="3520"/>
                </a:lnTo>
                <a:lnTo>
                  <a:pt x="4103" y="3573"/>
                </a:lnTo>
                <a:lnTo>
                  <a:pt x="4147" y="3609"/>
                </a:lnTo>
                <a:lnTo>
                  <a:pt x="4165" y="3617"/>
                </a:lnTo>
                <a:lnTo>
                  <a:pt x="4191" y="3617"/>
                </a:lnTo>
                <a:lnTo>
                  <a:pt x="4191" y="3617"/>
                </a:lnTo>
                <a:lnTo>
                  <a:pt x="4209" y="3609"/>
                </a:lnTo>
                <a:lnTo>
                  <a:pt x="4235" y="3582"/>
                </a:lnTo>
                <a:lnTo>
                  <a:pt x="4244" y="3556"/>
                </a:lnTo>
                <a:lnTo>
                  <a:pt x="4262" y="3520"/>
                </a:lnTo>
                <a:lnTo>
                  <a:pt x="4279" y="3432"/>
                </a:lnTo>
                <a:lnTo>
                  <a:pt x="4288" y="3335"/>
                </a:lnTo>
                <a:lnTo>
                  <a:pt x="4288" y="3229"/>
                </a:lnTo>
                <a:lnTo>
                  <a:pt x="4279" y="3150"/>
                </a:lnTo>
                <a:lnTo>
                  <a:pt x="4271" y="3088"/>
                </a:lnTo>
                <a:lnTo>
                  <a:pt x="4262" y="3070"/>
                </a:lnTo>
                <a:lnTo>
                  <a:pt x="4253" y="3062"/>
                </a:lnTo>
                <a:close/>
                <a:moveTo>
                  <a:pt x="3785" y="820"/>
                </a:moveTo>
                <a:lnTo>
                  <a:pt x="3785" y="820"/>
                </a:lnTo>
                <a:lnTo>
                  <a:pt x="3750" y="820"/>
                </a:lnTo>
                <a:lnTo>
                  <a:pt x="3724" y="803"/>
                </a:lnTo>
                <a:lnTo>
                  <a:pt x="3679" y="776"/>
                </a:lnTo>
                <a:lnTo>
                  <a:pt x="3626" y="767"/>
                </a:lnTo>
                <a:lnTo>
                  <a:pt x="3626" y="767"/>
                </a:lnTo>
                <a:lnTo>
                  <a:pt x="3565" y="767"/>
                </a:lnTo>
                <a:lnTo>
                  <a:pt x="3512" y="741"/>
                </a:lnTo>
                <a:lnTo>
                  <a:pt x="3468" y="714"/>
                </a:lnTo>
                <a:lnTo>
                  <a:pt x="3432" y="679"/>
                </a:lnTo>
                <a:lnTo>
                  <a:pt x="3432" y="679"/>
                </a:lnTo>
                <a:lnTo>
                  <a:pt x="3406" y="661"/>
                </a:lnTo>
                <a:lnTo>
                  <a:pt x="3379" y="644"/>
                </a:lnTo>
                <a:lnTo>
                  <a:pt x="3282" y="626"/>
                </a:lnTo>
                <a:lnTo>
                  <a:pt x="3194" y="617"/>
                </a:lnTo>
                <a:lnTo>
                  <a:pt x="3124" y="626"/>
                </a:lnTo>
                <a:lnTo>
                  <a:pt x="3124" y="626"/>
                </a:lnTo>
                <a:lnTo>
                  <a:pt x="3097" y="626"/>
                </a:lnTo>
                <a:lnTo>
                  <a:pt x="3079" y="617"/>
                </a:lnTo>
                <a:lnTo>
                  <a:pt x="3044" y="573"/>
                </a:lnTo>
                <a:lnTo>
                  <a:pt x="3009" y="538"/>
                </a:lnTo>
                <a:lnTo>
                  <a:pt x="2991" y="529"/>
                </a:lnTo>
                <a:lnTo>
                  <a:pt x="2974" y="529"/>
                </a:lnTo>
                <a:lnTo>
                  <a:pt x="2974" y="529"/>
                </a:lnTo>
                <a:lnTo>
                  <a:pt x="2947" y="529"/>
                </a:lnTo>
                <a:lnTo>
                  <a:pt x="2929" y="520"/>
                </a:lnTo>
                <a:lnTo>
                  <a:pt x="2912" y="503"/>
                </a:lnTo>
                <a:lnTo>
                  <a:pt x="2903" y="485"/>
                </a:lnTo>
                <a:lnTo>
                  <a:pt x="2885" y="432"/>
                </a:lnTo>
                <a:lnTo>
                  <a:pt x="2885" y="388"/>
                </a:lnTo>
                <a:lnTo>
                  <a:pt x="2885" y="388"/>
                </a:lnTo>
                <a:lnTo>
                  <a:pt x="2885" y="370"/>
                </a:lnTo>
                <a:lnTo>
                  <a:pt x="2876" y="370"/>
                </a:lnTo>
                <a:lnTo>
                  <a:pt x="2841" y="388"/>
                </a:lnTo>
                <a:lnTo>
                  <a:pt x="2797" y="423"/>
                </a:lnTo>
                <a:lnTo>
                  <a:pt x="2753" y="450"/>
                </a:lnTo>
                <a:lnTo>
                  <a:pt x="2753" y="450"/>
                </a:lnTo>
                <a:lnTo>
                  <a:pt x="2735" y="458"/>
                </a:lnTo>
                <a:lnTo>
                  <a:pt x="2718" y="458"/>
                </a:lnTo>
                <a:lnTo>
                  <a:pt x="2700" y="441"/>
                </a:lnTo>
                <a:lnTo>
                  <a:pt x="2691" y="432"/>
                </a:lnTo>
                <a:lnTo>
                  <a:pt x="2673" y="388"/>
                </a:lnTo>
                <a:lnTo>
                  <a:pt x="2665" y="353"/>
                </a:lnTo>
                <a:lnTo>
                  <a:pt x="2665" y="353"/>
                </a:lnTo>
                <a:lnTo>
                  <a:pt x="2656" y="344"/>
                </a:lnTo>
                <a:lnTo>
                  <a:pt x="2647" y="326"/>
                </a:lnTo>
                <a:lnTo>
                  <a:pt x="2594" y="300"/>
                </a:lnTo>
                <a:lnTo>
                  <a:pt x="2479" y="247"/>
                </a:lnTo>
                <a:lnTo>
                  <a:pt x="2479" y="247"/>
                </a:lnTo>
                <a:lnTo>
                  <a:pt x="2435" y="211"/>
                </a:lnTo>
                <a:lnTo>
                  <a:pt x="2391" y="167"/>
                </a:lnTo>
                <a:lnTo>
                  <a:pt x="2356" y="141"/>
                </a:lnTo>
                <a:lnTo>
                  <a:pt x="2338" y="141"/>
                </a:lnTo>
                <a:lnTo>
                  <a:pt x="2329" y="150"/>
                </a:lnTo>
                <a:lnTo>
                  <a:pt x="2329" y="150"/>
                </a:lnTo>
                <a:lnTo>
                  <a:pt x="2321" y="158"/>
                </a:lnTo>
                <a:lnTo>
                  <a:pt x="2303" y="158"/>
                </a:lnTo>
                <a:lnTo>
                  <a:pt x="2268" y="132"/>
                </a:lnTo>
                <a:lnTo>
                  <a:pt x="2241" y="79"/>
                </a:lnTo>
                <a:lnTo>
                  <a:pt x="2223" y="35"/>
                </a:lnTo>
                <a:lnTo>
                  <a:pt x="2223" y="35"/>
                </a:lnTo>
                <a:lnTo>
                  <a:pt x="2223" y="26"/>
                </a:lnTo>
                <a:lnTo>
                  <a:pt x="2206" y="17"/>
                </a:lnTo>
                <a:lnTo>
                  <a:pt x="2197" y="8"/>
                </a:lnTo>
                <a:lnTo>
                  <a:pt x="2188" y="0"/>
                </a:lnTo>
                <a:lnTo>
                  <a:pt x="2188" y="0"/>
                </a:lnTo>
                <a:lnTo>
                  <a:pt x="2118" y="8"/>
                </a:lnTo>
                <a:lnTo>
                  <a:pt x="2118" y="8"/>
                </a:lnTo>
                <a:lnTo>
                  <a:pt x="2082" y="8"/>
                </a:lnTo>
                <a:lnTo>
                  <a:pt x="2047" y="17"/>
                </a:lnTo>
                <a:lnTo>
                  <a:pt x="2012" y="35"/>
                </a:lnTo>
                <a:lnTo>
                  <a:pt x="1985" y="61"/>
                </a:lnTo>
                <a:lnTo>
                  <a:pt x="1959" y="105"/>
                </a:lnTo>
                <a:lnTo>
                  <a:pt x="1941" y="150"/>
                </a:lnTo>
                <a:lnTo>
                  <a:pt x="1941" y="203"/>
                </a:lnTo>
                <a:lnTo>
                  <a:pt x="1941" y="264"/>
                </a:lnTo>
                <a:lnTo>
                  <a:pt x="1941" y="264"/>
                </a:lnTo>
                <a:lnTo>
                  <a:pt x="1941" y="317"/>
                </a:lnTo>
                <a:lnTo>
                  <a:pt x="1923" y="361"/>
                </a:lnTo>
                <a:lnTo>
                  <a:pt x="1897" y="397"/>
                </a:lnTo>
                <a:lnTo>
                  <a:pt x="1862" y="423"/>
                </a:lnTo>
                <a:lnTo>
                  <a:pt x="1809" y="441"/>
                </a:lnTo>
                <a:lnTo>
                  <a:pt x="1756" y="450"/>
                </a:lnTo>
                <a:lnTo>
                  <a:pt x="1632" y="467"/>
                </a:lnTo>
                <a:lnTo>
                  <a:pt x="1632" y="467"/>
                </a:lnTo>
                <a:lnTo>
                  <a:pt x="1570" y="476"/>
                </a:lnTo>
                <a:lnTo>
                  <a:pt x="1535" y="494"/>
                </a:lnTo>
                <a:lnTo>
                  <a:pt x="1509" y="520"/>
                </a:lnTo>
                <a:lnTo>
                  <a:pt x="1491" y="556"/>
                </a:lnTo>
                <a:lnTo>
                  <a:pt x="1473" y="626"/>
                </a:lnTo>
                <a:lnTo>
                  <a:pt x="1465" y="653"/>
                </a:lnTo>
                <a:lnTo>
                  <a:pt x="1438" y="679"/>
                </a:lnTo>
                <a:lnTo>
                  <a:pt x="1438" y="679"/>
                </a:lnTo>
                <a:lnTo>
                  <a:pt x="1403" y="697"/>
                </a:lnTo>
                <a:lnTo>
                  <a:pt x="1350" y="697"/>
                </a:lnTo>
                <a:lnTo>
                  <a:pt x="1297" y="688"/>
                </a:lnTo>
                <a:lnTo>
                  <a:pt x="1235" y="670"/>
                </a:lnTo>
                <a:lnTo>
                  <a:pt x="1182" y="653"/>
                </a:lnTo>
                <a:lnTo>
                  <a:pt x="1129" y="617"/>
                </a:lnTo>
                <a:lnTo>
                  <a:pt x="1085" y="582"/>
                </a:lnTo>
                <a:lnTo>
                  <a:pt x="1067" y="547"/>
                </a:lnTo>
                <a:lnTo>
                  <a:pt x="1067" y="547"/>
                </a:lnTo>
                <a:lnTo>
                  <a:pt x="1059" y="538"/>
                </a:lnTo>
                <a:lnTo>
                  <a:pt x="1041" y="520"/>
                </a:lnTo>
                <a:lnTo>
                  <a:pt x="1006" y="511"/>
                </a:lnTo>
                <a:lnTo>
                  <a:pt x="970" y="511"/>
                </a:lnTo>
                <a:lnTo>
                  <a:pt x="926" y="529"/>
                </a:lnTo>
                <a:lnTo>
                  <a:pt x="891" y="556"/>
                </a:lnTo>
                <a:lnTo>
                  <a:pt x="873" y="582"/>
                </a:lnTo>
                <a:lnTo>
                  <a:pt x="865" y="600"/>
                </a:lnTo>
                <a:lnTo>
                  <a:pt x="873" y="626"/>
                </a:lnTo>
                <a:lnTo>
                  <a:pt x="882" y="644"/>
                </a:lnTo>
                <a:lnTo>
                  <a:pt x="891" y="661"/>
                </a:lnTo>
                <a:lnTo>
                  <a:pt x="891" y="661"/>
                </a:lnTo>
                <a:lnTo>
                  <a:pt x="926" y="706"/>
                </a:lnTo>
                <a:lnTo>
                  <a:pt x="953" y="758"/>
                </a:lnTo>
                <a:lnTo>
                  <a:pt x="962" y="803"/>
                </a:lnTo>
                <a:lnTo>
                  <a:pt x="970" y="847"/>
                </a:lnTo>
                <a:lnTo>
                  <a:pt x="970" y="891"/>
                </a:lnTo>
                <a:lnTo>
                  <a:pt x="962" y="926"/>
                </a:lnTo>
                <a:lnTo>
                  <a:pt x="953" y="961"/>
                </a:lnTo>
                <a:lnTo>
                  <a:pt x="935" y="979"/>
                </a:lnTo>
                <a:lnTo>
                  <a:pt x="935" y="979"/>
                </a:lnTo>
                <a:lnTo>
                  <a:pt x="909" y="988"/>
                </a:lnTo>
                <a:lnTo>
                  <a:pt x="882" y="988"/>
                </a:lnTo>
                <a:lnTo>
                  <a:pt x="812" y="970"/>
                </a:lnTo>
                <a:lnTo>
                  <a:pt x="776" y="961"/>
                </a:lnTo>
                <a:lnTo>
                  <a:pt x="741" y="953"/>
                </a:lnTo>
                <a:lnTo>
                  <a:pt x="706" y="953"/>
                </a:lnTo>
                <a:lnTo>
                  <a:pt x="670" y="970"/>
                </a:lnTo>
                <a:lnTo>
                  <a:pt x="670" y="970"/>
                </a:lnTo>
                <a:lnTo>
                  <a:pt x="644" y="979"/>
                </a:lnTo>
                <a:lnTo>
                  <a:pt x="626" y="979"/>
                </a:lnTo>
                <a:lnTo>
                  <a:pt x="609" y="970"/>
                </a:lnTo>
                <a:lnTo>
                  <a:pt x="591" y="961"/>
                </a:lnTo>
                <a:lnTo>
                  <a:pt x="547" y="917"/>
                </a:lnTo>
                <a:lnTo>
                  <a:pt x="529" y="900"/>
                </a:lnTo>
                <a:lnTo>
                  <a:pt x="494" y="882"/>
                </a:lnTo>
                <a:lnTo>
                  <a:pt x="494" y="882"/>
                </a:lnTo>
                <a:lnTo>
                  <a:pt x="459" y="873"/>
                </a:lnTo>
                <a:lnTo>
                  <a:pt x="432" y="873"/>
                </a:lnTo>
                <a:lnTo>
                  <a:pt x="370" y="891"/>
                </a:lnTo>
                <a:lnTo>
                  <a:pt x="300" y="908"/>
                </a:lnTo>
                <a:lnTo>
                  <a:pt x="256" y="908"/>
                </a:lnTo>
                <a:lnTo>
                  <a:pt x="203" y="908"/>
                </a:lnTo>
                <a:lnTo>
                  <a:pt x="203" y="908"/>
                </a:lnTo>
                <a:lnTo>
                  <a:pt x="150" y="908"/>
                </a:lnTo>
                <a:lnTo>
                  <a:pt x="106" y="917"/>
                </a:lnTo>
                <a:lnTo>
                  <a:pt x="62" y="935"/>
                </a:lnTo>
                <a:lnTo>
                  <a:pt x="35" y="953"/>
                </a:lnTo>
                <a:lnTo>
                  <a:pt x="9" y="979"/>
                </a:lnTo>
                <a:lnTo>
                  <a:pt x="0" y="997"/>
                </a:lnTo>
                <a:lnTo>
                  <a:pt x="0" y="1023"/>
                </a:lnTo>
                <a:lnTo>
                  <a:pt x="17" y="1050"/>
                </a:lnTo>
                <a:lnTo>
                  <a:pt x="17" y="1050"/>
                </a:lnTo>
                <a:lnTo>
                  <a:pt x="35" y="1076"/>
                </a:lnTo>
                <a:lnTo>
                  <a:pt x="44" y="1103"/>
                </a:lnTo>
                <a:lnTo>
                  <a:pt x="44" y="1147"/>
                </a:lnTo>
                <a:lnTo>
                  <a:pt x="35" y="1191"/>
                </a:lnTo>
                <a:lnTo>
                  <a:pt x="44" y="1217"/>
                </a:lnTo>
                <a:lnTo>
                  <a:pt x="53" y="1235"/>
                </a:lnTo>
                <a:lnTo>
                  <a:pt x="53" y="1235"/>
                </a:lnTo>
                <a:lnTo>
                  <a:pt x="79" y="1253"/>
                </a:lnTo>
                <a:lnTo>
                  <a:pt x="114" y="1270"/>
                </a:lnTo>
                <a:lnTo>
                  <a:pt x="212" y="1288"/>
                </a:lnTo>
                <a:lnTo>
                  <a:pt x="326" y="1314"/>
                </a:lnTo>
                <a:lnTo>
                  <a:pt x="388" y="1341"/>
                </a:lnTo>
                <a:lnTo>
                  <a:pt x="450" y="1367"/>
                </a:lnTo>
                <a:lnTo>
                  <a:pt x="450" y="1367"/>
                </a:lnTo>
                <a:lnTo>
                  <a:pt x="503" y="1385"/>
                </a:lnTo>
                <a:lnTo>
                  <a:pt x="538" y="1403"/>
                </a:lnTo>
                <a:lnTo>
                  <a:pt x="609" y="1411"/>
                </a:lnTo>
                <a:lnTo>
                  <a:pt x="662" y="1411"/>
                </a:lnTo>
                <a:lnTo>
                  <a:pt x="679" y="1420"/>
                </a:lnTo>
                <a:lnTo>
                  <a:pt x="706" y="1438"/>
                </a:lnTo>
                <a:lnTo>
                  <a:pt x="706" y="1438"/>
                </a:lnTo>
                <a:lnTo>
                  <a:pt x="759" y="1464"/>
                </a:lnTo>
                <a:lnTo>
                  <a:pt x="785" y="1482"/>
                </a:lnTo>
                <a:lnTo>
                  <a:pt x="794" y="1491"/>
                </a:lnTo>
                <a:lnTo>
                  <a:pt x="803" y="1509"/>
                </a:lnTo>
                <a:lnTo>
                  <a:pt x="803" y="1570"/>
                </a:lnTo>
                <a:lnTo>
                  <a:pt x="803" y="1570"/>
                </a:lnTo>
                <a:lnTo>
                  <a:pt x="812" y="1606"/>
                </a:lnTo>
                <a:lnTo>
                  <a:pt x="820" y="1650"/>
                </a:lnTo>
                <a:lnTo>
                  <a:pt x="847" y="1685"/>
                </a:lnTo>
                <a:lnTo>
                  <a:pt x="873" y="1720"/>
                </a:lnTo>
                <a:lnTo>
                  <a:pt x="900" y="1756"/>
                </a:lnTo>
                <a:lnTo>
                  <a:pt x="944" y="1782"/>
                </a:lnTo>
                <a:lnTo>
                  <a:pt x="988" y="1800"/>
                </a:lnTo>
                <a:lnTo>
                  <a:pt x="1041" y="1817"/>
                </a:lnTo>
                <a:lnTo>
                  <a:pt x="1041" y="1817"/>
                </a:lnTo>
                <a:lnTo>
                  <a:pt x="1085" y="1835"/>
                </a:lnTo>
                <a:lnTo>
                  <a:pt x="1103" y="1861"/>
                </a:lnTo>
                <a:lnTo>
                  <a:pt x="1112" y="1888"/>
                </a:lnTo>
                <a:lnTo>
                  <a:pt x="1112" y="1914"/>
                </a:lnTo>
                <a:lnTo>
                  <a:pt x="1103" y="1985"/>
                </a:lnTo>
                <a:lnTo>
                  <a:pt x="1112" y="2020"/>
                </a:lnTo>
                <a:lnTo>
                  <a:pt x="1120" y="2056"/>
                </a:lnTo>
                <a:lnTo>
                  <a:pt x="1120" y="2056"/>
                </a:lnTo>
                <a:lnTo>
                  <a:pt x="1129" y="2091"/>
                </a:lnTo>
                <a:lnTo>
                  <a:pt x="1129" y="2135"/>
                </a:lnTo>
                <a:lnTo>
                  <a:pt x="1103" y="2223"/>
                </a:lnTo>
                <a:lnTo>
                  <a:pt x="1076" y="2320"/>
                </a:lnTo>
                <a:lnTo>
                  <a:pt x="1067" y="2364"/>
                </a:lnTo>
                <a:lnTo>
                  <a:pt x="1076" y="2409"/>
                </a:lnTo>
                <a:lnTo>
                  <a:pt x="1076" y="2409"/>
                </a:lnTo>
                <a:lnTo>
                  <a:pt x="1076" y="2462"/>
                </a:lnTo>
                <a:lnTo>
                  <a:pt x="1067" y="2541"/>
                </a:lnTo>
                <a:lnTo>
                  <a:pt x="1041" y="2709"/>
                </a:lnTo>
                <a:lnTo>
                  <a:pt x="1015" y="2788"/>
                </a:lnTo>
                <a:lnTo>
                  <a:pt x="988" y="2867"/>
                </a:lnTo>
                <a:lnTo>
                  <a:pt x="962" y="2920"/>
                </a:lnTo>
                <a:lnTo>
                  <a:pt x="935" y="2947"/>
                </a:lnTo>
                <a:lnTo>
                  <a:pt x="935" y="2947"/>
                </a:lnTo>
                <a:lnTo>
                  <a:pt x="917" y="2947"/>
                </a:lnTo>
                <a:lnTo>
                  <a:pt x="917" y="2947"/>
                </a:lnTo>
                <a:lnTo>
                  <a:pt x="1015" y="3000"/>
                </a:lnTo>
                <a:lnTo>
                  <a:pt x="1085" y="3035"/>
                </a:lnTo>
                <a:lnTo>
                  <a:pt x="1085" y="3035"/>
                </a:lnTo>
                <a:lnTo>
                  <a:pt x="1147" y="3062"/>
                </a:lnTo>
                <a:lnTo>
                  <a:pt x="1217" y="3097"/>
                </a:lnTo>
                <a:lnTo>
                  <a:pt x="1297" y="3132"/>
                </a:lnTo>
                <a:lnTo>
                  <a:pt x="1376" y="3176"/>
                </a:lnTo>
                <a:lnTo>
                  <a:pt x="1376" y="3176"/>
                </a:lnTo>
                <a:lnTo>
                  <a:pt x="1412" y="3194"/>
                </a:lnTo>
                <a:lnTo>
                  <a:pt x="1447" y="3203"/>
                </a:lnTo>
                <a:lnTo>
                  <a:pt x="1482" y="3203"/>
                </a:lnTo>
                <a:lnTo>
                  <a:pt x="1526" y="3203"/>
                </a:lnTo>
                <a:lnTo>
                  <a:pt x="1553" y="3203"/>
                </a:lnTo>
                <a:lnTo>
                  <a:pt x="1579" y="3185"/>
                </a:lnTo>
                <a:lnTo>
                  <a:pt x="1606" y="3176"/>
                </a:lnTo>
                <a:lnTo>
                  <a:pt x="1606" y="3150"/>
                </a:lnTo>
                <a:lnTo>
                  <a:pt x="1606" y="3150"/>
                </a:lnTo>
                <a:lnTo>
                  <a:pt x="1615" y="3132"/>
                </a:lnTo>
                <a:lnTo>
                  <a:pt x="1623" y="3123"/>
                </a:lnTo>
                <a:lnTo>
                  <a:pt x="1641" y="3123"/>
                </a:lnTo>
                <a:lnTo>
                  <a:pt x="1659" y="3123"/>
                </a:lnTo>
                <a:lnTo>
                  <a:pt x="1703" y="3150"/>
                </a:lnTo>
                <a:lnTo>
                  <a:pt x="1747" y="3185"/>
                </a:lnTo>
                <a:lnTo>
                  <a:pt x="1747" y="3185"/>
                </a:lnTo>
                <a:lnTo>
                  <a:pt x="1773" y="3203"/>
                </a:lnTo>
                <a:lnTo>
                  <a:pt x="1809" y="3220"/>
                </a:lnTo>
                <a:lnTo>
                  <a:pt x="1906" y="3238"/>
                </a:lnTo>
                <a:lnTo>
                  <a:pt x="2100" y="3264"/>
                </a:lnTo>
                <a:lnTo>
                  <a:pt x="2100" y="3264"/>
                </a:lnTo>
                <a:lnTo>
                  <a:pt x="2171" y="3273"/>
                </a:lnTo>
                <a:lnTo>
                  <a:pt x="2241" y="3282"/>
                </a:lnTo>
                <a:lnTo>
                  <a:pt x="2409" y="3273"/>
                </a:lnTo>
                <a:lnTo>
                  <a:pt x="2409" y="3273"/>
                </a:lnTo>
                <a:lnTo>
                  <a:pt x="2391" y="3203"/>
                </a:lnTo>
                <a:lnTo>
                  <a:pt x="2391" y="3203"/>
                </a:lnTo>
                <a:lnTo>
                  <a:pt x="2373" y="3141"/>
                </a:lnTo>
                <a:lnTo>
                  <a:pt x="2382" y="3088"/>
                </a:lnTo>
                <a:lnTo>
                  <a:pt x="2400" y="3035"/>
                </a:lnTo>
                <a:lnTo>
                  <a:pt x="2435" y="3000"/>
                </a:lnTo>
                <a:lnTo>
                  <a:pt x="2479" y="2964"/>
                </a:lnTo>
                <a:lnTo>
                  <a:pt x="2523" y="2938"/>
                </a:lnTo>
                <a:lnTo>
                  <a:pt x="2576" y="2920"/>
                </a:lnTo>
                <a:lnTo>
                  <a:pt x="2638" y="2903"/>
                </a:lnTo>
                <a:lnTo>
                  <a:pt x="2638" y="2903"/>
                </a:lnTo>
                <a:lnTo>
                  <a:pt x="2700" y="2903"/>
                </a:lnTo>
                <a:lnTo>
                  <a:pt x="2771" y="2912"/>
                </a:lnTo>
                <a:lnTo>
                  <a:pt x="2929" y="2938"/>
                </a:lnTo>
                <a:lnTo>
                  <a:pt x="3079" y="2982"/>
                </a:lnTo>
                <a:lnTo>
                  <a:pt x="3141" y="3000"/>
                </a:lnTo>
                <a:lnTo>
                  <a:pt x="3176" y="3026"/>
                </a:lnTo>
                <a:lnTo>
                  <a:pt x="3176" y="3026"/>
                </a:lnTo>
                <a:lnTo>
                  <a:pt x="3212" y="3044"/>
                </a:lnTo>
                <a:lnTo>
                  <a:pt x="3247" y="3053"/>
                </a:lnTo>
                <a:lnTo>
                  <a:pt x="3282" y="3053"/>
                </a:lnTo>
                <a:lnTo>
                  <a:pt x="3326" y="3044"/>
                </a:lnTo>
                <a:lnTo>
                  <a:pt x="3371" y="3026"/>
                </a:lnTo>
                <a:lnTo>
                  <a:pt x="3415" y="3000"/>
                </a:lnTo>
                <a:lnTo>
                  <a:pt x="3468" y="2964"/>
                </a:lnTo>
                <a:lnTo>
                  <a:pt x="3521" y="2912"/>
                </a:lnTo>
                <a:lnTo>
                  <a:pt x="3521" y="2912"/>
                </a:lnTo>
                <a:lnTo>
                  <a:pt x="3574" y="2859"/>
                </a:lnTo>
                <a:lnTo>
                  <a:pt x="3626" y="2823"/>
                </a:lnTo>
                <a:lnTo>
                  <a:pt x="3671" y="2806"/>
                </a:lnTo>
                <a:lnTo>
                  <a:pt x="3706" y="2788"/>
                </a:lnTo>
                <a:lnTo>
                  <a:pt x="3706" y="2788"/>
                </a:lnTo>
                <a:lnTo>
                  <a:pt x="3724" y="2735"/>
                </a:lnTo>
                <a:lnTo>
                  <a:pt x="3741" y="2691"/>
                </a:lnTo>
                <a:lnTo>
                  <a:pt x="3741" y="2691"/>
                </a:lnTo>
                <a:lnTo>
                  <a:pt x="3741" y="2673"/>
                </a:lnTo>
                <a:lnTo>
                  <a:pt x="3741" y="2664"/>
                </a:lnTo>
                <a:lnTo>
                  <a:pt x="3724" y="2656"/>
                </a:lnTo>
                <a:lnTo>
                  <a:pt x="3706" y="2647"/>
                </a:lnTo>
                <a:lnTo>
                  <a:pt x="3600" y="2647"/>
                </a:lnTo>
                <a:lnTo>
                  <a:pt x="3600" y="2647"/>
                </a:lnTo>
                <a:lnTo>
                  <a:pt x="3582" y="2638"/>
                </a:lnTo>
                <a:lnTo>
                  <a:pt x="3556" y="2629"/>
                </a:lnTo>
                <a:lnTo>
                  <a:pt x="3538" y="2612"/>
                </a:lnTo>
                <a:lnTo>
                  <a:pt x="3529" y="2594"/>
                </a:lnTo>
                <a:lnTo>
                  <a:pt x="3521" y="2576"/>
                </a:lnTo>
                <a:lnTo>
                  <a:pt x="3521" y="2550"/>
                </a:lnTo>
                <a:lnTo>
                  <a:pt x="3521" y="2523"/>
                </a:lnTo>
                <a:lnTo>
                  <a:pt x="3538" y="2497"/>
                </a:lnTo>
                <a:lnTo>
                  <a:pt x="3538" y="2497"/>
                </a:lnTo>
                <a:lnTo>
                  <a:pt x="3547" y="2470"/>
                </a:lnTo>
                <a:lnTo>
                  <a:pt x="3547" y="2453"/>
                </a:lnTo>
                <a:lnTo>
                  <a:pt x="3538" y="2435"/>
                </a:lnTo>
                <a:lnTo>
                  <a:pt x="3529" y="2426"/>
                </a:lnTo>
                <a:lnTo>
                  <a:pt x="3494" y="2391"/>
                </a:lnTo>
                <a:lnTo>
                  <a:pt x="3450" y="2347"/>
                </a:lnTo>
                <a:lnTo>
                  <a:pt x="3450" y="2347"/>
                </a:lnTo>
                <a:lnTo>
                  <a:pt x="3441" y="2320"/>
                </a:lnTo>
                <a:lnTo>
                  <a:pt x="3432" y="2303"/>
                </a:lnTo>
                <a:lnTo>
                  <a:pt x="3441" y="2294"/>
                </a:lnTo>
                <a:lnTo>
                  <a:pt x="3450" y="2294"/>
                </a:lnTo>
                <a:lnTo>
                  <a:pt x="3476" y="2285"/>
                </a:lnTo>
                <a:lnTo>
                  <a:pt x="3512" y="2276"/>
                </a:lnTo>
                <a:lnTo>
                  <a:pt x="3512" y="2276"/>
                </a:lnTo>
                <a:lnTo>
                  <a:pt x="3538" y="2250"/>
                </a:lnTo>
                <a:lnTo>
                  <a:pt x="3565" y="2214"/>
                </a:lnTo>
                <a:lnTo>
                  <a:pt x="3582" y="2179"/>
                </a:lnTo>
                <a:lnTo>
                  <a:pt x="3582" y="2161"/>
                </a:lnTo>
                <a:lnTo>
                  <a:pt x="3574" y="2153"/>
                </a:lnTo>
                <a:lnTo>
                  <a:pt x="3574" y="2153"/>
                </a:lnTo>
                <a:lnTo>
                  <a:pt x="3547" y="2135"/>
                </a:lnTo>
                <a:lnTo>
                  <a:pt x="3529" y="2109"/>
                </a:lnTo>
                <a:lnTo>
                  <a:pt x="3529" y="2064"/>
                </a:lnTo>
                <a:lnTo>
                  <a:pt x="3538" y="2011"/>
                </a:lnTo>
                <a:lnTo>
                  <a:pt x="3538" y="2011"/>
                </a:lnTo>
                <a:lnTo>
                  <a:pt x="3538" y="1985"/>
                </a:lnTo>
                <a:lnTo>
                  <a:pt x="3538" y="1959"/>
                </a:lnTo>
                <a:lnTo>
                  <a:pt x="3521" y="1932"/>
                </a:lnTo>
                <a:lnTo>
                  <a:pt x="3494" y="1906"/>
                </a:lnTo>
                <a:lnTo>
                  <a:pt x="3485" y="1888"/>
                </a:lnTo>
                <a:lnTo>
                  <a:pt x="3485" y="1861"/>
                </a:lnTo>
                <a:lnTo>
                  <a:pt x="3485" y="1861"/>
                </a:lnTo>
                <a:lnTo>
                  <a:pt x="3485" y="1844"/>
                </a:lnTo>
                <a:lnTo>
                  <a:pt x="3476" y="1826"/>
                </a:lnTo>
                <a:lnTo>
                  <a:pt x="3459" y="1817"/>
                </a:lnTo>
                <a:lnTo>
                  <a:pt x="3441" y="1809"/>
                </a:lnTo>
                <a:lnTo>
                  <a:pt x="3424" y="1809"/>
                </a:lnTo>
                <a:lnTo>
                  <a:pt x="3397" y="1817"/>
                </a:lnTo>
                <a:lnTo>
                  <a:pt x="3379" y="1826"/>
                </a:lnTo>
                <a:lnTo>
                  <a:pt x="3353" y="1853"/>
                </a:lnTo>
                <a:lnTo>
                  <a:pt x="3353" y="1853"/>
                </a:lnTo>
                <a:lnTo>
                  <a:pt x="3335" y="1870"/>
                </a:lnTo>
                <a:lnTo>
                  <a:pt x="3318" y="1879"/>
                </a:lnTo>
                <a:lnTo>
                  <a:pt x="3300" y="1879"/>
                </a:lnTo>
                <a:lnTo>
                  <a:pt x="3300" y="1870"/>
                </a:lnTo>
                <a:lnTo>
                  <a:pt x="3291" y="1826"/>
                </a:lnTo>
                <a:lnTo>
                  <a:pt x="3309" y="1756"/>
                </a:lnTo>
                <a:lnTo>
                  <a:pt x="3309" y="1756"/>
                </a:lnTo>
                <a:lnTo>
                  <a:pt x="3335" y="1711"/>
                </a:lnTo>
                <a:lnTo>
                  <a:pt x="3362" y="1676"/>
                </a:lnTo>
                <a:lnTo>
                  <a:pt x="3415" y="1614"/>
                </a:lnTo>
                <a:lnTo>
                  <a:pt x="3476" y="1561"/>
                </a:lnTo>
                <a:lnTo>
                  <a:pt x="3494" y="1544"/>
                </a:lnTo>
                <a:lnTo>
                  <a:pt x="3503" y="1517"/>
                </a:lnTo>
                <a:lnTo>
                  <a:pt x="3503" y="1517"/>
                </a:lnTo>
                <a:lnTo>
                  <a:pt x="3512" y="1491"/>
                </a:lnTo>
                <a:lnTo>
                  <a:pt x="3529" y="1464"/>
                </a:lnTo>
                <a:lnTo>
                  <a:pt x="3565" y="1429"/>
                </a:lnTo>
                <a:lnTo>
                  <a:pt x="3609" y="1403"/>
                </a:lnTo>
                <a:lnTo>
                  <a:pt x="3653" y="1394"/>
                </a:lnTo>
                <a:lnTo>
                  <a:pt x="3653" y="1394"/>
                </a:lnTo>
                <a:lnTo>
                  <a:pt x="3671" y="1385"/>
                </a:lnTo>
                <a:lnTo>
                  <a:pt x="3688" y="1367"/>
                </a:lnTo>
                <a:lnTo>
                  <a:pt x="3706" y="1314"/>
                </a:lnTo>
                <a:lnTo>
                  <a:pt x="3715" y="1235"/>
                </a:lnTo>
                <a:lnTo>
                  <a:pt x="3724" y="1164"/>
                </a:lnTo>
                <a:lnTo>
                  <a:pt x="3724" y="1164"/>
                </a:lnTo>
                <a:lnTo>
                  <a:pt x="3732" y="1103"/>
                </a:lnTo>
                <a:lnTo>
                  <a:pt x="3759" y="1041"/>
                </a:lnTo>
                <a:lnTo>
                  <a:pt x="3785" y="979"/>
                </a:lnTo>
                <a:lnTo>
                  <a:pt x="3812" y="953"/>
                </a:lnTo>
                <a:lnTo>
                  <a:pt x="3838" y="926"/>
                </a:lnTo>
                <a:lnTo>
                  <a:pt x="3838" y="926"/>
                </a:lnTo>
                <a:lnTo>
                  <a:pt x="3865" y="900"/>
                </a:lnTo>
                <a:lnTo>
                  <a:pt x="3874" y="873"/>
                </a:lnTo>
                <a:lnTo>
                  <a:pt x="3874" y="856"/>
                </a:lnTo>
                <a:lnTo>
                  <a:pt x="3856" y="847"/>
                </a:lnTo>
                <a:lnTo>
                  <a:pt x="3821" y="829"/>
                </a:lnTo>
                <a:lnTo>
                  <a:pt x="3785" y="820"/>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29"/>
          <p:cNvSpPr>
            <a:spLocks noChangeArrowheads="1"/>
          </p:cNvSpPr>
          <p:nvPr/>
        </p:nvSpPr>
        <p:spPr bwMode="auto">
          <a:xfrm>
            <a:off x="2415591" y="3862032"/>
            <a:ext cx="1542733" cy="1109685"/>
          </a:xfrm>
          <a:custGeom>
            <a:avLst/>
            <a:gdLst>
              <a:gd name="T0" fmla="*/ 3433 w 3769"/>
              <a:gd name="T1" fmla="*/ 476 h 2710"/>
              <a:gd name="T2" fmla="*/ 3080 w 3769"/>
              <a:gd name="T3" fmla="*/ 397 h 2710"/>
              <a:gd name="T4" fmla="*/ 2956 w 3769"/>
              <a:gd name="T5" fmla="*/ 335 h 2710"/>
              <a:gd name="T6" fmla="*/ 2912 w 3769"/>
              <a:gd name="T7" fmla="*/ 397 h 2710"/>
              <a:gd name="T8" fmla="*/ 2745 w 3769"/>
              <a:gd name="T9" fmla="*/ 406 h 2710"/>
              <a:gd name="T10" fmla="*/ 2480 w 3769"/>
              <a:gd name="T11" fmla="*/ 274 h 2710"/>
              <a:gd name="T12" fmla="*/ 2250 w 3769"/>
              <a:gd name="T13" fmla="*/ 159 h 2710"/>
              <a:gd name="T14" fmla="*/ 1800 w 3769"/>
              <a:gd name="T15" fmla="*/ 106 h 2710"/>
              <a:gd name="T16" fmla="*/ 1262 w 3769"/>
              <a:gd name="T17" fmla="*/ 106 h 2710"/>
              <a:gd name="T18" fmla="*/ 680 w 3769"/>
              <a:gd name="T19" fmla="*/ 97 h 2710"/>
              <a:gd name="T20" fmla="*/ 433 w 3769"/>
              <a:gd name="T21" fmla="*/ 9 h 2710"/>
              <a:gd name="T22" fmla="*/ 309 w 3769"/>
              <a:gd name="T23" fmla="*/ 53 h 2710"/>
              <a:gd name="T24" fmla="*/ 150 w 3769"/>
              <a:gd name="T25" fmla="*/ 159 h 2710"/>
              <a:gd name="T26" fmla="*/ 0 w 3769"/>
              <a:gd name="T27" fmla="*/ 229 h 2710"/>
              <a:gd name="T28" fmla="*/ 80 w 3769"/>
              <a:gd name="T29" fmla="*/ 371 h 2710"/>
              <a:gd name="T30" fmla="*/ 142 w 3769"/>
              <a:gd name="T31" fmla="*/ 582 h 2710"/>
              <a:gd name="T32" fmla="*/ 212 w 3769"/>
              <a:gd name="T33" fmla="*/ 627 h 2710"/>
              <a:gd name="T34" fmla="*/ 309 w 3769"/>
              <a:gd name="T35" fmla="*/ 600 h 2710"/>
              <a:gd name="T36" fmla="*/ 344 w 3769"/>
              <a:gd name="T37" fmla="*/ 671 h 2710"/>
              <a:gd name="T38" fmla="*/ 503 w 3769"/>
              <a:gd name="T39" fmla="*/ 688 h 2710"/>
              <a:gd name="T40" fmla="*/ 618 w 3769"/>
              <a:gd name="T41" fmla="*/ 688 h 2710"/>
              <a:gd name="T42" fmla="*/ 742 w 3769"/>
              <a:gd name="T43" fmla="*/ 653 h 2710"/>
              <a:gd name="T44" fmla="*/ 803 w 3769"/>
              <a:gd name="T45" fmla="*/ 715 h 2710"/>
              <a:gd name="T46" fmla="*/ 900 w 3769"/>
              <a:gd name="T47" fmla="*/ 785 h 2710"/>
              <a:gd name="T48" fmla="*/ 750 w 3769"/>
              <a:gd name="T49" fmla="*/ 927 h 2710"/>
              <a:gd name="T50" fmla="*/ 689 w 3769"/>
              <a:gd name="T51" fmla="*/ 1032 h 2710"/>
              <a:gd name="T52" fmla="*/ 724 w 3769"/>
              <a:gd name="T53" fmla="*/ 1253 h 2710"/>
              <a:gd name="T54" fmla="*/ 680 w 3769"/>
              <a:gd name="T55" fmla="*/ 1377 h 2710"/>
              <a:gd name="T56" fmla="*/ 653 w 3769"/>
              <a:gd name="T57" fmla="*/ 1482 h 2710"/>
              <a:gd name="T58" fmla="*/ 539 w 3769"/>
              <a:gd name="T59" fmla="*/ 1553 h 2710"/>
              <a:gd name="T60" fmla="*/ 680 w 3769"/>
              <a:gd name="T61" fmla="*/ 1712 h 2710"/>
              <a:gd name="T62" fmla="*/ 662 w 3769"/>
              <a:gd name="T63" fmla="*/ 1765 h 2710"/>
              <a:gd name="T64" fmla="*/ 574 w 3769"/>
              <a:gd name="T65" fmla="*/ 1888 h 2710"/>
              <a:gd name="T66" fmla="*/ 680 w 3769"/>
              <a:gd name="T67" fmla="*/ 2003 h 2710"/>
              <a:gd name="T68" fmla="*/ 653 w 3769"/>
              <a:gd name="T69" fmla="*/ 2074 h 2710"/>
              <a:gd name="T70" fmla="*/ 539 w 3769"/>
              <a:gd name="T71" fmla="*/ 2206 h 2710"/>
              <a:gd name="T72" fmla="*/ 574 w 3769"/>
              <a:gd name="T73" fmla="*/ 2356 h 2710"/>
              <a:gd name="T74" fmla="*/ 777 w 3769"/>
              <a:gd name="T75" fmla="*/ 2400 h 2710"/>
              <a:gd name="T76" fmla="*/ 1015 w 3769"/>
              <a:gd name="T77" fmla="*/ 2691 h 2710"/>
              <a:gd name="T78" fmla="*/ 1121 w 3769"/>
              <a:gd name="T79" fmla="*/ 2700 h 2710"/>
              <a:gd name="T80" fmla="*/ 1165 w 3769"/>
              <a:gd name="T81" fmla="*/ 2612 h 2710"/>
              <a:gd name="T82" fmla="*/ 1342 w 3769"/>
              <a:gd name="T83" fmla="*/ 2603 h 2710"/>
              <a:gd name="T84" fmla="*/ 1509 w 3769"/>
              <a:gd name="T85" fmla="*/ 2515 h 2710"/>
              <a:gd name="T86" fmla="*/ 1986 w 3769"/>
              <a:gd name="T87" fmla="*/ 2480 h 2710"/>
              <a:gd name="T88" fmla="*/ 2171 w 3769"/>
              <a:gd name="T89" fmla="*/ 2427 h 2710"/>
              <a:gd name="T90" fmla="*/ 2233 w 3769"/>
              <a:gd name="T91" fmla="*/ 2321 h 2710"/>
              <a:gd name="T92" fmla="*/ 2480 w 3769"/>
              <a:gd name="T93" fmla="*/ 2206 h 2710"/>
              <a:gd name="T94" fmla="*/ 2550 w 3769"/>
              <a:gd name="T95" fmla="*/ 2012 h 2710"/>
              <a:gd name="T96" fmla="*/ 2727 w 3769"/>
              <a:gd name="T97" fmla="*/ 1827 h 2710"/>
              <a:gd name="T98" fmla="*/ 2753 w 3769"/>
              <a:gd name="T99" fmla="*/ 1712 h 2710"/>
              <a:gd name="T100" fmla="*/ 2771 w 3769"/>
              <a:gd name="T101" fmla="*/ 1341 h 2710"/>
              <a:gd name="T102" fmla="*/ 2974 w 3769"/>
              <a:gd name="T103" fmla="*/ 1147 h 2710"/>
              <a:gd name="T104" fmla="*/ 3027 w 3769"/>
              <a:gd name="T105" fmla="*/ 1024 h 2710"/>
              <a:gd name="T106" fmla="*/ 3292 w 3769"/>
              <a:gd name="T107" fmla="*/ 909 h 2710"/>
              <a:gd name="T108" fmla="*/ 3530 w 3769"/>
              <a:gd name="T109" fmla="*/ 785 h 2710"/>
              <a:gd name="T110" fmla="*/ 3680 w 3769"/>
              <a:gd name="T111" fmla="*/ 697 h 2710"/>
              <a:gd name="T112" fmla="*/ 3742 w 3769"/>
              <a:gd name="T113" fmla="*/ 538 h 2710"/>
              <a:gd name="T114" fmla="*/ 3742 w 3769"/>
              <a:gd name="T115" fmla="*/ 1412 h 2710"/>
              <a:gd name="T116" fmla="*/ 3556 w 3769"/>
              <a:gd name="T117" fmla="*/ 1456 h 2710"/>
              <a:gd name="T118" fmla="*/ 3504 w 3769"/>
              <a:gd name="T119" fmla="*/ 1535 h 2710"/>
              <a:gd name="T120" fmla="*/ 3724 w 3769"/>
              <a:gd name="T121" fmla="*/ 1571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9" h="2710">
                <a:moveTo>
                  <a:pt x="3742" y="485"/>
                </a:moveTo>
                <a:lnTo>
                  <a:pt x="3742" y="485"/>
                </a:lnTo>
                <a:lnTo>
                  <a:pt x="3574" y="494"/>
                </a:lnTo>
                <a:lnTo>
                  <a:pt x="3504" y="485"/>
                </a:lnTo>
                <a:lnTo>
                  <a:pt x="3433" y="476"/>
                </a:lnTo>
                <a:lnTo>
                  <a:pt x="3433" y="476"/>
                </a:lnTo>
                <a:lnTo>
                  <a:pt x="3239" y="450"/>
                </a:lnTo>
                <a:lnTo>
                  <a:pt x="3142" y="432"/>
                </a:lnTo>
                <a:lnTo>
                  <a:pt x="3106" y="415"/>
                </a:lnTo>
                <a:lnTo>
                  <a:pt x="3080" y="397"/>
                </a:lnTo>
                <a:lnTo>
                  <a:pt x="3080" y="397"/>
                </a:lnTo>
                <a:lnTo>
                  <a:pt x="3036" y="362"/>
                </a:lnTo>
                <a:lnTo>
                  <a:pt x="2992" y="335"/>
                </a:lnTo>
                <a:lnTo>
                  <a:pt x="2974" y="335"/>
                </a:lnTo>
                <a:lnTo>
                  <a:pt x="2956" y="335"/>
                </a:lnTo>
                <a:lnTo>
                  <a:pt x="2948" y="344"/>
                </a:lnTo>
                <a:lnTo>
                  <a:pt x="2939" y="362"/>
                </a:lnTo>
                <a:lnTo>
                  <a:pt x="2939" y="362"/>
                </a:lnTo>
                <a:lnTo>
                  <a:pt x="2939" y="388"/>
                </a:lnTo>
                <a:lnTo>
                  <a:pt x="2912" y="397"/>
                </a:lnTo>
                <a:lnTo>
                  <a:pt x="2886" y="415"/>
                </a:lnTo>
                <a:lnTo>
                  <a:pt x="2859" y="415"/>
                </a:lnTo>
                <a:lnTo>
                  <a:pt x="2815" y="415"/>
                </a:lnTo>
                <a:lnTo>
                  <a:pt x="2780" y="415"/>
                </a:lnTo>
                <a:lnTo>
                  <a:pt x="2745" y="406"/>
                </a:lnTo>
                <a:lnTo>
                  <a:pt x="2709" y="388"/>
                </a:lnTo>
                <a:lnTo>
                  <a:pt x="2709" y="388"/>
                </a:lnTo>
                <a:lnTo>
                  <a:pt x="2630" y="344"/>
                </a:lnTo>
                <a:lnTo>
                  <a:pt x="2550" y="309"/>
                </a:lnTo>
                <a:lnTo>
                  <a:pt x="2480" y="274"/>
                </a:lnTo>
                <a:lnTo>
                  <a:pt x="2418" y="247"/>
                </a:lnTo>
                <a:lnTo>
                  <a:pt x="2418" y="247"/>
                </a:lnTo>
                <a:lnTo>
                  <a:pt x="2348" y="212"/>
                </a:lnTo>
                <a:lnTo>
                  <a:pt x="2250" y="159"/>
                </a:lnTo>
                <a:lnTo>
                  <a:pt x="2250" y="159"/>
                </a:lnTo>
                <a:lnTo>
                  <a:pt x="2206" y="159"/>
                </a:lnTo>
                <a:lnTo>
                  <a:pt x="2153" y="159"/>
                </a:lnTo>
                <a:lnTo>
                  <a:pt x="2021" y="132"/>
                </a:lnTo>
                <a:lnTo>
                  <a:pt x="1871" y="106"/>
                </a:lnTo>
                <a:lnTo>
                  <a:pt x="1800" y="106"/>
                </a:lnTo>
                <a:lnTo>
                  <a:pt x="1730" y="106"/>
                </a:lnTo>
                <a:lnTo>
                  <a:pt x="1730" y="106"/>
                </a:lnTo>
                <a:lnTo>
                  <a:pt x="1650" y="115"/>
                </a:lnTo>
                <a:lnTo>
                  <a:pt x="1536" y="115"/>
                </a:lnTo>
                <a:lnTo>
                  <a:pt x="1262" y="106"/>
                </a:lnTo>
                <a:lnTo>
                  <a:pt x="980" y="97"/>
                </a:lnTo>
                <a:lnTo>
                  <a:pt x="856" y="97"/>
                </a:lnTo>
                <a:lnTo>
                  <a:pt x="750" y="97"/>
                </a:lnTo>
                <a:lnTo>
                  <a:pt x="750" y="97"/>
                </a:lnTo>
                <a:lnTo>
                  <a:pt x="680" y="97"/>
                </a:lnTo>
                <a:lnTo>
                  <a:pt x="618" y="88"/>
                </a:lnTo>
                <a:lnTo>
                  <a:pt x="574" y="79"/>
                </a:lnTo>
                <a:lnTo>
                  <a:pt x="539" y="53"/>
                </a:lnTo>
                <a:lnTo>
                  <a:pt x="468" y="18"/>
                </a:lnTo>
                <a:lnTo>
                  <a:pt x="433" y="9"/>
                </a:lnTo>
                <a:lnTo>
                  <a:pt x="397" y="0"/>
                </a:lnTo>
                <a:lnTo>
                  <a:pt x="397" y="0"/>
                </a:lnTo>
                <a:lnTo>
                  <a:pt x="353" y="9"/>
                </a:lnTo>
                <a:lnTo>
                  <a:pt x="327" y="26"/>
                </a:lnTo>
                <a:lnTo>
                  <a:pt x="309" y="53"/>
                </a:lnTo>
                <a:lnTo>
                  <a:pt x="292" y="79"/>
                </a:lnTo>
                <a:lnTo>
                  <a:pt x="274" y="106"/>
                </a:lnTo>
                <a:lnTo>
                  <a:pt x="239" y="132"/>
                </a:lnTo>
                <a:lnTo>
                  <a:pt x="203" y="150"/>
                </a:lnTo>
                <a:lnTo>
                  <a:pt x="150" y="159"/>
                </a:lnTo>
                <a:lnTo>
                  <a:pt x="150" y="159"/>
                </a:lnTo>
                <a:lnTo>
                  <a:pt x="89" y="168"/>
                </a:lnTo>
                <a:lnTo>
                  <a:pt x="44" y="176"/>
                </a:lnTo>
                <a:lnTo>
                  <a:pt x="18" y="203"/>
                </a:lnTo>
                <a:lnTo>
                  <a:pt x="0" y="229"/>
                </a:lnTo>
                <a:lnTo>
                  <a:pt x="0" y="265"/>
                </a:lnTo>
                <a:lnTo>
                  <a:pt x="9" y="300"/>
                </a:lnTo>
                <a:lnTo>
                  <a:pt x="44" y="335"/>
                </a:lnTo>
                <a:lnTo>
                  <a:pt x="80" y="371"/>
                </a:lnTo>
                <a:lnTo>
                  <a:pt x="80" y="371"/>
                </a:lnTo>
                <a:lnTo>
                  <a:pt x="106" y="397"/>
                </a:lnTo>
                <a:lnTo>
                  <a:pt x="124" y="424"/>
                </a:lnTo>
                <a:lnTo>
                  <a:pt x="133" y="459"/>
                </a:lnTo>
                <a:lnTo>
                  <a:pt x="142" y="503"/>
                </a:lnTo>
                <a:lnTo>
                  <a:pt x="142" y="582"/>
                </a:lnTo>
                <a:lnTo>
                  <a:pt x="133" y="662"/>
                </a:lnTo>
                <a:lnTo>
                  <a:pt x="133" y="662"/>
                </a:lnTo>
                <a:lnTo>
                  <a:pt x="186" y="653"/>
                </a:lnTo>
                <a:lnTo>
                  <a:pt x="212" y="627"/>
                </a:lnTo>
                <a:lnTo>
                  <a:pt x="212" y="627"/>
                </a:lnTo>
                <a:lnTo>
                  <a:pt x="256" y="600"/>
                </a:lnTo>
                <a:lnTo>
                  <a:pt x="274" y="591"/>
                </a:lnTo>
                <a:lnTo>
                  <a:pt x="292" y="591"/>
                </a:lnTo>
                <a:lnTo>
                  <a:pt x="300" y="591"/>
                </a:lnTo>
                <a:lnTo>
                  <a:pt x="309" y="600"/>
                </a:lnTo>
                <a:lnTo>
                  <a:pt x="318" y="618"/>
                </a:lnTo>
                <a:lnTo>
                  <a:pt x="318" y="644"/>
                </a:lnTo>
                <a:lnTo>
                  <a:pt x="318" y="644"/>
                </a:lnTo>
                <a:lnTo>
                  <a:pt x="327" y="662"/>
                </a:lnTo>
                <a:lnTo>
                  <a:pt x="344" y="671"/>
                </a:lnTo>
                <a:lnTo>
                  <a:pt x="362" y="679"/>
                </a:lnTo>
                <a:lnTo>
                  <a:pt x="389" y="688"/>
                </a:lnTo>
                <a:lnTo>
                  <a:pt x="450" y="688"/>
                </a:lnTo>
                <a:lnTo>
                  <a:pt x="503" y="688"/>
                </a:lnTo>
                <a:lnTo>
                  <a:pt x="503" y="688"/>
                </a:lnTo>
                <a:lnTo>
                  <a:pt x="539" y="688"/>
                </a:lnTo>
                <a:lnTo>
                  <a:pt x="556" y="706"/>
                </a:lnTo>
                <a:lnTo>
                  <a:pt x="565" y="706"/>
                </a:lnTo>
                <a:lnTo>
                  <a:pt x="583" y="706"/>
                </a:lnTo>
                <a:lnTo>
                  <a:pt x="618" y="688"/>
                </a:lnTo>
                <a:lnTo>
                  <a:pt x="618" y="688"/>
                </a:lnTo>
                <a:lnTo>
                  <a:pt x="653" y="671"/>
                </a:lnTo>
                <a:lnTo>
                  <a:pt x="680" y="662"/>
                </a:lnTo>
                <a:lnTo>
                  <a:pt x="706" y="653"/>
                </a:lnTo>
                <a:lnTo>
                  <a:pt x="742" y="653"/>
                </a:lnTo>
                <a:lnTo>
                  <a:pt x="768" y="662"/>
                </a:lnTo>
                <a:lnTo>
                  <a:pt x="786" y="679"/>
                </a:lnTo>
                <a:lnTo>
                  <a:pt x="794" y="697"/>
                </a:lnTo>
                <a:lnTo>
                  <a:pt x="803" y="715"/>
                </a:lnTo>
                <a:lnTo>
                  <a:pt x="803" y="715"/>
                </a:lnTo>
                <a:lnTo>
                  <a:pt x="812" y="732"/>
                </a:lnTo>
                <a:lnTo>
                  <a:pt x="830" y="750"/>
                </a:lnTo>
                <a:lnTo>
                  <a:pt x="874" y="768"/>
                </a:lnTo>
                <a:lnTo>
                  <a:pt x="892" y="777"/>
                </a:lnTo>
                <a:lnTo>
                  <a:pt x="900" y="785"/>
                </a:lnTo>
                <a:lnTo>
                  <a:pt x="900" y="803"/>
                </a:lnTo>
                <a:lnTo>
                  <a:pt x="874" y="829"/>
                </a:lnTo>
                <a:lnTo>
                  <a:pt x="874" y="829"/>
                </a:lnTo>
                <a:lnTo>
                  <a:pt x="812" y="891"/>
                </a:lnTo>
                <a:lnTo>
                  <a:pt x="750" y="927"/>
                </a:lnTo>
                <a:lnTo>
                  <a:pt x="706" y="962"/>
                </a:lnTo>
                <a:lnTo>
                  <a:pt x="689" y="979"/>
                </a:lnTo>
                <a:lnTo>
                  <a:pt x="689" y="1006"/>
                </a:lnTo>
                <a:lnTo>
                  <a:pt x="689" y="1006"/>
                </a:lnTo>
                <a:lnTo>
                  <a:pt x="689" y="1032"/>
                </a:lnTo>
                <a:lnTo>
                  <a:pt x="697" y="1068"/>
                </a:lnTo>
                <a:lnTo>
                  <a:pt x="724" y="1138"/>
                </a:lnTo>
                <a:lnTo>
                  <a:pt x="733" y="1182"/>
                </a:lnTo>
                <a:lnTo>
                  <a:pt x="733" y="1218"/>
                </a:lnTo>
                <a:lnTo>
                  <a:pt x="724" y="1253"/>
                </a:lnTo>
                <a:lnTo>
                  <a:pt x="706" y="1279"/>
                </a:lnTo>
                <a:lnTo>
                  <a:pt x="706" y="1279"/>
                </a:lnTo>
                <a:lnTo>
                  <a:pt x="689" y="1315"/>
                </a:lnTo>
                <a:lnTo>
                  <a:pt x="680" y="1350"/>
                </a:lnTo>
                <a:lnTo>
                  <a:pt x="680" y="1377"/>
                </a:lnTo>
                <a:lnTo>
                  <a:pt x="680" y="1412"/>
                </a:lnTo>
                <a:lnTo>
                  <a:pt x="680" y="1465"/>
                </a:lnTo>
                <a:lnTo>
                  <a:pt x="671" y="1482"/>
                </a:lnTo>
                <a:lnTo>
                  <a:pt x="653" y="1482"/>
                </a:lnTo>
                <a:lnTo>
                  <a:pt x="653" y="1482"/>
                </a:lnTo>
                <a:lnTo>
                  <a:pt x="600" y="1491"/>
                </a:lnTo>
                <a:lnTo>
                  <a:pt x="574" y="1500"/>
                </a:lnTo>
                <a:lnTo>
                  <a:pt x="556" y="1509"/>
                </a:lnTo>
                <a:lnTo>
                  <a:pt x="547" y="1527"/>
                </a:lnTo>
                <a:lnTo>
                  <a:pt x="539" y="1553"/>
                </a:lnTo>
                <a:lnTo>
                  <a:pt x="556" y="1571"/>
                </a:lnTo>
                <a:lnTo>
                  <a:pt x="574" y="1606"/>
                </a:lnTo>
                <a:lnTo>
                  <a:pt x="574" y="1606"/>
                </a:lnTo>
                <a:lnTo>
                  <a:pt x="636" y="1668"/>
                </a:lnTo>
                <a:lnTo>
                  <a:pt x="680" y="1712"/>
                </a:lnTo>
                <a:lnTo>
                  <a:pt x="689" y="1738"/>
                </a:lnTo>
                <a:lnTo>
                  <a:pt x="689" y="1747"/>
                </a:lnTo>
                <a:lnTo>
                  <a:pt x="680" y="1765"/>
                </a:lnTo>
                <a:lnTo>
                  <a:pt x="662" y="1765"/>
                </a:lnTo>
                <a:lnTo>
                  <a:pt x="662" y="1765"/>
                </a:lnTo>
                <a:lnTo>
                  <a:pt x="636" y="1774"/>
                </a:lnTo>
                <a:lnTo>
                  <a:pt x="618" y="1782"/>
                </a:lnTo>
                <a:lnTo>
                  <a:pt x="600" y="1809"/>
                </a:lnTo>
                <a:lnTo>
                  <a:pt x="592" y="1835"/>
                </a:lnTo>
                <a:lnTo>
                  <a:pt x="574" y="1888"/>
                </a:lnTo>
                <a:lnTo>
                  <a:pt x="583" y="1906"/>
                </a:lnTo>
                <a:lnTo>
                  <a:pt x="592" y="1924"/>
                </a:lnTo>
                <a:lnTo>
                  <a:pt x="592" y="1924"/>
                </a:lnTo>
                <a:lnTo>
                  <a:pt x="627" y="1959"/>
                </a:lnTo>
                <a:lnTo>
                  <a:pt x="680" y="2003"/>
                </a:lnTo>
                <a:lnTo>
                  <a:pt x="689" y="2030"/>
                </a:lnTo>
                <a:lnTo>
                  <a:pt x="697" y="2047"/>
                </a:lnTo>
                <a:lnTo>
                  <a:pt x="689" y="2065"/>
                </a:lnTo>
                <a:lnTo>
                  <a:pt x="653" y="2074"/>
                </a:lnTo>
                <a:lnTo>
                  <a:pt x="653" y="2074"/>
                </a:lnTo>
                <a:lnTo>
                  <a:pt x="609" y="2082"/>
                </a:lnTo>
                <a:lnTo>
                  <a:pt x="583" y="2100"/>
                </a:lnTo>
                <a:lnTo>
                  <a:pt x="565" y="2127"/>
                </a:lnTo>
                <a:lnTo>
                  <a:pt x="547" y="2153"/>
                </a:lnTo>
                <a:lnTo>
                  <a:pt x="539" y="2206"/>
                </a:lnTo>
                <a:lnTo>
                  <a:pt x="539" y="2259"/>
                </a:lnTo>
                <a:lnTo>
                  <a:pt x="539" y="2259"/>
                </a:lnTo>
                <a:lnTo>
                  <a:pt x="547" y="2303"/>
                </a:lnTo>
                <a:lnTo>
                  <a:pt x="574" y="2356"/>
                </a:lnTo>
                <a:lnTo>
                  <a:pt x="574" y="2356"/>
                </a:lnTo>
                <a:lnTo>
                  <a:pt x="662" y="2347"/>
                </a:lnTo>
                <a:lnTo>
                  <a:pt x="697" y="2356"/>
                </a:lnTo>
                <a:lnTo>
                  <a:pt x="733" y="2365"/>
                </a:lnTo>
                <a:lnTo>
                  <a:pt x="733" y="2365"/>
                </a:lnTo>
                <a:lnTo>
                  <a:pt x="777" y="2400"/>
                </a:lnTo>
                <a:lnTo>
                  <a:pt x="821" y="2444"/>
                </a:lnTo>
                <a:lnTo>
                  <a:pt x="900" y="2568"/>
                </a:lnTo>
                <a:lnTo>
                  <a:pt x="945" y="2621"/>
                </a:lnTo>
                <a:lnTo>
                  <a:pt x="989" y="2674"/>
                </a:lnTo>
                <a:lnTo>
                  <a:pt x="1015" y="2691"/>
                </a:lnTo>
                <a:lnTo>
                  <a:pt x="1042" y="2700"/>
                </a:lnTo>
                <a:lnTo>
                  <a:pt x="1068" y="2709"/>
                </a:lnTo>
                <a:lnTo>
                  <a:pt x="1095" y="2709"/>
                </a:lnTo>
                <a:lnTo>
                  <a:pt x="1095" y="2709"/>
                </a:lnTo>
                <a:lnTo>
                  <a:pt x="1121" y="2700"/>
                </a:lnTo>
                <a:lnTo>
                  <a:pt x="1130" y="2691"/>
                </a:lnTo>
                <a:lnTo>
                  <a:pt x="1147" y="2665"/>
                </a:lnTo>
                <a:lnTo>
                  <a:pt x="1147" y="2638"/>
                </a:lnTo>
                <a:lnTo>
                  <a:pt x="1165" y="2612"/>
                </a:lnTo>
                <a:lnTo>
                  <a:pt x="1165" y="2612"/>
                </a:lnTo>
                <a:lnTo>
                  <a:pt x="1183" y="2603"/>
                </a:lnTo>
                <a:lnTo>
                  <a:pt x="1200" y="2594"/>
                </a:lnTo>
                <a:lnTo>
                  <a:pt x="1236" y="2594"/>
                </a:lnTo>
                <a:lnTo>
                  <a:pt x="1342" y="2603"/>
                </a:lnTo>
                <a:lnTo>
                  <a:pt x="1342" y="2603"/>
                </a:lnTo>
                <a:lnTo>
                  <a:pt x="1359" y="2594"/>
                </a:lnTo>
                <a:lnTo>
                  <a:pt x="1386" y="2585"/>
                </a:lnTo>
                <a:lnTo>
                  <a:pt x="1439" y="2550"/>
                </a:lnTo>
                <a:lnTo>
                  <a:pt x="1474" y="2533"/>
                </a:lnTo>
                <a:lnTo>
                  <a:pt x="1509" y="2515"/>
                </a:lnTo>
                <a:lnTo>
                  <a:pt x="1553" y="2506"/>
                </a:lnTo>
                <a:lnTo>
                  <a:pt x="1615" y="2497"/>
                </a:lnTo>
                <a:lnTo>
                  <a:pt x="1615" y="2497"/>
                </a:lnTo>
                <a:lnTo>
                  <a:pt x="1827" y="2488"/>
                </a:lnTo>
                <a:lnTo>
                  <a:pt x="1986" y="2480"/>
                </a:lnTo>
                <a:lnTo>
                  <a:pt x="1986" y="2480"/>
                </a:lnTo>
                <a:lnTo>
                  <a:pt x="2065" y="2480"/>
                </a:lnTo>
                <a:lnTo>
                  <a:pt x="2127" y="2462"/>
                </a:lnTo>
                <a:lnTo>
                  <a:pt x="2153" y="2444"/>
                </a:lnTo>
                <a:lnTo>
                  <a:pt x="2171" y="2427"/>
                </a:lnTo>
                <a:lnTo>
                  <a:pt x="2189" y="2400"/>
                </a:lnTo>
                <a:lnTo>
                  <a:pt x="2206" y="2374"/>
                </a:lnTo>
                <a:lnTo>
                  <a:pt x="2206" y="2374"/>
                </a:lnTo>
                <a:lnTo>
                  <a:pt x="2215" y="2347"/>
                </a:lnTo>
                <a:lnTo>
                  <a:pt x="2233" y="2321"/>
                </a:lnTo>
                <a:lnTo>
                  <a:pt x="2286" y="2277"/>
                </a:lnTo>
                <a:lnTo>
                  <a:pt x="2356" y="2241"/>
                </a:lnTo>
                <a:lnTo>
                  <a:pt x="2436" y="2224"/>
                </a:lnTo>
                <a:lnTo>
                  <a:pt x="2436" y="2224"/>
                </a:lnTo>
                <a:lnTo>
                  <a:pt x="2480" y="2206"/>
                </a:lnTo>
                <a:lnTo>
                  <a:pt x="2506" y="2188"/>
                </a:lnTo>
                <a:lnTo>
                  <a:pt x="2524" y="2162"/>
                </a:lnTo>
                <a:lnTo>
                  <a:pt x="2533" y="2135"/>
                </a:lnTo>
                <a:lnTo>
                  <a:pt x="2542" y="2065"/>
                </a:lnTo>
                <a:lnTo>
                  <a:pt x="2550" y="2012"/>
                </a:lnTo>
                <a:lnTo>
                  <a:pt x="2550" y="2012"/>
                </a:lnTo>
                <a:lnTo>
                  <a:pt x="2559" y="1977"/>
                </a:lnTo>
                <a:lnTo>
                  <a:pt x="2586" y="1950"/>
                </a:lnTo>
                <a:lnTo>
                  <a:pt x="2656" y="1888"/>
                </a:lnTo>
                <a:lnTo>
                  <a:pt x="2727" y="1827"/>
                </a:lnTo>
                <a:lnTo>
                  <a:pt x="2753" y="1800"/>
                </a:lnTo>
                <a:lnTo>
                  <a:pt x="2771" y="1782"/>
                </a:lnTo>
                <a:lnTo>
                  <a:pt x="2771" y="1782"/>
                </a:lnTo>
                <a:lnTo>
                  <a:pt x="2762" y="1756"/>
                </a:lnTo>
                <a:lnTo>
                  <a:pt x="2753" y="1712"/>
                </a:lnTo>
                <a:lnTo>
                  <a:pt x="2727" y="1606"/>
                </a:lnTo>
                <a:lnTo>
                  <a:pt x="2718" y="1544"/>
                </a:lnTo>
                <a:lnTo>
                  <a:pt x="2718" y="1482"/>
                </a:lnTo>
                <a:lnTo>
                  <a:pt x="2736" y="1412"/>
                </a:lnTo>
                <a:lnTo>
                  <a:pt x="2771" y="1341"/>
                </a:lnTo>
                <a:lnTo>
                  <a:pt x="2771" y="1341"/>
                </a:lnTo>
                <a:lnTo>
                  <a:pt x="2815" y="1288"/>
                </a:lnTo>
                <a:lnTo>
                  <a:pt x="2859" y="1235"/>
                </a:lnTo>
                <a:lnTo>
                  <a:pt x="2939" y="1174"/>
                </a:lnTo>
                <a:lnTo>
                  <a:pt x="2974" y="1147"/>
                </a:lnTo>
                <a:lnTo>
                  <a:pt x="2992" y="1121"/>
                </a:lnTo>
                <a:lnTo>
                  <a:pt x="3009" y="1085"/>
                </a:lnTo>
                <a:lnTo>
                  <a:pt x="3018" y="1059"/>
                </a:lnTo>
                <a:lnTo>
                  <a:pt x="3018" y="1059"/>
                </a:lnTo>
                <a:lnTo>
                  <a:pt x="3027" y="1024"/>
                </a:lnTo>
                <a:lnTo>
                  <a:pt x="3036" y="997"/>
                </a:lnTo>
                <a:lnTo>
                  <a:pt x="3062" y="971"/>
                </a:lnTo>
                <a:lnTo>
                  <a:pt x="3098" y="953"/>
                </a:lnTo>
                <a:lnTo>
                  <a:pt x="3186" y="927"/>
                </a:lnTo>
                <a:lnTo>
                  <a:pt x="3292" y="909"/>
                </a:lnTo>
                <a:lnTo>
                  <a:pt x="3292" y="909"/>
                </a:lnTo>
                <a:lnTo>
                  <a:pt x="3345" y="900"/>
                </a:lnTo>
                <a:lnTo>
                  <a:pt x="3389" y="882"/>
                </a:lnTo>
                <a:lnTo>
                  <a:pt x="3459" y="838"/>
                </a:lnTo>
                <a:lnTo>
                  <a:pt x="3530" y="785"/>
                </a:lnTo>
                <a:lnTo>
                  <a:pt x="3574" y="759"/>
                </a:lnTo>
                <a:lnTo>
                  <a:pt x="3618" y="741"/>
                </a:lnTo>
                <a:lnTo>
                  <a:pt x="3618" y="741"/>
                </a:lnTo>
                <a:lnTo>
                  <a:pt x="3654" y="724"/>
                </a:lnTo>
                <a:lnTo>
                  <a:pt x="3680" y="697"/>
                </a:lnTo>
                <a:lnTo>
                  <a:pt x="3706" y="671"/>
                </a:lnTo>
                <a:lnTo>
                  <a:pt x="3724" y="644"/>
                </a:lnTo>
                <a:lnTo>
                  <a:pt x="3742" y="609"/>
                </a:lnTo>
                <a:lnTo>
                  <a:pt x="3742" y="574"/>
                </a:lnTo>
                <a:lnTo>
                  <a:pt x="3742" y="538"/>
                </a:lnTo>
                <a:lnTo>
                  <a:pt x="3742" y="485"/>
                </a:lnTo>
                <a:close/>
                <a:moveTo>
                  <a:pt x="3768" y="1447"/>
                </a:moveTo>
                <a:lnTo>
                  <a:pt x="3768" y="1447"/>
                </a:lnTo>
                <a:lnTo>
                  <a:pt x="3759" y="1429"/>
                </a:lnTo>
                <a:lnTo>
                  <a:pt x="3742" y="1412"/>
                </a:lnTo>
                <a:lnTo>
                  <a:pt x="3724" y="1403"/>
                </a:lnTo>
                <a:lnTo>
                  <a:pt x="3706" y="1394"/>
                </a:lnTo>
                <a:lnTo>
                  <a:pt x="3654" y="1403"/>
                </a:lnTo>
                <a:lnTo>
                  <a:pt x="3601" y="1421"/>
                </a:lnTo>
                <a:lnTo>
                  <a:pt x="3556" y="1456"/>
                </a:lnTo>
                <a:lnTo>
                  <a:pt x="3512" y="1482"/>
                </a:lnTo>
                <a:lnTo>
                  <a:pt x="3495" y="1518"/>
                </a:lnTo>
                <a:lnTo>
                  <a:pt x="3495" y="1527"/>
                </a:lnTo>
                <a:lnTo>
                  <a:pt x="3504" y="1535"/>
                </a:lnTo>
                <a:lnTo>
                  <a:pt x="3504" y="1535"/>
                </a:lnTo>
                <a:lnTo>
                  <a:pt x="3556" y="1562"/>
                </a:lnTo>
                <a:lnTo>
                  <a:pt x="3601" y="1580"/>
                </a:lnTo>
                <a:lnTo>
                  <a:pt x="3654" y="1588"/>
                </a:lnTo>
                <a:lnTo>
                  <a:pt x="3689" y="1580"/>
                </a:lnTo>
                <a:lnTo>
                  <a:pt x="3724" y="1571"/>
                </a:lnTo>
                <a:lnTo>
                  <a:pt x="3751" y="1535"/>
                </a:lnTo>
                <a:lnTo>
                  <a:pt x="3768" y="1500"/>
                </a:lnTo>
                <a:lnTo>
                  <a:pt x="3768" y="1447"/>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0"/>
          <p:cNvSpPr>
            <a:spLocks noChangeArrowheads="1"/>
          </p:cNvSpPr>
          <p:nvPr/>
        </p:nvSpPr>
        <p:spPr bwMode="auto">
          <a:xfrm>
            <a:off x="5961170" y="4154339"/>
            <a:ext cx="768660" cy="965336"/>
          </a:xfrm>
          <a:custGeom>
            <a:avLst/>
            <a:gdLst>
              <a:gd name="T0" fmla="*/ 1376 w 1880"/>
              <a:gd name="T1" fmla="*/ 2206 h 2357"/>
              <a:gd name="T2" fmla="*/ 1138 w 1880"/>
              <a:gd name="T3" fmla="*/ 2162 h 2357"/>
              <a:gd name="T4" fmla="*/ 961 w 1880"/>
              <a:gd name="T5" fmla="*/ 2188 h 2357"/>
              <a:gd name="T6" fmla="*/ 1050 w 1880"/>
              <a:gd name="T7" fmla="*/ 2268 h 2357"/>
              <a:gd name="T8" fmla="*/ 1394 w 1880"/>
              <a:gd name="T9" fmla="*/ 2356 h 2357"/>
              <a:gd name="T10" fmla="*/ 1782 w 1880"/>
              <a:gd name="T11" fmla="*/ 2250 h 2357"/>
              <a:gd name="T12" fmla="*/ 1729 w 1880"/>
              <a:gd name="T13" fmla="*/ 2223 h 2357"/>
              <a:gd name="T14" fmla="*/ 1862 w 1880"/>
              <a:gd name="T15" fmla="*/ 0 h 2357"/>
              <a:gd name="T16" fmla="*/ 1712 w 1880"/>
              <a:gd name="T17" fmla="*/ 70 h 2357"/>
              <a:gd name="T18" fmla="*/ 1650 w 1880"/>
              <a:gd name="T19" fmla="*/ 132 h 2357"/>
              <a:gd name="T20" fmla="*/ 1288 w 1880"/>
              <a:gd name="T21" fmla="*/ 88 h 2357"/>
              <a:gd name="T22" fmla="*/ 882 w 1880"/>
              <a:gd name="T23" fmla="*/ 79 h 2357"/>
              <a:gd name="T24" fmla="*/ 829 w 1880"/>
              <a:gd name="T25" fmla="*/ 132 h 2357"/>
              <a:gd name="T26" fmla="*/ 600 w 1880"/>
              <a:gd name="T27" fmla="*/ 220 h 2357"/>
              <a:gd name="T28" fmla="*/ 494 w 1880"/>
              <a:gd name="T29" fmla="*/ 300 h 2357"/>
              <a:gd name="T30" fmla="*/ 282 w 1880"/>
              <a:gd name="T31" fmla="*/ 317 h 2357"/>
              <a:gd name="T32" fmla="*/ 220 w 1880"/>
              <a:gd name="T33" fmla="*/ 414 h 2357"/>
              <a:gd name="T34" fmla="*/ 132 w 1880"/>
              <a:gd name="T35" fmla="*/ 538 h 2357"/>
              <a:gd name="T36" fmla="*/ 79 w 1880"/>
              <a:gd name="T37" fmla="*/ 617 h 2357"/>
              <a:gd name="T38" fmla="*/ 0 w 1880"/>
              <a:gd name="T39" fmla="*/ 776 h 2357"/>
              <a:gd name="T40" fmla="*/ 106 w 1880"/>
              <a:gd name="T41" fmla="*/ 847 h 2357"/>
              <a:gd name="T42" fmla="*/ 167 w 1880"/>
              <a:gd name="T43" fmla="*/ 1041 h 2357"/>
              <a:gd name="T44" fmla="*/ 238 w 1880"/>
              <a:gd name="T45" fmla="*/ 1147 h 2357"/>
              <a:gd name="T46" fmla="*/ 379 w 1880"/>
              <a:gd name="T47" fmla="*/ 1112 h 2357"/>
              <a:gd name="T48" fmla="*/ 582 w 1880"/>
              <a:gd name="T49" fmla="*/ 1129 h 2357"/>
              <a:gd name="T50" fmla="*/ 644 w 1880"/>
              <a:gd name="T51" fmla="*/ 1217 h 2357"/>
              <a:gd name="T52" fmla="*/ 423 w 1880"/>
              <a:gd name="T53" fmla="*/ 1200 h 2357"/>
              <a:gd name="T54" fmla="*/ 291 w 1880"/>
              <a:gd name="T55" fmla="*/ 1297 h 2357"/>
              <a:gd name="T56" fmla="*/ 388 w 1880"/>
              <a:gd name="T57" fmla="*/ 1482 h 2357"/>
              <a:gd name="T58" fmla="*/ 423 w 1880"/>
              <a:gd name="T59" fmla="*/ 1623 h 2357"/>
              <a:gd name="T60" fmla="*/ 547 w 1880"/>
              <a:gd name="T61" fmla="*/ 1685 h 2357"/>
              <a:gd name="T62" fmla="*/ 794 w 1880"/>
              <a:gd name="T63" fmla="*/ 1826 h 2357"/>
              <a:gd name="T64" fmla="*/ 838 w 1880"/>
              <a:gd name="T65" fmla="*/ 1765 h 2357"/>
              <a:gd name="T66" fmla="*/ 767 w 1880"/>
              <a:gd name="T67" fmla="*/ 1526 h 2357"/>
              <a:gd name="T68" fmla="*/ 891 w 1880"/>
              <a:gd name="T69" fmla="*/ 1535 h 2357"/>
              <a:gd name="T70" fmla="*/ 988 w 1880"/>
              <a:gd name="T71" fmla="*/ 1491 h 2357"/>
              <a:gd name="T72" fmla="*/ 909 w 1880"/>
              <a:gd name="T73" fmla="*/ 1403 h 2357"/>
              <a:gd name="T74" fmla="*/ 803 w 1880"/>
              <a:gd name="T75" fmla="*/ 1359 h 2357"/>
              <a:gd name="T76" fmla="*/ 944 w 1880"/>
              <a:gd name="T77" fmla="*/ 1341 h 2357"/>
              <a:gd name="T78" fmla="*/ 1076 w 1880"/>
              <a:gd name="T79" fmla="*/ 1350 h 2357"/>
              <a:gd name="T80" fmla="*/ 1191 w 1880"/>
              <a:gd name="T81" fmla="*/ 1279 h 2357"/>
              <a:gd name="T82" fmla="*/ 1120 w 1880"/>
              <a:gd name="T83" fmla="*/ 1094 h 2357"/>
              <a:gd name="T84" fmla="*/ 944 w 1880"/>
              <a:gd name="T85" fmla="*/ 1085 h 2357"/>
              <a:gd name="T86" fmla="*/ 820 w 1880"/>
              <a:gd name="T87" fmla="*/ 1076 h 2357"/>
              <a:gd name="T88" fmla="*/ 829 w 1880"/>
              <a:gd name="T89" fmla="*/ 997 h 2357"/>
              <a:gd name="T90" fmla="*/ 909 w 1880"/>
              <a:gd name="T91" fmla="*/ 882 h 2357"/>
              <a:gd name="T92" fmla="*/ 670 w 1880"/>
              <a:gd name="T93" fmla="*/ 582 h 2357"/>
              <a:gd name="T94" fmla="*/ 741 w 1880"/>
              <a:gd name="T95" fmla="*/ 467 h 2357"/>
              <a:gd name="T96" fmla="*/ 847 w 1880"/>
              <a:gd name="T97" fmla="*/ 529 h 2357"/>
              <a:gd name="T98" fmla="*/ 1067 w 1880"/>
              <a:gd name="T99" fmla="*/ 538 h 2357"/>
              <a:gd name="T100" fmla="*/ 1059 w 1880"/>
              <a:gd name="T101" fmla="*/ 397 h 2357"/>
              <a:gd name="T102" fmla="*/ 1164 w 1880"/>
              <a:gd name="T103" fmla="*/ 300 h 2357"/>
              <a:gd name="T104" fmla="*/ 1288 w 1880"/>
              <a:gd name="T105" fmla="*/ 362 h 2357"/>
              <a:gd name="T106" fmla="*/ 1376 w 1880"/>
              <a:gd name="T107" fmla="*/ 326 h 2357"/>
              <a:gd name="T108" fmla="*/ 1526 w 1880"/>
              <a:gd name="T109" fmla="*/ 264 h 2357"/>
              <a:gd name="T110" fmla="*/ 1729 w 1880"/>
              <a:gd name="T111" fmla="*/ 353 h 2357"/>
              <a:gd name="T112" fmla="*/ 1800 w 1880"/>
              <a:gd name="T113" fmla="*/ 238 h 2357"/>
              <a:gd name="T114" fmla="*/ 1879 w 1880"/>
              <a:gd name="T115" fmla="*/ 11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0" h="2357">
                <a:moveTo>
                  <a:pt x="1606" y="2215"/>
                </a:moveTo>
                <a:lnTo>
                  <a:pt x="1606" y="2215"/>
                </a:lnTo>
                <a:lnTo>
                  <a:pt x="1570" y="2206"/>
                </a:lnTo>
                <a:lnTo>
                  <a:pt x="1517" y="2206"/>
                </a:lnTo>
                <a:lnTo>
                  <a:pt x="1376" y="2206"/>
                </a:lnTo>
                <a:lnTo>
                  <a:pt x="1306" y="2206"/>
                </a:lnTo>
                <a:lnTo>
                  <a:pt x="1235" y="2197"/>
                </a:lnTo>
                <a:lnTo>
                  <a:pt x="1182" y="2188"/>
                </a:lnTo>
                <a:lnTo>
                  <a:pt x="1138" y="2162"/>
                </a:lnTo>
                <a:lnTo>
                  <a:pt x="1138" y="2162"/>
                </a:lnTo>
                <a:lnTo>
                  <a:pt x="1103" y="2144"/>
                </a:lnTo>
                <a:lnTo>
                  <a:pt x="1067" y="2144"/>
                </a:lnTo>
                <a:lnTo>
                  <a:pt x="1023" y="2153"/>
                </a:lnTo>
                <a:lnTo>
                  <a:pt x="988" y="2170"/>
                </a:lnTo>
                <a:lnTo>
                  <a:pt x="961" y="2188"/>
                </a:lnTo>
                <a:lnTo>
                  <a:pt x="944" y="2215"/>
                </a:lnTo>
                <a:lnTo>
                  <a:pt x="944" y="2232"/>
                </a:lnTo>
                <a:lnTo>
                  <a:pt x="961" y="2241"/>
                </a:lnTo>
                <a:lnTo>
                  <a:pt x="961" y="2241"/>
                </a:lnTo>
                <a:lnTo>
                  <a:pt x="1050" y="2268"/>
                </a:lnTo>
                <a:lnTo>
                  <a:pt x="1156" y="2303"/>
                </a:lnTo>
                <a:lnTo>
                  <a:pt x="1270" y="2338"/>
                </a:lnTo>
                <a:lnTo>
                  <a:pt x="1332" y="2347"/>
                </a:lnTo>
                <a:lnTo>
                  <a:pt x="1394" y="2356"/>
                </a:lnTo>
                <a:lnTo>
                  <a:pt x="1394" y="2356"/>
                </a:lnTo>
                <a:lnTo>
                  <a:pt x="1464" y="2347"/>
                </a:lnTo>
                <a:lnTo>
                  <a:pt x="1526" y="2338"/>
                </a:lnTo>
                <a:lnTo>
                  <a:pt x="1659" y="2312"/>
                </a:lnTo>
                <a:lnTo>
                  <a:pt x="1756" y="2268"/>
                </a:lnTo>
                <a:lnTo>
                  <a:pt x="1782" y="2250"/>
                </a:lnTo>
                <a:lnTo>
                  <a:pt x="1791" y="2232"/>
                </a:lnTo>
                <a:lnTo>
                  <a:pt x="1791" y="2232"/>
                </a:lnTo>
                <a:lnTo>
                  <a:pt x="1791" y="2215"/>
                </a:lnTo>
                <a:lnTo>
                  <a:pt x="1773" y="2215"/>
                </a:lnTo>
                <a:lnTo>
                  <a:pt x="1729" y="2223"/>
                </a:lnTo>
                <a:lnTo>
                  <a:pt x="1667" y="2232"/>
                </a:lnTo>
                <a:lnTo>
                  <a:pt x="1641" y="2223"/>
                </a:lnTo>
                <a:lnTo>
                  <a:pt x="1606" y="2215"/>
                </a:lnTo>
                <a:close/>
                <a:moveTo>
                  <a:pt x="1862" y="0"/>
                </a:moveTo>
                <a:lnTo>
                  <a:pt x="1862" y="0"/>
                </a:lnTo>
                <a:lnTo>
                  <a:pt x="1809" y="9"/>
                </a:lnTo>
                <a:lnTo>
                  <a:pt x="1756" y="17"/>
                </a:lnTo>
                <a:lnTo>
                  <a:pt x="1720" y="44"/>
                </a:lnTo>
                <a:lnTo>
                  <a:pt x="1712" y="53"/>
                </a:lnTo>
                <a:lnTo>
                  <a:pt x="1712" y="70"/>
                </a:lnTo>
                <a:lnTo>
                  <a:pt x="1712" y="70"/>
                </a:lnTo>
                <a:lnTo>
                  <a:pt x="1720" y="79"/>
                </a:lnTo>
                <a:lnTo>
                  <a:pt x="1712" y="97"/>
                </a:lnTo>
                <a:lnTo>
                  <a:pt x="1694" y="123"/>
                </a:lnTo>
                <a:lnTo>
                  <a:pt x="1650" y="132"/>
                </a:lnTo>
                <a:lnTo>
                  <a:pt x="1597" y="141"/>
                </a:lnTo>
                <a:lnTo>
                  <a:pt x="1597" y="141"/>
                </a:lnTo>
                <a:lnTo>
                  <a:pt x="1464" y="123"/>
                </a:lnTo>
                <a:lnTo>
                  <a:pt x="1359" y="106"/>
                </a:lnTo>
                <a:lnTo>
                  <a:pt x="1288" y="88"/>
                </a:lnTo>
                <a:lnTo>
                  <a:pt x="1288" y="88"/>
                </a:lnTo>
                <a:lnTo>
                  <a:pt x="1253" y="79"/>
                </a:lnTo>
                <a:lnTo>
                  <a:pt x="1217" y="70"/>
                </a:lnTo>
                <a:lnTo>
                  <a:pt x="1103" y="70"/>
                </a:lnTo>
                <a:lnTo>
                  <a:pt x="882" y="79"/>
                </a:lnTo>
                <a:lnTo>
                  <a:pt x="882" y="79"/>
                </a:lnTo>
                <a:lnTo>
                  <a:pt x="882" y="97"/>
                </a:lnTo>
                <a:lnTo>
                  <a:pt x="882" y="97"/>
                </a:lnTo>
                <a:lnTo>
                  <a:pt x="864" y="114"/>
                </a:lnTo>
                <a:lnTo>
                  <a:pt x="829" y="132"/>
                </a:lnTo>
                <a:lnTo>
                  <a:pt x="750" y="176"/>
                </a:lnTo>
                <a:lnTo>
                  <a:pt x="661" y="212"/>
                </a:lnTo>
                <a:lnTo>
                  <a:pt x="626" y="220"/>
                </a:lnTo>
                <a:lnTo>
                  <a:pt x="600" y="220"/>
                </a:lnTo>
                <a:lnTo>
                  <a:pt x="600" y="220"/>
                </a:lnTo>
                <a:lnTo>
                  <a:pt x="591" y="220"/>
                </a:lnTo>
                <a:lnTo>
                  <a:pt x="573" y="220"/>
                </a:lnTo>
                <a:lnTo>
                  <a:pt x="547" y="247"/>
                </a:lnTo>
                <a:lnTo>
                  <a:pt x="511" y="282"/>
                </a:lnTo>
                <a:lnTo>
                  <a:pt x="494" y="300"/>
                </a:lnTo>
                <a:lnTo>
                  <a:pt x="467" y="309"/>
                </a:lnTo>
                <a:lnTo>
                  <a:pt x="467" y="309"/>
                </a:lnTo>
                <a:lnTo>
                  <a:pt x="397" y="317"/>
                </a:lnTo>
                <a:lnTo>
                  <a:pt x="335" y="317"/>
                </a:lnTo>
                <a:lnTo>
                  <a:pt x="282" y="317"/>
                </a:lnTo>
                <a:lnTo>
                  <a:pt x="264" y="326"/>
                </a:lnTo>
                <a:lnTo>
                  <a:pt x="256" y="335"/>
                </a:lnTo>
                <a:lnTo>
                  <a:pt x="256" y="335"/>
                </a:lnTo>
                <a:lnTo>
                  <a:pt x="247" y="370"/>
                </a:lnTo>
                <a:lnTo>
                  <a:pt x="220" y="414"/>
                </a:lnTo>
                <a:lnTo>
                  <a:pt x="185" y="467"/>
                </a:lnTo>
                <a:lnTo>
                  <a:pt x="150" y="503"/>
                </a:lnTo>
                <a:lnTo>
                  <a:pt x="150" y="503"/>
                </a:lnTo>
                <a:lnTo>
                  <a:pt x="141" y="520"/>
                </a:lnTo>
                <a:lnTo>
                  <a:pt x="132" y="538"/>
                </a:lnTo>
                <a:lnTo>
                  <a:pt x="123" y="573"/>
                </a:lnTo>
                <a:lnTo>
                  <a:pt x="114" y="600"/>
                </a:lnTo>
                <a:lnTo>
                  <a:pt x="106" y="609"/>
                </a:lnTo>
                <a:lnTo>
                  <a:pt x="79" y="617"/>
                </a:lnTo>
                <a:lnTo>
                  <a:pt x="79" y="617"/>
                </a:lnTo>
                <a:lnTo>
                  <a:pt x="70" y="626"/>
                </a:lnTo>
                <a:lnTo>
                  <a:pt x="53" y="635"/>
                </a:lnTo>
                <a:lnTo>
                  <a:pt x="35" y="670"/>
                </a:lnTo>
                <a:lnTo>
                  <a:pt x="0" y="776"/>
                </a:lnTo>
                <a:lnTo>
                  <a:pt x="0" y="776"/>
                </a:lnTo>
                <a:lnTo>
                  <a:pt x="8" y="785"/>
                </a:lnTo>
                <a:lnTo>
                  <a:pt x="8" y="785"/>
                </a:lnTo>
                <a:lnTo>
                  <a:pt x="44" y="803"/>
                </a:lnTo>
                <a:lnTo>
                  <a:pt x="79" y="820"/>
                </a:lnTo>
                <a:lnTo>
                  <a:pt x="106" y="847"/>
                </a:lnTo>
                <a:lnTo>
                  <a:pt x="132" y="882"/>
                </a:lnTo>
                <a:lnTo>
                  <a:pt x="150" y="917"/>
                </a:lnTo>
                <a:lnTo>
                  <a:pt x="158" y="953"/>
                </a:lnTo>
                <a:lnTo>
                  <a:pt x="167" y="997"/>
                </a:lnTo>
                <a:lnTo>
                  <a:pt x="167" y="1041"/>
                </a:lnTo>
                <a:lnTo>
                  <a:pt x="167" y="1041"/>
                </a:lnTo>
                <a:lnTo>
                  <a:pt x="167" y="1076"/>
                </a:lnTo>
                <a:lnTo>
                  <a:pt x="185" y="1112"/>
                </a:lnTo>
                <a:lnTo>
                  <a:pt x="211" y="1129"/>
                </a:lnTo>
                <a:lnTo>
                  <a:pt x="238" y="1147"/>
                </a:lnTo>
                <a:lnTo>
                  <a:pt x="273" y="1147"/>
                </a:lnTo>
                <a:lnTo>
                  <a:pt x="317" y="1147"/>
                </a:lnTo>
                <a:lnTo>
                  <a:pt x="353" y="1129"/>
                </a:lnTo>
                <a:lnTo>
                  <a:pt x="379" y="1112"/>
                </a:lnTo>
                <a:lnTo>
                  <a:pt x="379" y="1112"/>
                </a:lnTo>
                <a:lnTo>
                  <a:pt x="406" y="1085"/>
                </a:lnTo>
                <a:lnTo>
                  <a:pt x="450" y="1085"/>
                </a:lnTo>
                <a:lnTo>
                  <a:pt x="494" y="1094"/>
                </a:lnTo>
                <a:lnTo>
                  <a:pt x="538" y="1112"/>
                </a:lnTo>
                <a:lnTo>
                  <a:pt x="582" y="1129"/>
                </a:lnTo>
                <a:lnTo>
                  <a:pt x="617" y="1156"/>
                </a:lnTo>
                <a:lnTo>
                  <a:pt x="635" y="1182"/>
                </a:lnTo>
                <a:lnTo>
                  <a:pt x="644" y="1209"/>
                </a:lnTo>
                <a:lnTo>
                  <a:pt x="644" y="1209"/>
                </a:lnTo>
                <a:lnTo>
                  <a:pt x="644" y="1217"/>
                </a:lnTo>
                <a:lnTo>
                  <a:pt x="635" y="1217"/>
                </a:lnTo>
                <a:lnTo>
                  <a:pt x="608" y="1217"/>
                </a:lnTo>
                <a:lnTo>
                  <a:pt x="529" y="1209"/>
                </a:lnTo>
                <a:lnTo>
                  <a:pt x="476" y="1200"/>
                </a:lnTo>
                <a:lnTo>
                  <a:pt x="423" y="1200"/>
                </a:lnTo>
                <a:lnTo>
                  <a:pt x="379" y="1209"/>
                </a:lnTo>
                <a:lnTo>
                  <a:pt x="326" y="1235"/>
                </a:lnTo>
                <a:lnTo>
                  <a:pt x="326" y="1235"/>
                </a:lnTo>
                <a:lnTo>
                  <a:pt x="300" y="1262"/>
                </a:lnTo>
                <a:lnTo>
                  <a:pt x="291" y="1297"/>
                </a:lnTo>
                <a:lnTo>
                  <a:pt x="308" y="1323"/>
                </a:lnTo>
                <a:lnTo>
                  <a:pt x="326" y="1359"/>
                </a:lnTo>
                <a:lnTo>
                  <a:pt x="379" y="1420"/>
                </a:lnTo>
                <a:lnTo>
                  <a:pt x="388" y="1447"/>
                </a:lnTo>
                <a:lnTo>
                  <a:pt x="388" y="1482"/>
                </a:lnTo>
                <a:lnTo>
                  <a:pt x="388" y="1482"/>
                </a:lnTo>
                <a:lnTo>
                  <a:pt x="388" y="1517"/>
                </a:lnTo>
                <a:lnTo>
                  <a:pt x="388" y="1553"/>
                </a:lnTo>
                <a:lnTo>
                  <a:pt x="406" y="1588"/>
                </a:lnTo>
                <a:lnTo>
                  <a:pt x="423" y="1623"/>
                </a:lnTo>
                <a:lnTo>
                  <a:pt x="441" y="1650"/>
                </a:lnTo>
                <a:lnTo>
                  <a:pt x="476" y="1667"/>
                </a:lnTo>
                <a:lnTo>
                  <a:pt x="511" y="1685"/>
                </a:lnTo>
                <a:lnTo>
                  <a:pt x="547" y="1685"/>
                </a:lnTo>
                <a:lnTo>
                  <a:pt x="547" y="1685"/>
                </a:lnTo>
                <a:lnTo>
                  <a:pt x="582" y="1694"/>
                </a:lnTo>
                <a:lnTo>
                  <a:pt x="626" y="1712"/>
                </a:lnTo>
                <a:lnTo>
                  <a:pt x="697" y="1765"/>
                </a:lnTo>
                <a:lnTo>
                  <a:pt x="767" y="1809"/>
                </a:lnTo>
                <a:lnTo>
                  <a:pt x="794" y="1826"/>
                </a:lnTo>
                <a:lnTo>
                  <a:pt x="820" y="1818"/>
                </a:lnTo>
                <a:lnTo>
                  <a:pt x="820" y="1818"/>
                </a:lnTo>
                <a:lnTo>
                  <a:pt x="829" y="1818"/>
                </a:lnTo>
                <a:lnTo>
                  <a:pt x="838" y="1800"/>
                </a:lnTo>
                <a:lnTo>
                  <a:pt x="838" y="1765"/>
                </a:lnTo>
                <a:lnTo>
                  <a:pt x="829" y="1720"/>
                </a:lnTo>
                <a:lnTo>
                  <a:pt x="811" y="1676"/>
                </a:lnTo>
                <a:lnTo>
                  <a:pt x="776" y="1579"/>
                </a:lnTo>
                <a:lnTo>
                  <a:pt x="767" y="1544"/>
                </a:lnTo>
                <a:lnTo>
                  <a:pt x="767" y="1526"/>
                </a:lnTo>
                <a:lnTo>
                  <a:pt x="767" y="1526"/>
                </a:lnTo>
                <a:lnTo>
                  <a:pt x="785" y="1517"/>
                </a:lnTo>
                <a:lnTo>
                  <a:pt x="803" y="1517"/>
                </a:lnTo>
                <a:lnTo>
                  <a:pt x="856" y="1535"/>
                </a:lnTo>
                <a:lnTo>
                  <a:pt x="891" y="1535"/>
                </a:lnTo>
                <a:lnTo>
                  <a:pt x="917" y="1544"/>
                </a:lnTo>
                <a:lnTo>
                  <a:pt x="953" y="1535"/>
                </a:lnTo>
                <a:lnTo>
                  <a:pt x="979" y="1517"/>
                </a:lnTo>
                <a:lnTo>
                  <a:pt x="979" y="1517"/>
                </a:lnTo>
                <a:lnTo>
                  <a:pt x="988" y="1491"/>
                </a:lnTo>
                <a:lnTo>
                  <a:pt x="997" y="1465"/>
                </a:lnTo>
                <a:lnTo>
                  <a:pt x="988" y="1447"/>
                </a:lnTo>
                <a:lnTo>
                  <a:pt x="961" y="1429"/>
                </a:lnTo>
                <a:lnTo>
                  <a:pt x="944" y="1412"/>
                </a:lnTo>
                <a:lnTo>
                  <a:pt x="909" y="1403"/>
                </a:lnTo>
                <a:lnTo>
                  <a:pt x="838" y="1394"/>
                </a:lnTo>
                <a:lnTo>
                  <a:pt x="838" y="1394"/>
                </a:lnTo>
                <a:lnTo>
                  <a:pt x="811" y="1394"/>
                </a:lnTo>
                <a:lnTo>
                  <a:pt x="803" y="1376"/>
                </a:lnTo>
                <a:lnTo>
                  <a:pt x="803" y="1359"/>
                </a:lnTo>
                <a:lnTo>
                  <a:pt x="820" y="1341"/>
                </a:lnTo>
                <a:lnTo>
                  <a:pt x="838" y="1332"/>
                </a:lnTo>
                <a:lnTo>
                  <a:pt x="873" y="1323"/>
                </a:lnTo>
                <a:lnTo>
                  <a:pt x="909" y="1323"/>
                </a:lnTo>
                <a:lnTo>
                  <a:pt x="944" y="1341"/>
                </a:lnTo>
                <a:lnTo>
                  <a:pt x="944" y="1341"/>
                </a:lnTo>
                <a:lnTo>
                  <a:pt x="988" y="1359"/>
                </a:lnTo>
                <a:lnTo>
                  <a:pt x="1014" y="1359"/>
                </a:lnTo>
                <a:lnTo>
                  <a:pt x="1050" y="1359"/>
                </a:lnTo>
                <a:lnTo>
                  <a:pt x="1076" y="1350"/>
                </a:lnTo>
                <a:lnTo>
                  <a:pt x="1120" y="1332"/>
                </a:lnTo>
                <a:lnTo>
                  <a:pt x="1164" y="1315"/>
                </a:lnTo>
                <a:lnTo>
                  <a:pt x="1164" y="1315"/>
                </a:lnTo>
                <a:lnTo>
                  <a:pt x="1182" y="1297"/>
                </a:lnTo>
                <a:lnTo>
                  <a:pt x="1191" y="1279"/>
                </a:lnTo>
                <a:lnTo>
                  <a:pt x="1200" y="1244"/>
                </a:lnTo>
                <a:lnTo>
                  <a:pt x="1191" y="1200"/>
                </a:lnTo>
                <a:lnTo>
                  <a:pt x="1182" y="1165"/>
                </a:lnTo>
                <a:lnTo>
                  <a:pt x="1156" y="1120"/>
                </a:lnTo>
                <a:lnTo>
                  <a:pt x="1120" y="1094"/>
                </a:lnTo>
                <a:lnTo>
                  <a:pt x="1067" y="1067"/>
                </a:lnTo>
                <a:lnTo>
                  <a:pt x="1067" y="1067"/>
                </a:lnTo>
                <a:lnTo>
                  <a:pt x="1014" y="1059"/>
                </a:lnTo>
                <a:lnTo>
                  <a:pt x="970" y="1067"/>
                </a:lnTo>
                <a:lnTo>
                  <a:pt x="944" y="1085"/>
                </a:lnTo>
                <a:lnTo>
                  <a:pt x="917" y="1103"/>
                </a:lnTo>
                <a:lnTo>
                  <a:pt x="900" y="1112"/>
                </a:lnTo>
                <a:lnTo>
                  <a:pt x="882" y="1120"/>
                </a:lnTo>
                <a:lnTo>
                  <a:pt x="856" y="1112"/>
                </a:lnTo>
                <a:lnTo>
                  <a:pt x="820" y="1076"/>
                </a:lnTo>
                <a:lnTo>
                  <a:pt x="820" y="1076"/>
                </a:lnTo>
                <a:lnTo>
                  <a:pt x="794" y="1041"/>
                </a:lnTo>
                <a:lnTo>
                  <a:pt x="785" y="1023"/>
                </a:lnTo>
                <a:lnTo>
                  <a:pt x="803" y="1006"/>
                </a:lnTo>
                <a:lnTo>
                  <a:pt x="829" y="997"/>
                </a:lnTo>
                <a:lnTo>
                  <a:pt x="882" y="970"/>
                </a:lnTo>
                <a:lnTo>
                  <a:pt x="909" y="953"/>
                </a:lnTo>
                <a:lnTo>
                  <a:pt x="917" y="917"/>
                </a:lnTo>
                <a:lnTo>
                  <a:pt x="917" y="917"/>
                </a:lnTo>
                <a:lnTo>
                  <a:pt x="909" y="882"/>
                </a:lnTo>
                <a:lnTo>
                  <a:pt x="891" y="847"/>
                </a:lnTo>
                <a:lnTo>
                  <a:pt x="820" y="759"/>
                </a:lnTo>
                <a:lnTo>
                  <a:pt x="741" y="670"/>
                </a:lnTo>
                <a:lnTo>
                  <a:pt x="670" y="582"/>
                </a:lnTo>
                <a:lnTo>
                  <a:pt x="670" y="582"/>
                </a:lnTo>
                <a:lnTo>
                  <a:pt x="653" y="547"/>
                </a:lnTo>
                <a:lnTo>
                  <a:pt x="661" y="512"/>
                </a:lnTo>
                <a:lnTo>
                  <a:pt x="679" y="494"/>
                </a:lnTo>
                <a:lnTo>
                  <a:pt x="706" y="476"/>
                </a:lnTo>
                <a:lnTo>
                  <a:pt x="741" y="467"/>
                </a:lnTo>
                <a:lnTo>
                  <a:pt x="776" y="467"/>
                </a:lnTo>
                <a:lnTo>
                  <a:pt x="803" y="476"/>
                </a:lnTo>
                <a:lnTo>
                  <a:pt x="829" y="503"/>
                </a:lnTo>
                <a:lnTo>
                  <a:pt x="829" y="503"/>
                </a:lnTo>
                <a:lnTo>
                  <a:pt x="847" y="529"/>
                </a:lnTo>
                <a:lnTo>
                  <a:pt x="873" y="547"/>
                </a:lnTo>
                <a:lnTo>
                  <a:pt x="900" y="556"/>
                </a:lnTo>
                <a:lnTo>
                  <a:pt x="935" y="564"/>
                </a:lnTo>
                <a:lnTo>
                  <a:pt x="1006" y="556"/>
                </a:lnTo>
                <a:lnTo>
                  <a:pt x="1067" y="538"/>
                </a:lnTo>
                <a:lnTo>
                  <a:pt x="1067" y="538"/>
                </a:lnTo>
                <a:lnTo>
                  <a:pt x="1085" y="520"/>
                </a:lnTo>
                <a:lnTo>
                  <a:pt x="1085" y="494"/>
                </a:lnTo>
                <a:lnTo>
                  <a:pt x="1067" y="432"/>
                </a:lnTo>
                <a:lnTo>
                  <a:pt x="1059" y="397"/>
                </a:lnTo>
                <a:lnTo>
                  <a:pt x="1067" y="370"/>
                </a:lnTo>
                <a:lnTo>
                  <a:pt x="1085" y="335"/>
                </a:lnTo>
                <a:lnTo>
                  <a:pt x="1120" y="317"/>
                </a:lnTo>
                <a:lnTo>
                  <a:pt x="1120" y="317"/>
                </a:lnTo>
                <a:lnTo>
                  <a:pt x="1164" y="300"/>
                </a:lnTo>
                <a:lnTo>
                  <a:pt x="1200" y="300"/>
                </a:lnTo>
                <a:lnTo>
                  <a:pt x="1226" y="300"/>
                </a:lnTo>
                <a:lnTo>
                  <a:pt x="1244" y="317"/>
                </a:lnTo>
                <a:lnTo>
                  <a:pt x="1270" y="344"/>
                </a:lnTo>
                <a:lnTo>
                  <a:pt x="1288" y="362"/>
                </a:lnTo>
                <a:lnTo>
                  <a:pt x="1306" y="370"/>
                </a:lnTo>
                <a:lnTo>
                  <a:pt x="1306" y="370"/>
                </a:lnTo>
                <a:lnTo>
                  <a:pt x="1314" y="370"/>
                </a:lnTo>
                <a:lnTo>
                  <a:pt x="1332" y="362"/>
                </a:lnTo>
                <a:lnTo>
                  <a:pt x="1376" y="326"/>
                </a:lnTo>
                <a:lnTo>
                  <a:pt x="1403" y="300"/>
                </a:lnTo>
                <a:lnTo>
                  <a:pt x="1438" y="282"/>
                </a:lnTo>
                <a:lnTo>
                  <a:pt x="1473" y="264"/>
                </a:lnTo>
                <a:lnTo>
                  <a:pt x="1526" y="264"/>
                </a:lnTo>
                <a:lnTo>
                  <a:pt x="1526" y="264"/>
                </a:lnTo>
                <a:lnTo>
                  <a:pt x="1579" y="273"/>
                </a:lnTo>
                <a:lnTo>
                  <a:pt x="1632" y="291"/>
                </a:lnTo>
                <a:lnTo>
                  <a:pt x="1676" y="317"/>
                </a:lnTo>
                <a:lnTo>
                  <a:pt x="1729" y="353"/>
                </a:lnTo>
                <a:lnTo>
                  <a:pt x="1729" y="353"/>
                </a:lnTo>
                <a:lnTo>
                  <a:pt x="1773" y="300"/>
                </a:lnTo>
                <a:lnTo>
                  <a:pt x="1791" y="282"/>
                </a:lnTo>
                <a:lnTo>
                  <a:pt x="1800" y="256"/>
                </a:lnTo>
                <a:lnTo>
                  <a:pt x="1800" y="256"/>
                </a:lnTo>
                <a:lnTo>
                  <a:pt x="1800" y="238"/>
                </a:lnTo>
                <a:lnTo>
                  <a:pt x="1809" y="220"/>
                </a:lnTo>
                <a:lnTo>
                  <a:pt x="1835" y="194"/>
                </a:lnTo>
                <a:lnTo>
                  <a:pt x="1870" y="159"/>
                </a:lnTo>
                <a:lnTo>
                  <a:pt x="1879" y="141"/>
                </a:lnTo>
                <a:lnTo>
                  <a:pt x="1879" y="114"/>
                </a:lnTo>
                <a:lnTo>
                  <a:pt x="1879" y="114"/>
                </a:lnTo>
                <a:lnTo>
                  <a:pt x="1870" y="62"/>
                </a:lnTo>
                <a:lnTo>
                  <a:pt x="1862" y="0"/>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1"/>
          <p:cNvSpPr>
            <a:spLocks noChangeArrowheads="1"/>
          </p:cNvSpPr>
          <p:nvPr/>
        </p:nvSpPr>
        <p:spPr bwMode="auto">
          <a:xfrm>
            <a:off x="7415489" y="5002391"/>
            <a:ext cx="281481" cy="158784"/>
          </a:xfrm>
          <a:custGeom>
            <a:avLst/>
            <a:gdLst>
              <a:gd name="T0" fmla="*/ 62 w 689"/>
              <a:gd name="T1" fmla="*/ 362 h 390"/>
              <a:gd name="T2" fmla="*/ 62 w 689"/>
              <a:gd name="T3" fmla="*/ 362 h 390"/>
              <a:gd name="T4" fmla="*/ 97 w 689"/>
              <a:gd name="T5" fmla="*/ 371 h 390"/>
              <a:gd name="T6" fmla="*/ 123 w 689"/>
              <a:gd name="T7" fmla="*/ 380 h 390"/>
              <a:gd name="T8" fmla="*/ 194 w 689"/>
              <a:gd name="T9" fmla="*/ 389 h 390"/>
              <a:gd name="T10" fmla="*/ 264 w 689"/>
              <a:gd name="T11" fmla="*/ 380 h 390"/>
              <a:gd name="T12" fmla="*/ 326 w 689"/>
              <a:gd name="T13" fmla="*/ 362 h 390"/>
              <a:gd name="T14" fmla="*/ 388 w 689"/>
              <a:gd name="T15" fmla="*/ 345 h 390"/>
              <a:gd name="T16" fmla="*/ 432 w 689"/>
              <a:gd name="T17" fmla="*/ 318 h 390"/>
              <a:gd name="T18" fmla="*/ 459 w 689"/>
              <a:gd name="T19" fmla="*/ 292 h 390"/>
              <a:gd name="T20" fmla="*/ 467 w 689"/>
              <a:gd name="T21" fmla="*/ 265 h 390"/>
              <a:gd name="T22" fmla="*/ 467 w 689"/>
              <a:gd name="T23" fmla="*/ 265 h 390"/>
              <a:gd name="T24" fmla="*/ 467 w 689"/>
              <a:gd name="T25" fmla="*/ 247 h 390"/>
              <a:gd name="T26" fmla="*/ 476 w 689"/>
              <a:gd name="T27" fmla="*/ 221 h 390"/>
              <a:gd name="T28" fmla="*/ 503 w 689"/>
              <a:gd name="T29" fmla="*/ 168 h 390"/>
              <a:gd name="T30" fmla="*/ 556 w 689"/>
              <a:gd name="T31" fmla="*/ 115 h 390"/>
              <a:gd name="T32" fmla="*/ 591 w 689"/>
              <a:gd name="T33" fmla="*/ 97 h 390"/>
              <a:gd name="T34" fmla="*/ 626 w 689"/>
              <a:gd name="T35" fmla="*/ 80 h 390"/>
              <a:gd name="T36" fmla="*/ 626 w 689"/>
              <a:gd name="T37" fmla="*/ 80 h 390"/>
              <a:gd name="T38" fmla="*/ 653 w 689"/>
              <a:gd name="T39" fmla="*/ 62 h 390"/>
              <a:gd name="T40" fmla="*/ 679 w 689"/>
              <a:gd name="T41" fmla="*/ 45 h 390"/>
              <a:gd name="T42" fmla="*/ 688 w 689"/>
              <a:gd name="T43" fmla="*/ 27 h 390"/>
              <a:gd name="T44" fmla="*/ 688 w 689"/>
              <a:gd name="T45" fmla="*/ 9 h 390"/>
              <a:gd name="T46" fmla="*/ 679 w 689"/>
              <a:gd name="T47" fmla="*/ 0 h 390"/>
              <a:gd name="T48" fmla="*/ 662 w 689"/>
              <a:gd name="T49" fmla="*/ 0 h 390"/>
              <a:gd name="T50" fmla="*/ 644 w 689"/>
              <a:gd name="T51" fmla="*/ 9 h 390"/>
              <a:gd name="T52" fmla="*/ 617 w 689"/>
              <a:gd name="T53" fmla="*/ 18 h 390"/>
              <a:gd name="T54" fmla="*/ 617 w 689"/>
              <a:gd name="T55" fmla="*/ 18 h 390"/>
              <a:gd name="T56" fmla="*/ 556 w 689"/>
              <a:gd name="T57" fmla="*/ 62 h 390"/>
              <a:gd name="T58" fmla="*/ 459 w 689"/>
              <a:gd name="T59" fmla="*/ 106 h 390"/>
              <a:gd name="T60" fmla="*/ 335 w 689"/>
              <a:gd name="T61" fmla="*/ 133 h 390"/>
              <a:gd name="T62" fmla="*/ 194 w 689"/>
              <a:gd name="T63" fmla="*/ 150 h 390"/>
              <a:gd name="T64" fmla="*/ 194 w 689"/>
              <a:gd name="T65" fmla="*/ 150 h 390"/>
              <a:gd name="T66" fmla="*/ 132 w 689"/>
              <a:gd name="T67" fmla="*/ 159 h 390"/>
              <a:gd name="T68" fmla="*/ 79 w 689"/>
              <a:gd name="T69" fmla="*/ 177 h 390"/>
              <a:gd name="T70" fmla="*/ 35 w 689"/>
              <a:gd name="T71" fmla="*/ 203 h 390"/>
              <a:gd name="T72" fmla="*/ 9 w 689"/>
              <a:gd name="T73" fmla="*/ 230 h 390"/>
              <a:gd name="T74" fmla="*/ 0 w 689"/>
              <a:gd name="T75" fmla="*/ 265 h 390"/>
              <a:gd name="T76" fmla="*/ 0 w 689"/>
              <a:gd name="T77" fmla="*/ 300 h 390"/>
              <a:gd name="T78" fmla="*/ 26 w 689"/>
              <a:gd name="T79" fmla="*/ 327 h 390"/>
              <a:gd name="T80" fmla="*/ 62 w 689"/>
              <a:gd name="T81" fmla="*/ 36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390">
                <a:moveTo>
                  <a:pt x="62" y="362"/>
                </a:moveTo>
                <a:lnTo>
                  <a:pt x="62" y="362"/>
                </a:lnTo>
                <a:lnTo>
                  <a:pt x="97" y="371"/>
                </a:lnTo>
                <a:lnTo>
                  <a:pt x="123" y="380"/>
                </a:lnTo>
                <a:lnTo>
                  <a:pt x="194" y="389"/>
                </a:lnTo>
                <a:lnTo>
                  <a:pt x="264" y="380"/>
                </a:lnTo>
                <a:lnTo>
                  <a:pt x="326" y="362"/>
                </a:lnTo>
                <a:lnTo>
                  <a:pt x="388" y="345"/>
                </a:lnTo>
                <a:lnTo>
                  <a:pt x="432" y="318"/>
                </a:lnTo>
                <a:lnTo>
                  <a:pt x="459" y="292"/>
                </a:lnTo>
                <a:lnTo>
                  <a:pt x="467" y="265"/>
                </a:lnTo>
                <a:lnTo>
                  <a:pt x="467" y="265"/>
                </a:lnTo>
                <a:lnTo>
                  <a:pt x="467" y="247"/>
                </a:lnTo>
                <a:lnTo>
                  <a:pt x="476" y="221"/>
                </a:lnTo>
                <a:lnTo>
                  <a:pt x="503" y="168"/>
                </a:lnTo>
                <a:lnTo>
                  <a:pt x="556" y="115"/>
                </a:lnTo>
                <a:lnTo>
                  <a:pt x="591" y="97"/>
                </a:lnTo>
                <a:lnTo>
                  <a:pt x="626" y="80"/>
                </a:lnTo>
                <a:lnTo>
                  <a:pt x="626" y="80"/>
                </a:lnTo>
                <a:lnTo>
                  <a:pt x="653" y="62"/>
                </a:lnTo>
                <a:lnTo>
                  <a:pt x="679" y="45"/>
                </a:lnTo>
                <a:lnTo>
                  <a:pt x="688" y="27"/>
                </a:lnTo>
                <a:lnTo>
                  <a:pt x="688" y="9"/>
                </a:lnTo>
                <a:lnTo>
                  <a:pt x="679" y="0"/>
                </a:lnTo>
                <a:lnTo>
                  <a:pt x="662" y="0"/>
                </a:lnTo>
                <a:lnTo>
                  <a:pt x="644" y="9"/>
                </a:lnTo>
                <a:lnTo>
                  <a:pt x="617" y="18"/>
                </a:lnTo>
                <a:lnTo>
                  <a:pt x="617" y="18"/>
                </a:lnTo>
                <a:lnTo>
                  <a:pt x="556" y="62"/>
                </a:lnTo>
                <a:lnTo>
                  <a:pt x="459" y="106"/>
                </a:lnTo>
                <a:lnTo>
                  <a:pt x="335" y="133"/>
                </a:lnTo>
                <a:lnTo>
                  <a:pt x="194" y="150"/>
                </a:lnTo>
                <a:lnTo>
                  <a:pt x="194" y="150"/>
                </a:lnTo>
                <a:lnTo>
                  <a:pt x="132" y="159"/>
                </a:lnTo>
                <a:lnTo>
                  <a:pt x="79" y="177"/>
                </a:lnTo>
                <a:lnTo>
                  <a:pt x="35" y="203"/>
                </a:lnTo>
                <a:lnTo>
                  <a:pt x="9" y="230"/>
                </a:lnTo>
                <a:lnTo>
                  <a:pt x="0" y="265"/>
                </a:lnTo>
                <a:lnTo>
                  <a:pt x="0" y="300"/>
                </a:lnTo>
                <a:lnTo>
                  <a:pt x="26" y="327"/>
                </a:lnTo>
                <a:lnTo>
                  <a:pt x="62" y="362"/>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2"/>
          <p:cNvSpPr>
            <a:spLocks noChangeArrowheads="1"/>
          </p:cNvSpPr>
          <p:nvPr/>
        </p:nvSpPr>
        <p:spPr bwMode="auto">
          <a:xfrm>
            <a:off x="2278459" y="2046840"/>
            <a:ext cx="512440" cy="602658"/>
          </a:xfrm>
          <a:custGeom>
            <a:avLst/>
            <a:gdLst>
              <a:gd name="T0" fmla="*/ 353 w 1254"/>
              <a:gd name="T1" fmla="*/ 1473 h 1474"/>
              <a:gd name="T2" fmla="*/ 618 w 1254"/>
              <a:gd name="T3" fmla="*/ 1394 h 1474"/>
              <a:gd name="T4" fmla="*/ 812 w 1254"/>
              <a:gd name="T5" fmla="*/ 1261 h 1474"/>
              <a:gd name="T6" fmla="*/ 918 w 1254"/>
              <a:gd name="T7" fmla="*/ 1200 h 1474"/>
              <a:gd name="T8" fmla="*/ 1085 w 1254"/>
              <a:gd name="T9" fmla="*/ 1208 h 1474"/>
              <a:gd name="T10" fmla="*/ 1182 w 1254"/>
              <a:gd name="T11" fmla="*/ 1191 h 1474"/>
              <a:gd name="T12" fmla="*/ 1235 w 1254"/>
              <a:gd name="T13" fmla="*/ 1111 h 1474"/>
              <a:gd name="T14" fmla="*/ 1253 w 1254"/>
              <a:gd name="T15" fmla="*/ 855 h 1474"/>
              <a:gd name="T16" fmla="*/ 1200 w 1254"/>
              <a:gd name="T17" fmla="*/ 556 h 1474"/>
              <a:gd name="T18" fmla="*/ 1174 w 1254"/>
              <a:gd name="T19" fmla="*/ 477 h 1474"/>
              <a:gd name="T20" fmla="*/ 1121 w 1254"/>
              <a:gd name="T21" fmla="*/ 415 h 1474"/>
              <a:gd name="T22" fmla="*/ 1041 w 1254"/>
              <a:gd name="T23" fmla="*/ 327 h 1474"/>
              <a:gd name="T24" fmla="*/ 953 w 1254"/>
              <a:gd name="T25" fmla="*/ 309 h 1474"/>
              <a:gd name="T26" fmla="*/ 909 w 1254"/>
              <a:gd name="T27" fmla="*/ 415 h 1474"/>
              <a:gd name="T28" fmla="*/ 882 w 1254"/>
              <a:gd name="T29" fmla="*/ 451 h 1474"/>
              <a:gd name="T30" fmla="*/ 777 w 1254"/>
              <a:gd name="T31" fmla="*/ 398 h 1474"/>
              <a:gd name="T32" fmla="*/ 697 w 1254"/>
              <a:gd name="T33" fmla="*/ 371 h 1474"/>
              <a:gd name="T34" fmla="*/ 706 w 1254"/>
              <a:gd name="T35" fmla="*/ 300 h 1474"/>
              <a:gd name="T36" fmla="*/ 785 w 1254"/>
              <a:gd name="T37" fmla="*/ 203 h 1474"/>
              <a:gd name="T38" fmla="*/ 847 w 1254"/>
              <a:gd name="T39" fmla="*/ 98 h 1474"/>
              <a:gd name="T40" fmla="*/ 829 w 1254"/>
              <a:gd name="T41" fmla="*/ 27 h 1474"/>
              <a:gd name="T42" fmla="*/ 732 w 1254"/>
              <a:gd name="T43" fmla="*/ 0 h 1474"/>
              <a:gd name="T44" fmla="*/ 591 w 1254"/>
              <a:gd name="T45" fmla="*/ 9 h 1474"/>
              <a:gd name="T46" fmla="*/ 529 w 1254"/>
              <a:gd name="T47" fmla="*/ 89 h 1474"/>
              <a:gd name="T48" fmla="*/ 547 w 1254"/>
              <a:gd name="T49" fmla="*/ 150 h 1474"/>
              <a:gd name="T50" fmla="*/ 644 w 1254"/>
              <a:gd name="T51" fmla="*/ 195 h 1474"/>
              <a:gd name="T52" fmla="*/ 671 w 1254"/>
              <a:gd name="T53" fmla="*/ 230 h 1474"/>
              <a:gd name="T54" fmla="*/ 627 w 1254"/>
              <a:gd name="T55" fmla="*/ 283 h 1474"/>
              <a:gd name="T56" fmla="*/ 468 w 1254"/>
              <a:gd name="T57" fmla="*/ 336 h 1474"/>
              <a:gd name="T58" fmla="*/ 388 w 1254"/>
              <a:gd name="T59" fmla="*/ 371 h 1474"/>
              <a:gd name="T60" fmla="*/ 274 w 1254"/>
              <a:gd name="T61" fmla="*/ 362 h 1474"/>
              <a:gd name="T62" fmla="*/ 115 w 1254"/>
              <a:gd name="T63" fmla="*/ 362 h 1474"/>
              <a:gd name="T64" fmla="*/ 88 w 1254"/>
              <a:gd name="T65" fmla="*/ 398 h 1474"/>
              <a:gd name="T66" fmla="*/ 141 w 1254"/>
              <a:gd name="T67" fmla="*/ 477 h 1474"/>
              <a:gd name="T68" fmla="*/ 159 w 1254"/>
              <a:gd name="T69" fmla="*/ 565 h 1474"/>
              <a:gd name="T70" fmla="*/ 124 w 1254"/>
              <a:gd name="T71" fmla="*/ 618 h 1474"/>
              <a:gd name="T72" fmla="*/ 141 w 1254"/>
              <a:gd name="T73" fmla="*/ 689 h 1474"/>
              <a:gd name="T74" fmla="*/ 282 w 1254"/>
              <a:gd name="T75" fmla="*/ 794 h 1474"/>
              <a:gd name="T76" fmla="*/ 326 w 1254"/>
              <a:gd name="T77" fmla="*/ 864 h 1474"/>
              <a:gd name="T78" fmla="*/ 238 w 1254"/>
              <a:gd name="T79" fmla="*/ 970 h 1474"/>
              <a:gd name="T80" fmla="*/ 203 w 1254"/>
              <a:gd name="T81" fmla="*/ 1041 h 1474"/>
              <a:gd name="T82" fmla="*/ 150 w 1254"/>
              <a:gd name="T83" fmla="*/ 1138 h 1474"/>
              <a:gd name="T84" fmla="*/ 26 w 1254"/>
              <a:gd name="T85" fmla="*/ 1208 h 1474"/>
              <a:gd name="T86" fmla="*/ 0 w 1254"/>
              <a:gd name="T87" fmla="*/ 1270 h 1474"/>
              <a:gd name="T88" fmla="*/ 79 w 1254"/>
              <a:gd name="T89" fmla="*/ 1385 h 1474"/>
              <a:gd name="T90" fmla="*/ 247 w 1254"/>
              <a:gd name="T91" fmla="*/ 146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4" h="1474">
                <a:moveTo>
                  <a:pt x="300" y="1473"/>
                </a:moveTo>
                <a:lnTo>
                  <a:pt x="300" y="1473"/>
                </a:lnTo>
                <a:lnTo>
                  <a:pt x="353" y="1473"/>
                </a:lnTo>
                <a:lnTo>
                  <a:pt x="406" y="1464"/>
                </a:lnTo>
                <a:lnTo>
                  <a:pt x="547" y="1420"/>
                </a:lnTo>
                <a:lnTo>
                  <a:pt x="618" y="1394"/>
                </a:lnTo>
                <a:lnTo>
                  <a:pt x="688" y="1358"/>
                </a:lnTo>
                <a:lnTo>
                  <a:pt x="759" y="1314"/>
                </a:lnTo>
                <a:lnTo>
                  <a:pt x="812" y="1261"/>
                </a:lnTo>
                <a:lnTo>
                  <a:pt x="812" y="1261"/>
                </a:lnTo>
                <a:lnTo>
                  <a:pt x="865" y="1226"/>
                </a:lnTo>
                <a:lnTo>
                  <a:pt x="918" y="1200"/>
                </a:lnTo>
                <a:lnTo>
                  <a:pt x="962" y="1200"/>
                </a:lnTo>
                <a:lnTo>
                  <a:pt x="1006" y="1200"/>
                </a:lnTo>
                <a:lnTo>
                  <a:pt x="1085" y="1208"/>
                </a:lnTo>
                <a:lnTo>
                  <a:pt x="1129" y="1208"/>
                </a:lnTo>
                <a:lnTo>
                  <a:pt x="1182" y="1191"/>
                </a:lnTo>
                <a:lnTo>
                  <a:pt x="1182" y="1191"/>
                </a:lnTo>
                <a:lnTo>
                  <a:pt x="1200" y="1173"/>
                </a:lnTo>
                <a:lnTo>
                  <a:pt x="1227" y="1147"/>
                </a:lnTo>
                <a:lnTo>
                  <a:pt x="1235" y="1111"/>
                </a:lnTo>
                <a:lnTo>
                  <a:pt x="1244" y="1067"/>
                </a:lnTo>
                <a:lnTo>
                  <a:pt x="1253" y="970"/>
                </a:lnTo>
                <a:lnTo>
                  <a:pt x="1253" y="855"/>
                </a:lnTo>
                <a:lnTo>
                  <a:pt x="1244" y="751"/>
                </a:lnTo>
                <a:lnTo>
                  <a:pt x="1227" y="645"/>
                </a:lnTo>
                <a:lnTo>
                  <a:pt x="1200" y="556"/>
                </a:lnTo>
                <a:lnTo>
                  <a:pt x="1182" y="503"/>
                </a:lnTo>
                <a:lnTo>
                  <a:pt x="1182" y="503"/>
                </a:lnTo>
                <a:lnTo>
                  <a:pt x="1174" y="477"/>
                </a:lnTo>
                <a:lnTo>
                  <a:pt x="1174" y="451"/>
                </a:lnTo>
                <a:lnTo>
                  <a:pt x="1174" y="451"/>
                </a:lnTo>
                <a:lnTo>
                  <a:pt x="1121" y="415"/>
                </a:lnTo>
                <a:lnTo>
                  <a:pt x="1077" y="362"/>
                </a:lnTo>
                <a:lnTo>
                  <a:pt x="1077" y="362"/>
                </a:lnTo>
                <a:lnTo>
                  <a:pt x="1041" y="327"/>
                </a:lnTo>
                <a:lnTo>
                  <a:pt x="1006" y="309"/>
                </a:lnTo>
                <a:lnTo>
                  <a:pt x="979" y="300"/>
                </a:lnTo>
                <a:lnTo>
                  <a:pt x="953" y="309"/>
                </a:lnTo>
                <a:lnTo>
                  <a:pt x="935" y="336"/>
                </a:lnTo>
                <a:lnTo>
                  <a:pt x="918" y="353"/>
                </a:lnTo>
                <a:lnTo>
                  <a:pt x="909" y="415"/>
                </a:lnTo>
                <a:lnTo>
                  <a:pt x="909" y="415"/>
                </a:lnTo>
                <a:lnTo>
                  <a:pt x="891" y="442"/>
                </a:lnTo>
                <a:lnTo>
                  <a:pt x="882" y="451"/>
                </a:lnTo>
                <a:lnTo>
                  <a:pt x="856" y="442"/>
                </a:lnTo>
                <a:lnTo>
                  <a:pt x="829" y="433"/>
                </a:lnTo>
                <a:lnTo>
                  <a:pt x="777" y="398"/>
                </a:lnTo>
                <a:lnTo>
                  <a:pt x="715" y="380"/>
                </a:lnTo>
                <a:lnTo>
                  <a:pt x="715" y="380"/>
                </a:lnTo>
                <a:lnTo>
                  <a:pt x="697" y="371"/>
                </a:lnTo>
                <a:lnTo>
                  <a:pt x="697" y="353"/>
                </a:lnTo>
                <a:lnTo>
                  <a:pt x="697" y="327"/>
                </a:lnTo>
                <a:lnTo>
                  <a:pt x="706" y="300"/>
                </a:lnTo>
                <a:lnTo>
                  <a:pt x="750" y="248"/>
                </a:lnTo>
                <a:lnTo>
                  <a:pt x="785" y="203"/>
                </a:lnTo>
                <a:lnTo>
                  <a:pt x="785" y="203"/>
                </a:lnTo>
                <a:lnTo>
                  <a:pt x="812" y="186"/>
                </a:lnTo>
                <a:lnTo>
                  <a:pt x="829" y="142"/>
                </a:lnTo>
                <a:lnTo>
                  <a:pt x="847" y="98"/>
                </a:lnTo>
                <a:lnTo>
                  <a:pt x="865" y="36"/>
                </a:lnTo>
                <a:lnTo>
                  <a:pt x="865" y="36"/>
                </a:lnTo>
                <a:lnTo>
                  <a:pt x="829" y="27"/>
                </a:lnTo>
                <a:lnTo>
                  <a:pt x="829" y="27"/>
                </a:lnTo>
                <a:lnTo>
                  <a:pt x="785" y="18"/>
                </a:lnTo>
                <a:lnTo>
                  <a:pt x="732" y="0"/>
                </a:lnTo>
                <a:lnTo>
                  <a:pt x="679" y="0"/>
                </a:lnTo>
                <a:lnTo>
                  <a:pt x="635" y="0"/>
                </a:lnTo>
                <a:lnTo>
                  <a:pt x="591" y="9"/>
                </a:lnTo>
                <a:lnTo>
                  <a:pt x="565" y="27"/>
                </a:lnTo>
                <a:lnTo>
                  <a:pt x="538" y="53"/>
                </a:lnTo>
                <a:lnTo>
                  <a:pt x="529" y="89"/>
                </a:lnTo>
                <a:lnTo>
                  <a:pt x="529" y="89"/>
                </a:lnTo>
                <a:lnTo>
                  <a:pt x="538" y="124"/>
                </a:lnTo>
                <a:lnTo>
                  <a:pt x="547" y="150"/>
                </a:lnTo>
                <a:lnTo>
                  <a:pt x="574" y="168"/>
                </a:lnTo>
                <a:lnTo>
                  <a:pt x="600" y="177"/>
                </a:lnTo>
                <a:lnTo>
                  <a:pt x="644" y="195"/>
                </a:lnTo>
                <a:lnTo>
                  <a:pt x="662" y="212"/>
                </a:lnTo>
                <a:lnTo>
                  <a:pt x="671" y="230"/>
                </a:lnTo>
                <a:lnTo>
                  <a:pt x="671" y="230"/>
                </a:lnTo>
                <a:lnTo>
                  <a:pt x="662" y="256"/>
                </a:lnTo>
                <a:lnTo>
                  <a:pt x="653" y="274"/>
                </a:lnTo>
                <a:lnTo>
                  <a:pt x="627" y="283"/>
                </a:lnTo>
                <a:lnTo>
                  <a:pt x="591" y="292"/>
                </a:lnTo>
                <a:lnTo>
                  <a:pt x="512" y="318"/>
                </a:lnTo>
                <a:lnTo>
                  <a:pt x="468" y="336"/>
                </a:lnTo>
                <a:lnTo>
                  <a:pt x="432" y="353"/>
                </a:lnTo>
                <a:lnTo>
                  <a:pt x="432" y="353"/>
                </a:lnTo>
                <a:lnTo>
                  <a:pt x="388" y="371"/>
                </a:lnTo>
                <a:lnTo>
                  <a:pt x="353" y="380"/>
                </a:lnTo>
                <a:lnTo>
                  <a:pt x="309" y="371"/>
                </a:lnTo>
                <a:lnTo>
                  <a:pt x="274" y="362"/>
                </a:lnTo>
                <a:lnTo>
                  <a:pt x="194" y="345"/>
                </a:lnTo>
                <a:lnTo>
                  <a:pt x="150" y="345"/>
                </a:lnTo>
                <a:lnTo>
                  <a:pt x="115" y="362"/>
                </a:lnTo>
                <a:lnTo>
                  <a:pt x="115" y="362"/>
                </a:lnTo>
                <a:lnTo>
                  <a:pt x="88" y="380"/>
                </a:lnTo>
                <a:lnTo>
                  <a:pt x="88" y="398"/>
                </a:lnTo>
                <a:lnTo>
                  <a:pt x="97" y="424"/>
                </a:lnTo>
                <a:lnTo>
                  <a:pt x="124" y="451"/>
                </a:lnTo>
                <a:lnTo>
                  <a:pt x="141" y="477"/>
                </a:lnTo>
                <a:lnTo>
                  <a:pt x="159" y="512"/>
                </a:lnTo>
                <a:lnTo>
                  <a:pt x="168" y="548"/>
                </a:lnTo>
                <a:lnTo>
                  <a:pt x="159" y="565"/>
                </a:lnTo>
                <a:lnTo>
                  <a:pt x="150" y="583"/>
                </a:lnTo>
                <a:lnTo>
                  <a:pt x="150" y="583"/>
                </a:lnTo>
                <a:lnTo>
                  <a:pt x="124" y="618"/>
                </a:lnTo>
                <a:lnTo>
                  <a:pt x="115" y="645"/>
                </a:lnTo>
                <a:lnTo>
                  <a:pt x="124" y="671"/>
                </a:lnTo>
                <a:lnTo>
                  <a:pt x="141" y="689"/>
                </a:lnTo>
                <a:lnTo>
                  <a:pt x="194" y="733"/>
                </a:lnTo>
                <a:lnTo>
                  <a:pt x="282" y="794"/>
                </a:lnTo>
                <a:lnTo>
                  <a:pt x="282" y="794"/>
                </a:lnTo>
                <a:lnTo>
                  <a:pt x="318" y="829"/>
                </a:lnTo>
                <a:lnTo>
                  <a:pt x="326" y="847"/>
                </a:lnTo>
                <a:lnTo>
                  <a:pt x="326" y="864"/>
                </a:lnTo>
                <a:lnTo>
                  <a:pt x="318" y="891"/>
                </a:lnTo>
                <a:lnTo>
                  <a:pt x="291" y="917"/>
                </a:lnTo>
                <a:lnTo>
                  <a:pt x="238" y="970"/>
                </a:lnTo>
                <a:lnTo>
                  <a:pt x="212" y="1005"/>
                </a:lnTo>
                <a:lnTo>
                  <a:pt x="203" y="1041"/>
                </a:lnTo>
                <a:lnTo>
                  <a:pt x="203" y="1041"/>
                </a:lnTo>
                <a:lnTo>
                  <a:pt x="194" y="1085"/>
                </a:lnTo>
                <a:lnTo>
                  <a:pt x="176" y="1111"/>
                </a:lnTo>
                <a:lnTo>
                  <a:pt x="150" y="1138"/>
                </a:lnTo>
                <a:lnTo>
                  <a:pt x="124" y="1155"/>
                </a:lnTo>
                <a:lnTo>
                  <a:pt x="53" y="1191"/>
                </a:lnTo>
                <a:lnTo>
                  <a:pt x="26" y="1208"/>
                </a:lnTo>
                <a:lnTo>
                  <a:pt x="9" y="1235"/>
                </a:lnTo>
                <a:lnTo>
                  <a:pt x="9" y="1235"/>
                </a:lnTo>
                <a:lnTo>
                  <a:pt x="0" y="1270"/>
                </a:lnTo>
                <a:lnTo>
                  <a:pt x="18" y="1305"/>
                </a:lnTo>
                <a:lnTo>
                  <a:pt x="44" y="1350"/>
                </a:lnTo>
                <a:lnTo>
                  <a:pt x="79" y="1385"/>
                </a:lnTo>
                <a:lnTo>
                  <a:pt x="132" y="1420"/>
                </a:lnTo>
                <a:lnTo>
                  <a:pt x="185" y="1447"/>
                </a:lnTo>
                <a:lnTo>
                  <a:pt x="247" y="1464"/>
                </a:lnTo>
                <a:lnTo>
                  <a:pt x="300" y="1473"/>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3"/>
          <p:cNvSpPr>
            <a:spLocks noChangeArrowheads="1"/>
          </p:cNvSpPr>
          <p:nvPr/>
        </p:nvSpPr>
        <p:spPr bwMode="auto">
          <a:xfrm>
            <a:off x="2563549" y="1052636"/>
            <a:ext cx="1207121" cy="1845865"/>
          </a:xfrm>
          <a:custGeom>
            <a:avLst/>
            <a:gdLst>
              <a:gd name="T0" fmla="*/ 512 w 2948"/>
              <a:gd name="T1" fmla="*/ 1050 h 4509"/>
              <a:gd name="T2" fmla="*/ 291 w 2948"/>
              <a:gd name="T3" fmla="*/ 1235 h 4509"/>
              <a:gd name="T4" fmla="*/ 2100 w 2948"/>
              <a:gd name="T5" fmla="*/ 132 h 4509"/>
              <a:gd name="T6" fmla="*/ 2021 w 2948"/>
              <a:gd name="T7" fmla="*/ 26 h 4509"/>
              <a:gd name="T8" fmla="*/ 2947 w 2948"/>
              <a:gd name="T9" fmla="*/ 3493 h 4509"/>
              <a:gd name="T10" fmla="*/ 2639 w 2948"/>
              <a:gd name="T11" fmla="*/ 3326 h 4509"/>
              <a:gd name="T12" fmla="*/ 2489 w 2948"/>
              <a:gd name="T13" fmla="*/ 3317 h 4509"/>
              <a:gd name="T14" fmla="*/ 2462 w 2948"/>
              <a:gd name="T15" fmla="*/ 3150 h 4509"/>
              <a:gd name="T16" fmla="*/ 2365 w 2948"/>
              <a:gd name="T17" fmla="*/ 2877 h 4509"/>
              <a:gd name="T18" fmla="*/ 2074 w 2948"/>
              <a:gd name="T19" fmla="*/ 2585 h 4509"/>
              <a:gd name="T20" fmla="*/ 1888 w 2948"/>
              <a:gd name="T21" fmla="*/ 2197 h 4509"/>
              <a:gd name="T22" fmla="*/ 1562 w 2948"/>
              <a:gd name="T23" fmla="*/ 2074 h 4509"/>
              <a:gd name="T24" fmla="*/ 1606 w 2948"/>
              <a:gd name="T25" fmla="*/ 1888 h 4509"/>
              <a:gd name="T26" fmla="*/ 1836 w 2948"/>
              <a:gd name="T27" fmla="*/ 1368 h 4509"/>
              <a:gd name="T28" fmla="*/ 1280 w 2948"/>
              <a:gd name="T29" fmla="*/ 1341 h 4509"/>
              <a:gd name="T30" fmla="*/ 1183 w 2948"/>
              <a:gd name="T31" fmla="*/ 1244 h 4509"/>
              <a:gd name="T32" fmla="*/ 1421 w 2948"/>
              <a:gd name="T33" fmla="*/ 953 h 4509"/>
              <a:gd name="T34" fmla="*/ 1394 w 2948"/>
              <a:gd name="T35" fmla="*/ 829 h 4509"/>
              <a:gd name="T36" fmla="*/ 1094 w 2948"/>
              <a:gd name="T37" fmla="*/ 962 h 4509"/>
              <a:gd name="T38" fmla="*/ 812 w 2948"/>
              <a:gd name="T39" fmla="*/ 1200 h 4509"/>
              <a:gd name="T40" fmla="*/ 688 w 2948"/>
              <a:gd name="T41" fmla="*/ 1429 h 4509"/>
              <a:gd name="T42" fmla="*/ 574 w 2948"/>
              <a:gd name="T43" fmla="*/ 1447 h 4509"/>
              <a:gd name="T44" fmla="*/ 424 w 2948"/>
              <a:gd name="T45" fmla="*/ 1500 h 4509"/>
              <a:gd name="T46" fmla="*/ 680 w 2948"/>
              <a:gd name="T47" fmla="*/ 1615 h 4509"/>
              <a:gd name="T48" fmla="*/ 574 w 2948"/>
              <a:gd name="T49" fmla="*/ 1897 h 4509"/>
              <a:gd name="T50" fmla="*/ 618 w 2948"/>
              <a:gd name="T51" fmla="*/ 2047 h 4509"/>
              <a:gd name="T52" fmla="*/ 494 w 2948"/>
              <a:gd name="T53" fmla="*/ 2179 h 4509"/>
              <a:gd name="T54" fmla="*/ 706 w 2948"/>
              <a:gd name="T55" fmla="*/ 2241 h 4509"/>
              <a:gd name="T56" fmla="*/ 900 w 2948"/>
              <a:gd name="T57" fmla="*/ 2135 h 4509"/>
              <a:gd name="T58" fmla="*/ 962 w 2948"/>
              <a:gd name="T59" fmla="*/ 2197 h 4509"/>
              <a:gd name="T60" fmla="*/ 865 w 2948"/>
              <a:gd name="T61" fmla="*/ 2532 h 4509"/>
              <a:gd name="T62" fmla="*/ 1244 w 2948"/>
              <a:gd name="T63" fmla="*/ 2532 h 4509"/>
              <a:gd name="T64" fmla="*/ 1394 w 2948"/>
              <a:gd name="T65" fmla="*/ 2550 h 4509"/>
              <a:gd name="T66" fmla="*/ 1394 w 2948"/>
              <a:gd name="T67" fmla="*/ 2753 h 4509"/>
              <a:gd name="T68" fmla="*/ 1491 w 2948"/>
              <a:gd name="T69" fmla="*/ 2903 h 4509"/>
              <a:gd name="T70" fmla="*/ 1315 w 2948"/>
              <a:gd name="T71" fmla="*/ 3194 h 4509"/>
              <a:gd name="T72" fmla="*/ 1112 w 2948"/>
              <a:gd name="T73" fmla="*/ 3141 h 4509"/>
              <a:gd name="T74" fmla="*/ 1006 w 2948"/>
              <a:gd name="T75" fmla="*/ 3343 h 4509"/>
              <a:gd name="T76" fmla="*/ 1165 w 2948"/>
              <a:gd name="T77" fmla="*/ 3502 h 4509"/>
              <a:gd name="T78" fmla="*/ 830 w 2948"/>
              <a:gd name="T79" fmla="*/ 3731 h 4509"/>
              <a:gd name="T80" fmla="*/ 997 w 2948"/>
              <a:gd name="T81" fmla="*/ 3829 h 4509"/>
              <a:gd name="T82" fmla="*/ 1209 w 2948"/>
              <a:gd name="T83" fmla="*/ 3873 h 4509"/>
              <a:gd name="T84" fmla="*/ 1571 w 2948"/>
              <a:gd name="T85" fmla="*/ 3899 h 4509"/>
              <a:gd name="T86" fmla="*/ 1341 w 2948"/>
              <a:gd name="T87" fmla="*/ 4023 h 4509"/>
              <a:gd name="T88" fmla="*/ 865 w 2948"/>
              <a:gd name="T89" fmla="*/ 4331 h 4509"/>
              <a:gd name="T90" fmla="*/ 935 w 2948"/>
              <a:gd name="T91" fmla="*/ 4429 h 4509"/>
              <a:gd name="T92" fmla="*/ 1218 w 2948"/>
              <a:gd name="T93" fmla="*/ 4411 h 4509"/>
              <a:gd name="T94" fmla="*/ 1368 w 2948"/>
              <a:gd name="T95" fmla="*/ 4287 h 4509"/>
              <a:gd name="T96" fmla="*/ 1721 w 2948"/>
              <a:gd name="T97" fmla="*/ 4243 h 4509"/>
              <a:gd name="T98" fmla="*/ 2056 w 2948"/>
              <a:gd name="T99" fmla="*/ 4252 h 4509"/>
              <a:gd name="T100" fmla="*/ 2612 w 2948"/>
              <a:gd name="T101" fmla="*/ 4129 h 4509"/>
              <a:gd name="T102" fmla="*/ 2674 w 2948"/>
              <a:gd name="T103" fmla="*/ 3952 h 4509"/>
              <a:gd name="T104" fmla="*/ 2700 w 2948"/>
              <a:gd name="T105" fmla="*/ 3776 h 4509"/>
              <a:gd name="T106" fmla="*/ 538 w 2948"/>
              <a:gd name="T107" fmla="*/ 2400 h 4509"/>
              <a:gd name="T108" fmla="*/ 168 w 2948"/>
              <a:gd name="T109" fmla="*/ 2462 h 4509"/>
              <a:gd name="T110" fmla="*/ 0 w 2948"/>
              <a:gd name="T111" fmla="*/ 2779 h 4509"/>
              <a:gd name="T112" fmla="*/ 212 w 2948"/>
              <a:gd name="T113" fmla="*/ 2841 h 4509"/>
              <a:gd name="T114" fmla="*/ 380 w 2948"/>
              <a:gd name="T115" fmla="*/ 2788 h 4509"/>
              <a:gd name="T116" fmla="*/ 706 w 2948"/>
              <a:gd name="T117" fmla="*/ 2735 h 4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8" h="4509">
                <a:moveTo>
                  <a:pt x="300" y="1288"/>
                </a:moveTo>
                <a:lnTo>
                  <a:pt x="300" y="1288"/>
                </a:lnTo>
                <a:lnTo>
                  <a:pt x="353" y="1279"/>
                </a:lnTo>
                <a:lnTo>
                  <a:pt x="388" y="1253"/>
                </a:lnTo>
                <a:lnTo>
                  <a:pt x="432" y="1218"/>
                </a:lnTo>
                <a:lnTo>
                  <a:pt x="468" y="1173"/>
                </a:lnTo>
                <a:lnTo>
                  <a:pt x="494" y="1129"/>
                </a:lnTo>
                <a:lnTo>
                  <a:pt x="512" y="1085"/>
                </a:lnTo>
                <a:lnTo>
                  <a:pt x="512" y="1050"/>
                </a:lnTo>
                <a:lnTo>
                  <a:pt x="503" y="1023"/>
                </a:lnTo>
                <a:lnTo>
                  <a:pt x="503" y="1023"/>
                </a:lnTo>
                <a:lnTo>
                  <a:pt x="485" y="1015"/>
                </a:lnTo>
                <a:lnTo>
                  <a:pt x="477" y="1015"/>
                </a:lnTo>
                <a:lnTo>
                  <a:pt x="432" y="1041"/>
                </a:lnTo>
                <a:lnTo>
                  <a:pt x="388" y="1085"/>
                </a:lnTo>
                <a:lnTo>
                  <a:pt x="344" y="1138"/>
                </a:lnTo>
                <a:lnTo>
                  <a:pt x="309" y="1191"/>
                </a:lnTo>
                <a:lnTo>
                  <a:pt x="291" y="1235"/>
                </a:lnTo>
                <a:lnTo>
                  <a:pt x="282" y="1271"/>
                </a:lnTo>
                <a:lnTo>
                  <a:pt x="291" y="1279"/>
                </a:lnTo>
                <a:lnTo>
                  <a:pt x="300" y="1288"/>
                </a:lnTo>
                <a:close/>
                <a:moveTo>
                  <a:pt x="2003" y="335"/>
                </a:moveTo>
                <a:lnTo>
                  <a:pt x="2003" y="335"/>
                </a:lnTo>
                <a:lnTo>
                  <a:pt x="2030" y="300"/>
                </a:lnTo>
                <a:lnTo>
                  <a:pt x="2056" y="247"/>
                </a:lnTo>
                <a:lnTo>
                  <a:pt x="2083" y="185"/>
                </a:lnTo>
                <a:lnTo>
                  <a:pt x="2100" y="132"/>
                </a:lnTo>
                <a:lnTo>
                  <a:pt x="2109" y="70"/>
                </a:lnTo>
                <a:lnTo>
                  <a:pt x="2100" y="35"/>
                </a:lnTo>
                <a:lnTo>
                  <a:pt x="2100" y="18"/>
                </a:lnTo>
                <a:lnTo>
                  <a:pt x="2091" y="9"/>
                </a:lnTo>
                <a:lnTo>
                  <a:pt x="2074" y="0"/>
                </a:lnTo>
                <a:lnTo>
                  <a:pt x="2056" y="0"/>
                </a:lnTo>
                <a:lnTo>
                  <a:pt x="2056" y="0"/>
                </a:lnTo>
                <a:lnTo>
                  <a:pt x="2030" y="9"/>
                </a:lnTo>
                <a:lnTo>
                  <a:pt x="2021" y="26"/>
                </a:lnTo>
                <a:lnTo>
                  <a:pt x="1994" y="70"/>
                </a:lnTo>
                <a:lnTo>
                  <a:pt x="1977" y="132"/>
                </a:lnTo>
                <a:lnTo>
                  <a:pt x="1977" y="194"/>
                </a:lnTo>
                <a:lnTo>
                  <a:pt x="1977" y="247"/>
                </a:lnTo>
                <a:lnTo>
                  <a:pt x="1986" y="300"/>
                </a:lnTo>
                <a:lnTo>
                  <a:pt x="1994" y="326"/>
                </a:lnTo>
                <a:lnTo>
                  <a:pt x="2003" y="335"/>
                </a:lnTo>
                <a:close/>
                <a:moveTo>
                  <a:pt x="2947" y="3493"/>
                </a:moveTo>
                <a:lnTo>
                  <a:pt x="2947" y="3493"/>
                </a:lnTo>
                <a:lnTo>
                  <a:pt x="2947" y="3467"/>
                </a:lnTo>
                <a:lnTo>
                  <a:pt x="2939" y="3449"/>
                </a:lnTo>
                <a:lnTo>
                  <a:pt x="2903" y="3405"/>
                </a:lnTo>
                <a:lnTo>
                  <a:pt x="2859" y="3370"/>
                </a:lnTo>
                <a:lnTo>
                  <a:pt x="2806" y="3343"/>
                </a:lnTo>
                <a:lnTo>
                  <a:pt x="2744" y="3326"/>
                </a:lnTo>
                <a:lnTo>
                  <a:pt x="2700" y="3317"/>
                </a:lnTo>
                <a:lnTo>
                  <a:pt x="2656" y="3317"/>
                </a:lnTo>
                <a:lnTo>
                  <a:pt x="2639" y="3326"/>
                </a:lnTo>
                <a:lnTo>
                  <a:pt x="2630" y="3334"/>
                </a:lnTo>
                <a:lnTo>
                  <a:pt x="2630" y="3334"/>
                </a:lnTo>
                <a:lnTo>
                  <a:pt x="2621" y="3361"/>
                </a:lnTo>
                <a:lnTo>
                  <a:pt x="2603" y="3378"/>
                </a:lnTo>
                <a:lnTo>
                  <a:pt x="2586" y="3387"/>
                </a:lnTo>
                <a:lnTo>
                  <a:pt x="2568" y="3387"/>
                </a:lnTo>
                <a:lnTo>
                  <a:pt x="2550" y="3378"/>
                </a:lnTo>
                <a:lnTo>
                  <a:pt x="2524" y="3370"/>
                </a:lnTo>
                <a:lnTo>
                  <a:pt x="2489" y="3317"/>
                </a:lnTo>
                <a:lnTo>
                  <a:pt x="2489" y="3317"/>
                </a:lnTo>
                <a:lnTo>
                  <a:pt x="2480" y="3290"/>
                </a:lnTo>
                <a:lnTo>
                  <a:pt x="2471" y="3264"/>
                </a:lnTo>
                <a:lnTo>
                  <a:pt x="2489" y="3211"/>
                </a:lnTo>
                <a:lnTo>
                  <a:pt x="2497" y="3177"/>
                </a:lnTo>
                <a:lnTo>
                  <a:pt x="2497" y="3168"/>
                </a:lnTo>
                <a:lnTo>
                  <a:pt x="2480" y="3159"/>
                </a:lnTo>
                <a:lnTo>
                  <a:pt x="2480" y="3159"/>
                </a:lnTo>
                <a:lnTo>
                  <a:pt x="2462" y="3150"/>
                </a:lnTo>
                <a:lnTo>
                  <a:pt x="2444" y="3132"/>
                </a:lnTo>
                <a:lnTo>
                  <a:pt x="2409" y="3088"/>
                </a:lnTo>
                <a:lnTo>
                  <a:pt x="2391" y="3035"/>
                </a:lnTo>
                <a:lnTo>
                  <a:pt x="2383" y="3018"/>
                </a:lnTo>
                <a:lnTo>
                  <a:pt x="2391" y="3000"/>
                </a:lnTo>
                <a:lnTo>
                  <a:pt x="2391" y="3000"/>
                </a:lnTo>
                <a:lnTo>
                  <a:pt x="2391" y="2974"/>
                </a:lnTo>
                <a:lnTo>
                  <a:pt x="2383" y="2929"/>
                </a:lnTo>
                <a:lnTo>
                  <a:pt x="2365" y="2877"/>
                </a:lnTo>
                <a:lnTo>
                  <a:pt x="2339" y="2815"/>
                </a:lnTo>
                <a:lnTo>
                  <a:pt x="2303" y="2753"/>
                </a:lnTo>
                <a:lnTo>
                  <a:pt x="2259" y="2700"/>
                </a:lnTo>
                <a:lnTo>
                  <a:pt x="2215" y="2656"/>
                </a:lnTo>
                <a:lnTo>
                  <a:pt x="2188" y="2647"/>
                </a:lnTo>
                <a:lnTo>
                  <a:pt x="2162" y="2638"/>
                </a:lnTo>
                <a:lnTo>
                  <a:pt x="2162" y="2638"/>
                </a:lnTo>
                <a:lnTo>
                  <a:pt x="2109" y="2612"/>
                </a:lnTo>
                <a:lnTo>
                  <a:pt x="2074" y="2585"/>
                </a:lnTo>
                <a:lnTo>
                  <a:pt x="2038" y="2541"/>
                </a:lnTo>
                <a:lnTo>
                  <a:pt x="2021" y="2488"/>
                </a:lnTo>
                <a:lnTo>
                  <a:pt x="1986" y="2374"/>
                </a:lnTo>
                <a:lnTo>
                  <a:pt x="1968" y="2276"/>
                </a:lnTo>
                <a:lnTo>
                  <a:pt x="1968" y="2276"/>
                </a:lnTo>
                <a:lnTo>
                  <a:pt x="1950" y="2241"/>
                </a:lnTo>
                <a:lnTo>
                  <a:pt x="1933" y="2215"/>
                </a:lnTo>
                <a:lnTo>
                  <a:pt x="1915" y="2206"/>
                </a:lnTo>
                <a:lnTo>
                  <a:pt x="1888" y="2197"/>
                </a:lnTo>
                <a:lnTo>
                  <a:pt x="1827" y="2171"/>
                </a:lnTo>
                <a:lnTo>
                  <a:pt x="1800" y="2153"/>
                </a:lnTo>
                <a:lnTo>
                  <a:pt x="1765" y="2126"/>
                </a:lnTo>
                <a:lnTo>
                  <a:pt x="1765" y="2126"/>
                </a:lnTo>
                <a:lnTo>
                  <a:pt x="1738" y="2100"/>
                </a:lnTo>
                <a:lnTo>
                  <a:pt x="1703" y="2082"/>
                </a:lnTo>
                <a:lnTo>
                  <a:pt x="1668" y="2065"/>
                </a:lnTo>
                <a:lnTo>
                  <a:pt x="1633" y="2065"/>
                </a:lnTo>
                <a:lnTo>
                  <a:pt x="1562" y="2074"/>
                </a:lnTo>
                <a:lnTo>
                  <a:pt x="1500" y="2082"/>
                </a:lnTo>
                <a:lnTo>
                  <a:pt x="1500" y="2082"/>
                </a:lnTo>
                <a:lnTo>
                  <a:pt x="1483" y="2082"/>
                </a:lnTo>
                <a:lnTo>
                  <a:pt x="1474" y="2065"/>
                </a:lnTo>
                <a:lnTo>
                  <a:pt x="1474" y="2038"/>
                </a:lnTo>
                <a:lnTo>
                  <a:pt x="1491" y="2012"/>
                </a:lnTo>
                <a:lnTo>
                  <a:pt x="1536" y="1950"/>
                </a:lnTo>
                <a:lnTo>
                  <a:pt x="1571" y="1915"/>
                </a:lnTo>
                <a:lnTo>
                  <a:pt x="1606" y="1888"/>
                </a:lnTo>
                <a:lnTo>
                  <a:pt x="1606" y="1888"/>
                </a:lnTo>
                <a:lnTo>
                  <a:pt x="1641" y="1853"/>
                </a:lnTo>
                <a:lnTo>
                  <a:pt x="1686" y="1791"/>
                </a:lnTo>
                <a:lnTo>
                  <a:pt x="1721" y="1712"/>
                </a:lnTo>
                <a:lnTo>
                  <a:pt x="1756" y="1632"/>
                </a:lnTo>
                <a:lnTo>
                  <a:pt x="1809" y="1473"/>
                </a:lnTo>
                <a:lnTo>
                  <a:pt x="1827" y="1412"/>
                </a:lnTo>
                <a:lnTo>
                  <a:pt x="1836" y="1368"/>
                </a:lnTo>
                <a:lnTo>
                  <a:pt x="1836" y="1368"/>
                </a:lnTo>
                <a:lnTo>
                  <a:pt x="1827" y="1359"/>
                </a:lnTo>
                <a:lnTo>
                  <a:pt x="1809" y="1350"/>
                </a:lnTo>
                <a:lnTo>
                  <a:pt x="1756" y="1332"/>
                </a:lnTo>
                <a:lnTo>
                  <a:pt x="1686" y="1315"/>
                </a:lnTo>
                <a:lnTo>
                  <a:pt x="1588" y="1315"/>
                </a:lnTo>
                <a:lnTo>
                  <a:pt x="1500" y="1315"/>
                </a:lnTo>
                <a:lnTo>
                  <a:pt x="1403" y="1315"/>
                </a:lnTo>
                <a:lnTo>
                  <a:pt x="1333" y="1332"/>
                </a:lnTo>
                <a:lnTo>
                  <a:pt x="1280" y="1341"/>
                </a:lnTo>
                <a:lnTo>
                  <a:pt x="1280" y="1341"/>
                </a:lnTo>
                <a:lnTo>
                  <a:pt x="1253" y="1350"/>
                </a:lnTo>
                <a:lnTo>
                  <a:pt x="1218" y="1350"/>
                </a:lnTo>
                <a:lnTo>
                  <a:pt x="1191" y="1341"/>
                </a:lnTo>
                <a:lnTo>
                  <a:pt x="1174" y="1323"/>
                </a:lnTo>
                <a:lnTo>
                  <a:pt x="1156" y="1306"/>
                </a:lnTo>
                <a:lnTo>
                  <a:pt x="1156" y="1279"/>
                </a:lnTo>
                <a:lnTo>
                  <a:pt x="1165" y="1262"/>
                </a:lnTo>
                <a:lnTo>
                  <a:pt x="1183" y="1244"/>
                </a:lnTo>
                <a:lnTo>
                  <a:pt x="1183" y="1244"/>
                </a:lnTo>
                <a:lnTo>
                  <a:pt x="1253" y="1200"/>
                </a:lnTo>
                <a:lnTo>
                  <a:pt x="1324" y="1138"/>
                </a:lnTo>
                <a:lnTo>
                  <a:pt x="1385" y="1059"/>
                </a:lnTo>
                <a:lnTo>
                  <a:pt x="1403" y="1032"/>
                </a:lnTo>
                <a:lnTo>
                  <a:pt x="1403" y="997"/>
                </a:lnTo>
                <a:lnTo>
                  <a:pt x="1403" y="997"/>
                </a:lnTo>
                <a:lnTo>
                  <a:pt x="1412" y="979"/>
                </a:lnTo>
                <a:lnTo>
                  <a:pt x="1421" y="953"/>
                </a:lnTo>
                <a:lnTo>
                  <a:pt x="1447" y="909"/>
                </a:lnTo>
                <a:lnTo>
                  <a:pt x="1465" y="891"/>
                </a:lnTo>
                <a:lnTo>
                  <a:pt x="1474" y="865"/>
                </a:lnTo>
                <a:lnTo>
                  <a:pt x="1465" y="847"/>
                </a:lnTo>
                <a:lnTo>
                  <a:pt x="1447" y="829"/>
                </a:lnTo>
                <a:lnTo>
                  <a:pt x="1447" y="829"/>
                </a:lnTo>
                <a:lnTo>
                  <a:pt x="1430" y="812"/>
                </a:lnTo>
                <a:lnTo>
                  <a:pt x="1412" y="812"/>
                </a:lnTo>
                <a:lnTo>
                  <a:pt x="1394" y="829"/>
                </a:lnTo>
                <a:lnTo>
                  <a:pt x="1385" y="847"/>
                </a:lnTo>
                <a:lnTo>
                  <a:pt x="1350" y="900"/>
                </a:lnTo>
                <a:lnTo>
                  <a:pt x="1341" y="926"/>
                </a:lnTo>
                <a:lnTo>
                  <a:pt x="1315" y="944"/>
                </a:lnTo>
                <a:lnTo>
                  <a:pt x="1315" y="944"/>
                </a:lnTo>
                <a:lnTo>
                  <a:pt x="1297" y="962"/>
                </a:lnTo>
                <a:lnTo>
                  <a:pt x="1262" y="971"/>
                </a:lnTo>
                <a:lnTo>
                  <a:pt x="1191" y="971"/>
                </a:lnTo>
                <a:lnTo>
                  <a:pt x="1094" y="962"/>
                </a:lnTo>
                <a:lnTo>
                  <a:pt x="997" y="944"/>
                </a:lnTo>
                <a:lnTo>
                  <a:pt x="997" y="944"/>
                </a:lnTo>
                <a:lnTo>
                  <a:pt x="953" y="944"/>
                </a:lnTo>
                <a:lnTo>
                  <a:pt x="909" y="962"/>
                </a:lnTo>
                <a:lnTo>
                  <a:pt x="883" y="997"/>
                </a:lnTo>
                <a:lnTo>
                  <a:pt x="856" y="1032"/>
                </a:lnTo>
                <a:lnTo>
                  <a:pt x="838" y="1076"/>
                </a:lnTo>
                <a:lnTo>
                  <a:pt x="821" y="1121"/>
                </a:lnTo>
                <a:lnTo>
                  <a:pt x="812" y="1200"/>
                </a:lnTo>
                <a:lnTo>
                  <a:pt x="812" y="1200"/>
                </a:lnTo>
                <a:lnTo>
                  <a:pt x="812" y="1226"/>
                </a:lnTo>
                <a:lnTo>
                  <a:pt x="794" y="1253"/>
                </a:lnTo>
                <a:lnTo>
                  <a:pt x="741" y="1306"/>
                </a:lnTo>
                <a:lnTo>
                  <a:pt x="688" y="1350"/>
                </a:lnTo>
                <a:lnTo>
                  <a:pt x="680" y="1376"/>
                </a:lnTo>
                <a:lnTo>
                  <a:pt x="680" y="1403"/>
                </a:lnTo>
                <a:lnTo>
                  <a:pt x="680" y="1403"/>
                </a:lnTo>
                <a:lnTo>
                  <a:pt x="688" y="1429"/>
                </a:lnTo>
                <a:lnTo>
                  <a:pt x="688" y="1447"/>
                </a:lnTo>
                <a:lnTo>
                  <a:pt x="680" y="1465"/>
                </a:lnTo>
                <a:lnTo>
                  <a:pt x="671" y="1482"/>
                </a:lnTo>
                <a:lnTo>
                  <a:pt x="653" y="1491"/>
                </a:lnTo>
                <a:lnTo>
                  <a:pt x="644" y="1500"/>
                </a:lnTo>
                <a:lnTo>
                  <a:pt x="627" y="1491"/>
                </a:lnTo>
                <a:lnTo>
                  <a:pt x="609" y="1482"/>
                </a:lnTo>
                <a:lnTo>
                  <a:pt x="609" y="1482"/>
                </a:lnTo>
                <a:lnTo>
                  <a:pt x="574" y="1447"/>
                </a:lnTo>
                <a:lnTo>
                  <a:pt x="530" y="1412"/>
                </a:lnTo>
                <a:lnTo>
                  <a:pt x="512" y="1394"/>
                </a:lnTo>
                <a:lnTo>
                  <a:pt x="485" y="1394"/>
                </a:lnTo>
                <a:lnTo>
                  <a:pt x="459" y="1403"/>
                </a:lnTo>
                <a:lnTo>
                  <a:pt x="424" y="1421"/>
                </a:lnTo>
                <a:lnTo>
                  <a:pt x="424" y="1421"/>
                </a:lnTo>
                <a:lnTo>
                  <a:pt x="406" y="1447"/>
                </a:lnTo>
                <a:lnTo>
                  <a:pt x="406" y="1473"/>
                </a:lnTo>
                <a:lnTo>
                  <a:pt x="424" y="1500"/>
                </a:lnTo>
                <a:lnTo>
                  <a:pt x="459" y="1526"/>
                </a:lnTo>
                <a:lnTo>
                  <a:pt x="503" y="1553"/>
                </a:lnTo>
                <a:lnTo>
                  <a:pt x="547" y="1571"/>
                </a:lnTo>
                <a:lnTo>
                  <a:pt x="600" y="1588"/>
                </a:lnTo>
                <a:lnTo>
                  <a:pt x="644" y="1597"/>
                </a:lnTo>
                <a:lnTo>
                  <a:pt x="644" y="1597"/>
                </a:lnTo>
                <a:lnTo>
                  <a:pt x="671" y="1606"/>
                </a:lnTo>
                <a:lnTo>
                  <a:pt x="680" y="1606"/>
                </a:lnTo>
                <a:lnTo>
                  <a:pt x="680" y="1615"/>
                </a:lnTo>
                <a:lnTo>
                  <a:pt x="662" y="1641"/>
                </a:lnTo>
                <a:lnTo>
                  <a:pt x="635" y="1659"/>
                </a:lnTo>
                <a:lnTo>
                  <a:pt x="574" y="1729"/>
                </a:lnTo>
                <a:lnTo>
                  <a:pt x="547" y="1773"/>
                </a:lnTo>
                <a:lnTo>
                  <a:pt x="530" y="1818"/>
                </a:lnTo>
                <a:lnTo>
                  <a:pt x="530" y="1818"/>
                </a:lnTo>
                <a:lnTo>
                  <a:pt x="530" y="1853"/>
                </a:lnTo>
                <a:lnTo>
                  <a:pt x="547" y="1879"/>
                </a:lnTo>
                <a:lnTo>
                  <a:pt x="574" y="1897"/>
                </a:lnTo>
                <a:lnTo>
                  <a:pt x="600" y="1906"/>
                </a:lnTo>
                <a:lnTo>
                  <a:pt x="662" y="1932"/>
                </a:lnTo>
                <a:lnTo>
                  <a:pt x="680" y="1941"/>
                </a:lnTo>
                <a:lnTo>
                  <a:pt x="688" y="1976"/>
                </a:lnTo>
                <a:lnTo>
                  <a:pt x="688" y="1976"/>
                </a:lnTo>
                <a:lnTo>
                  <a:pt x="688" y="1985"/>
                </a:lnTo>
                <a:lnTo>
                  <a:pt x="680" y="2003"/>
                </a:lnTo>
                <a:lnTo>
                  <a:pt x="653" y="2029"/>
                </a:lnTo>
                <a:lnTo>
                  <a:pt x="618" y="2047"/>
                </a:lnTo>
                <a:lnTo>
                  <a:pt x="574" y="2065"/>
                </a:lnTo>
                <a:lnTo>
                  <a:pt x="485" y="2109"/>
                </a:lnTo>
                <a:lnTo>
                  <a:pt x="459" y="2126"/>
                </a:lnTo>
                <a:lnTo>
                  <a:pt x="450" y="2144"/>
                </a:lnTo>
                <a:lnTo>
                  <a:pt x="441" y="2153"/>
                </a:lnTo>
                <a:lnTo>
                  <a:pt x="441" y="2153"/>
                </a:lnTo>
                <a:lnTo>
                  <a:pt x="450" y="2179"/>
                </a:lnTo>
                <a:lnTo>
                  <a:pt x="468" y="2188"/>
                </a:lnTo>
                <a:lnTo>
                  <a:pt x="494" y="2179"/>
                </a:lnTo>
                <a:lnTo>
                  <a:pt x="521" y="2162"/>
                </a:lnTo>
                <a:lnTo>
                  <a:pt x="653" y="2082"/>
                </a:lnTo>
                <a:lnTo>
                  <a:pt x="653" y="2082"/>
                </a:lnTo>
                <a:lnTo>
                  <a:pt x="662" y="2082"/>
                </a:lnTo>
                <a:lnTo>
                  <a:pt x="671" y="2082"/>
                </a:lnTo>
                <a:lnTo>
                  <a:pt x="680" y="2100"/>
                </a:lnTo>
                <a:lnTo>
                  <a:pt x="680" y="2171"/>
                </a:lnTo>
                <a:lnTo>
                  <a:pt x="688" y="2206"/>
                </a:lnTo>
                <a:lnTo>
                  <a:pt x="706" y="2241"/>
                </a:lnTo>
                <a:lnTo>
                  <a:pt x="715" y="2250"/>
                </a:lnTo>
                <a:lnTo>
                  <a:pt x="733" y="2259"/>
                </a:lnTo>
                <a:lnTo>
                  <a:pt x="750" y="2268"/>
                </a:lnTo>
                <a:lnTo>
                  <a:pt x="777" y="2259"/>
                </a:lnTo>
                <a:lnTo>
                  <a:pt x="777" y="2259"/>
                </a:lnTo>
                <a:lnTo>
                  <a:pt x="830" y="2241"/>
                </a:lnTo>
                <a:lnTo>
                  <a:pt x="865" y="2215"/>
                </a:lnTo>
                <a:lnTo>
                  <a:pt x="891" y="2171"/>
                </a:lnTo>
                <a:lnTo>
                  <a:pt x="900" y="2135"/>
                </a:lnTo>
                <a:lnTo>
                  <a:pt x="918" y="2056"/>
                </a:lnTo>
                <a:lnTo>
                  <a:pt x="935" y="2038"/>
                </a:lnTo>
                <a:lnTo>
                  <a:pt x="953" y="2029"/>
                </a:lnTo>
                <a:lnTo>
                  <a:pt x="953" y="2029"/>
                </a:lnTo>
                <a:lnTo>
                  <a:pt x="962" y="2038"/>
                </a:lnTo>
                <a:lnTo>
                  <a:pt x="971" y="2056"/>
                </a:lnTo>
                <a:lnTo>
                  <a:pt x="962" y="2100"/>
                </a:lnTo>
                <a:lnTo>
                  <a:pt x="953" y="2162"/>
                </a:lnTo>
                <a:lnTo>
                  <a:pt x="962" y="2197"/>
                </a:lnTo>
                <a:lnTo>
                  <a:pt x="971" y="2232"/>
                </a:lnTo>
                <a:lnTo>
                  <a:pt x="971" y="2232"/>
                </a:lnTo>
                <a:lnTo>
                  <a:pt x="980" y="2276"/>
                </a:lnTo>
                <a:lnTo>
                  <a:pt x="971" y="2312"/>
                </a:lnTo>
                <a:lnTo>
                  <a:pt x="953" y="2356"/>
                </a:lnTo>
                <a:lnTo>
                  <a:pt x="935" y="2391"/>
                </a:lnTo>
                <a:lnTo>
                  <a:pt x="883" y="2471"/>
                </a:lnTo>
                <a:lnTo>
                  <a:pt x="874" y="2506"/>
                </a:lnTo>
                <a:lnTo>
                  <a:pt x="865" y="2532"/>
                </a:lnTo>
                <a:lnTo>
                  <a:pt x="865" y="2532"/>
                </a:lnTo>
                <a:lnTo>
                  <a:pt x="874" y="2550"/>
                </a:lnTo>
                <a:lnTo>
                  <a:pt x="883" y="2559"/>
                </a:lnTo>
                <a:lnTo>
                  <a:pt x="927" y="2568"/>
                </a:lnTo>
                <a:lnTo>
                  <a:pt x="980" y="2576"/>
                </a:lnTo>
                <a:lnTo>
                  <a:pt x="1041" y="2576"/>
                </a:lnTo>
                <a:lnTo>
                  <a:pt x="1112" y="2568"/>
                </a:lnTo>
                <a:lnTo>
                  <a:pt x="1183" y="2559"/>
                </a:lnTo>
                <a:lnTo>
                  <a:pt x="1244" y="2532"/>
                </a:lnTo>
                <a:lnTo>
                  <a:pt x="1288" y="2497"/>
                </a:lnTo>
                <a:lnTo>
                  <a:pt x="1288" y="2497"/>
                </a:lnTo>
                <a:lnTo>
                  <a:pt x="1324" y="2462"/>
                </a:lnTo>
                <a:lnTo>
                  <a:pt x="1359" y="2453"/>
                </a:lnTo>
                <a:lnTo>
                  <a:pt x="1377" y="2453"/>
                </a:lnTo>
                <a:lnTo>
                  <a:pt x="1394" y="2471"/>
                </a:lnTo>
                <a:lnTo>
                  <a:pt x="1403" y="2497"/>
                </a:lnTo>
                <a:lnTo>
                  <a:pt x="1403" y="2524"/>
                </a:lnTo>
                <a:lnTo>
                  <a:pt x="1394" y="2550"/>
                </a:lnTo>
                <a:lnTo>
                  <a:pt x="1368" y="2585"/>
                </a:lnTo>
                <a:lnTo>
                  <a:pt x="1368" y="2585"/>
                </a:lnTo>
                <a:lnTo>
                  <a:pt x="1350" y="2612"/>
                </a:lnTo>
                <a:lnTo>
                  <a:pt x="1341" y="2638"/>
                </a:lnTo>
                <a:lnTo>
                  <a:pt x="1333" y="2665"/>
                </a:lnTo>
                <a:lnTo>
                  <a:pt x="1333" y="2691"/>
                </a:lnTo>
                <a:lnTo>
                  <a:pt x="1350" y="2718"/>
                </a:lnTo>
                <a:lnTo>
                  <a:pt x="1368" y="2735"/>
                </a:lnTo>
                <a:lnTo>
                  <a:pt x="1394" y="2753"/>
                </a:lnTo>
                <a:lnTo>
                  <a:pt x="1421" y="2771"/>
                </a:lnTo>
                <a:lnTo>
                  <a:pt x="1421" y="2771"/>
                </a:lnTo>
                <a:lnTo>
                  <a:pt x="1474" y="2788"/>
                </a:lnTo>
                <a:lnTo>
                  <a:pt x="1509" y="2806"/>
                </a:lnTo>
                <a:lnTo>
                  <a:pt x="1518" y="2824"/>
                </a:lnTo>
                <a:lnTo>
                  <a:pt x="1518" y="2832"/>
                </a:lnTo>
                <a:lnTo>
                  <a:pt x="1500" y="2877"/>
                </a:lnTo>
                <a:lnTo>
                  <a:pt x="1500" y="2877"/>
                </a:lnTo>
                <a:lnTo>
                  <a:pt x="1491" y="2903"/>
                </a:lnTo>
                <a:lnTo>
                  <a:pt x="1483" y="2938"/>
                </a:lnTo>
                <a:lnTo>
                  <a:pt x="1483" y="3018"/>
                </a:lnTo>
                <a:lnTo>
                  <a:pt x="1483" y="3088"/>
                </a:lnTo>
                <a:lnTo>
                  <a:pt x="1474" y="3150"/>
                </a:lnTo>
                <a:lnTo>
                  <a:pt x="1474" y="3150"/>
                </a:lnTo>
                <a:lnTo>
                  <a:pt x="1456" y="3168"/>
                </a:lnTo>
                <a:lnTo>
                  <a:pt x="1421" y="3185"/>
                </a:lnTo>
                <a:lnTo>
                  <a:pt x="1368" y="3194"/>
                </a:lnTo>
                <a:lnTo>
                  <a:pt x="1315" y="3194"/>
                </a:lnTo>
                <a:lnTo>
                  <a:pt x="1262" y="3194"/>
                </a:lnTo>
                <a:lnTo>
                  <a:pt x="1218" y="3185"/>
                </a:lnTo>
                <a:lnTo>
                  <a:pt x="1183" y="3177"/>
                </a:lnTo>
                <a:lnTo>
                  <a:pt x="1174" y="3159"/>
                </a:lnTo>
                <a:lnTo>
                  <a:pt x="1174" y="3159"/>
                </a:lnTo>
                <a:lnTo>
                  <a:pt x="1165" y="3150"/>
                </a:lnTo>
                <a:lnTo>
                  <a:pt x="1147" y="3141"/>
                </a:lnTo>
                <a:lnTo>
                  <a:pt x="1130" y="3141"/>
                </a:lnTo>
                <a:lnTo>
                  <a:pt x="1112" y="3141"/>
                </a:lnTo>
                <a:lnTo>
                  <a:pt x="1094" y="3150"/>
                </a:lnTo>
                <a:lnTo>
                  <a:pt x="1077" y="3168"/>
                </a:lnTo>
                <a:lnTo>
                  <a:pt x="1068" y="3185"/>
                </a:lnTo>
                <a:lnTo>
                  <a:pt x="1077" y="3211"/>
                </a:lnTo>
                <a:lnTo>
                  <a:pt x="1077" y="3211"/>
                </a:lnTo>
                <a:lnTo>
                  <a:pt x="1085" y="3228"/>
                </a:lnTo>
                <a:lnTo>
                  <a:pt x="1077" y="3255"/>
                </a:lnTo>
                <a:lnTo>
                  <a:pt x="1041" y="3299"/>
                </a:lnTo>
                <a:lnTo>
                  <a:pt x="1006" y="3343"/>
                </a:lnTo>
                <a:lnTo>
                  <a:pt x="988" y="3370"/>
                </a:lnTo>
                <a:lnTo>
                  <a:pt x="988" y="3387"/>
                </a:lnTo>
                <a:lnTo>
                  <a:pt x="988" y="3387"/>
                </a:lnTo>
                <a:lnTo>
                  <a:pt x="997" y="3414"/>
                </a:lnTo>
                <a:lnTo>
                  <a:pt x="1024" y="3423"/>
                </a:lnTo>
                <a:lnTo>
                  <a:pt x="1077" y="3440"/>
                </a:lnTo>
                <a:lnTo>
                  <a:pt x="1138" y="3467"/>
                </a:lnTo>
                <a:lnTo>
                  <a:pt x="1156" y="3484"/>
                </a:lnTo>
                <a:lnTo>
                  <a:pt x="1165" y="3502"/>
                </a:lnTo>
                <a:lnTo>
                  <a:pt x="1165" y="3502"/>
                </a:lnTo>
                <a:lnTo>
                  <a:pt x="1165" y="3528"/>
                </a:lnTo>
                <a:lnTo>
                  <a:pt x="1147" y="3564"/>
                </a:lnTo>
                <a:lnTo>
                  <a:pt x="1121" y="3590"/>
                </a:lnTo>
                <a:lnTo>
                  <a:pt x="1085" y="3617"/>
                </a:lnTo>
                <a:lnTo>
                  <a:pt x="997" y="3670"/>
                </a:lnTo>
                <a:lnTo>
                  <a:pt x="883" y="3705"/>
                </a:lnTo>
                <a:lnTo>
                  <a:pt x="883" y="3705"/>
                </a:lnTo>
                <a:lnTo>
                  <a:pt x="830" y="3731"/>
                </a:lnTo>
                <a:lnTo>
                  <a:pt x="821" y="3740"/>
                </a:lnTo>
                <a:lnTo>
                  <a:pt x="812" y="3758"/>
                </a:lnTo>
                <a:lnTo>
                  <a:pt x="821" y="3784"/>
                </a:lnTo>
                <a:lnTo>
                  <a:pt x="847" y="3811"/>
                </a:lnTo>
                <a:lnTo>
                  <a:pt x="883" y="3829"/>
                </a:lnTo>
                <a:lnTo>
                  <a:pt x="918" y="3846"/>
                </a:lnTo>
                <a:lnTo>
                  <a:pt x="962" y="3846"/>
                </a:lnTo>
                <a:lnTo>
                  <a:pt x="997" y="3829"/>
                </a:lnTo>
                <a:lnTo>
                  <a:pt x="997" y="3829"/>
                </a:lnTo>
                <a:lnTo>
                  <a:pt x="1024" y="3820"/>
                </a:lnTo>
                <a:lnTo>
                  <a:pt x="1041" y="3811"/>
                </a:lnTo>
                <a:lnTo>
                  <a:pt x="1050" y="3820"/>
                </a:lnTo>
                <a:lnTo>
                  <a:pt x="1068" y="3829"/>
                </a:lnTo>
                <a:lnTo>
                  <a:pt x="1103" y="3855"/>
                </a:lnTo>
                <a:lnTo>
                  <a:pt x="1130" y="3864"/>
                </a:lnTo>
                <a:lnTo>
                  <a:pt x="1174" y="3873"/>
                </a:lnTo>
                <a:lnTo>
                  <a:pt x="1174" y="3873"/>
                </a:lnTo>
                <a:lnTo>
                  <a:pt x="1209" y="3873"/>
                </a:lnTo>
                <a:lnTo>
                  <a:pt x="1253" y="3881"/>
                </a:lnTo>
                <a:lnTo>
                  <a:pt x="1324" y="3908"/>
                </a:lnTo>
                <a:lnTo>
                  <a:pt x="1359" y="3926"/>
                </a:lnTo>
                <a:lnTo>
                  <a:pt x="1394" y="3926"/>
                </a:lnTo>
                <a:lnTo>
                  <a:pt x="1438" y="3926"/>
                </a:lnTo>
                <a:lnTo>
                  <a:pt x="1483" y="3917"/>
                </a:lnTo>
                <a:lnTo>
                  <a:pt x="1483" y="3917"/>
                </a:lnTo>
                <a:lnTo>
                  <a:pt x="1553" y="3899"/>
                </a:lnTo>
                <a:lnTo>
                  <a:pt x="1571" y="3899"/>
                </a:lnTo>
                <a:lnTo>
                  <a:pt x="1580" y="3908"/>
                </a:lnTo>
                <a:lnTo>
                  <a:pt x="1580" y="3917"/>
                </a:lnTo>
                <a:lnTo>
                  <a:pt x="1562" y="3943"/>
                </a:lnTo>
                <a:lnTo>
                  <a:pt x="1509" y="3987"/>
                </a:lnTo>
                <a:lnTo>
                  <a:pt x="1509" y="3987"/>
                </a:lnTo>
                <a:lnTo>
                  <a:pt x="1474" y="4014"/>
                </a:lnTo>
                <a:lnTo>
                  <a:pt x="1430" y="4023"/>
                </a:lnTo>
                <a:lnTo>
                  <a:pt x="1385" y="4023"/>
                </a:lnTo>
                <a:lnTo>
                  <a:pt x="1341" y="4023"/>
                </a:lnTo>
                <a:lnTo>
                  <a:pt x="1253" y="4014"/>
                </a:lnTo>
                <a:lnTo>
                  <a:pt x="1218" y="4023"/>
                </a:lnTo>
                <a:lnTo>
                  <a:pt x="1183" y="4031"/>
                </a:lnTo>
                <a:lnTo>
                  <a:pt x="1183" y="4031"/>
                </a:lnTo>
                <a:lnTo>
                  <a:pt x="1138" y="4067"/>
                </a:lnTo>
                <a:lnTo>
                  <a:pt x="1077" y="4111"/>
                </a:lnTo>
                <a:lnTo>
                  <a:pt x="1006" y="4181"/>
                </a:lnTo>
                <a:lnTo>
                  <a:pt x="935" y="4252"/>
                </a:lnTo>
                <a:lnTo>
                  <a:pt x="865" y="4331"/>
                </a:lnTo>
                <a:lnTo>
                  <a:pt x="821" y="4402"/>
                </a:lnTo>
                <a:lnTo>
                  <a:pt x="794" y="4455"/>
                </a:lnTo>
                <a:lnTo>
                  <a:pt x="794" y="4481"/>
                </a:lnTo>
                <a:lnTo>
                  <a:pt x="803" y="4499"/>
                </a:lnTo>
                <a:lnTo>
                  <a:pt x="803" y="4499"/>
                </a:lnTo>
                <a:lnTo>
                  <a:pt x="812" y="4508"/>
                </a:lnTo>
                <a:lnTo>
                  <a:pt x="830" y="4508"/>
                </a:lnTo>
                <a:lnTo>
                  <a:pt x="874" y="4473"/>
                </a:lnTo>
                <a:lnTo>
                  <a:pt x="935" y="4429"/>
                </a:lnTo>
                <a:lnTo>
                  <a:pt x="980" y="4402"/>
                </a:lnTo>
                <a:lnTo>
                  <a:pt x="1024" y="4376"/>
                </a:lnTo>
                <a:lnTo>
                  <a:pt x="1024" y="4376"/>
                </a:lnTo>
                <a:lnTo>
                  <a:pt x="1059" y="4358"/>
                </a:lnTo>
                <a:lnTo>
                  <a:pt x="1094" y="4358"/>
                </a:lnTo>
                <a:lnTo>
                  <a:pt x="1130" y="4367"/>
                </a:lnTo>
                <a:lnTo>
                  <a:pt x="1147" y="4376"/>
                </a:lnTo>
                <a:lnTo>
                  <a:pt x="1191" y="4402"/>
                </a:lnTo>
                <a:lnTo>
                  <a:pt x="1218" y="4411"/>
                </a:lnTo>
                <a:lnTo>
                  <a:pt x="1244" y="4420"/>
                </a:lnTo>
                <a:lnTo>
                  <a:pt x="1244" y="4420"/>
                </a:lnTo>
                <a:lnTo>
                  <a:pt x="1262" y="4420"/>
                </a:lnTo>
                <a:lnTo>
                  <a:pt x="1280" y="4402"/>
                </a:lnTo>
                <a:lnTo>
                  <a:pt x="1315" y="4349"/>
                </a:lnTo>
                <a:lnTo>
                  <a:pt x="1341" y="4305"/>
                </a:lnTo>
                <a:lnTo>
                  <a:pt x="1350" y="4287"/>
                </a:lnTo>
                <a:lnTo>
                  <a:pt x="1368" y="4287"/>
                </a:lnTo>
                <a:lnTo>
                  <a:pt x="1368" y="4287"/>
                </a:lnTo>
                <a:lnTo>
                  <a:pt x="1394" y="4287"/>
                </a:lnTo>
                <a:lnTo>
                  <a:pt x="1412" y="4287"/>
                </a:lnTo>
                <a:lnTo>
                  <a:pt x="1465" y="4270"/>
                </a:lnTo>
                <a:lnTo>
                  <a:pt x="1518" y="4252"/>
                </a:lnTo>
                <a:lnTo>
                  <a:pt x="1553" y="4252"/>
                </a:lnTo>
                <a:lnTo>
                  <a:pt x="1588" y="4261"/>
                </a:lnTo>
                <a:lnTo>
                  <a:pt x="1588" y="4261"/>
                </a:lnTo>
                <a:lnTo>
                  <a:pt x="1659" y="4261"/>
                </a:lnTo>
                <a:lnTo>
                  <a:pt x="1721" y="4243"/>
                </a:lnTo>
                <a:lnTo>
                  <a:pt x="1774" y="4226"/>
                </a:lnTo>
                <a:lnTo>
                  <a:pt x="1818" y="4190"/>
                </a:lnTo>
                <a:lnTo>
                  <a:pt x="1818" y="4190"/>
                </a:lnTo>
                <a:lnTo>
                  <a:pt x="1844" y="4181"/>
                </a:lnTo>
                <a:lnTo>
                  <a:pt x="1871" y="4190"/>
                </a:lnTo>
                <a:lnTo>
                  <a:pt x="1941" y="4217"/>
                </a:lnTo>
                <a:lnTo>
                  <a:pt x="2012" y="4243"/>
                </a:lnTo>
                <a:lnTo>
                  <a:pt x="2038" y="4252"/>
                </a:lnTo>
                <a:lnTo>
                  <a:pt x="2056" y="4252"/>
                </a:lnTo>
                <a:lnTo>
                  <a:pt x="2056" y="4252"/>
                </a:lnTo>
                <a:lnTo>
                  <a:pt x="2118" y="4226"/>
                </a:lnTo>
                <a:lnTo>
                  <a:pt x="2206" y="4208"/>
                </a:lnTo>
                <a:lnTo>
                  <a:pt x="2303" y="4190"/>
                </a:lnTo>
                <a:lnTo>
                  <a:pt x="2391" y="4190"/>
                </a:lnTo>
                <a:lnTo>
                  <a:pt x="2391" y="4190"/>
                </a:lnTo>
                <a:lnTo>
                  <a:pt x="2436" y="4181"/>
                </a:lnTo>
                <a:lnTo>
                  <a:pt x="2489" y="4173"/>
                </a:lnTo>
                <a:lnTo>
                  <a:pt x="2612" y="4129"/>
                </a:lnTo>
                <a:lnTo>
                  <a:pt x="2727" y="4067"/>
                </a:lnTo>
                <a:lnTo>
                  <a:pt x="2806" y="4014"/>
                </a:lnTo>
                <a:lnTo>
                  <a:pt x="2806" y="4014"/>
                </a:lnTo>
                <a:lnTo>
                  <a:pt x="2824" y="3996"/>
                </a:lnTo>
                <a:lnTo>
                  <a:pt x="2824" y="3979"/>
                </a:lnTo>
                <a:lnTo>
                  <a:pt x="2815" y="3970"/>
                </a:lnTo>
                <a:lnTo>
                  <a:pt x="2797" y="3961"/>
                </a:lnTo>
                <a:lnTo>
                  <a:pt x="2744" y="3952"/>
                </a:lnTo>
                <a:lnTo>
                  <a:pt x="2674" y="3952"/>
                </a:lnTo>
                <a:lnTo>
                  <a:pt x="2674" y="3952"/>
                </a:lnTo>
                <a:lnTo>
                  <a:pt x="2647" y="3952"/>
                </a:lnTo>
                <a:lnTo>
                  <a:pt x="2630" y="3943"/>
                </a:lnTo>
                <a:lnTo>
                  <a:pt x="2621" y="3926"/>
                </a:lnTo>
                <a:lnTo>
                  <a:pt x="2621" y="3908"/>
                </a:lnTo>
                <a:lnTo>
                  <a:pt x="2630" y="3873"/>
                </a:lnTo>
                <a:lnTo>
                  <a:pt x="2647" y="3846"/>
                </a:lnTo>
                <a:lnTo>
                  <a:pt x="2665" y="3811"/>
                </a:lnTo>
                <a:lnTo>
                  <a:pt x="2700" y="3776"/>
                </a:lnTo>
                <a:lnTo>
                  <a:pt x="2700" y="3776"/>
                </a:lnTo>
                <a:lnTo>
                  <a:pt x="2780" y="3714"/>
                </a:lnTo>
                <a:lnTo>
                  <a:pt x="2850" y="3652"/>
                </a:lnTo>
                <a:lnTo>
                  <a:pt x="2886" y="3617"/>
                </a:lnTo>
                <a:lnTo>
                  <a:pt x="2912" y="3581"/>
                </a:lnTo>
                <a:lnTo>
                  <a:pt x="2939" y="3537"/>
                </a:lnTo>
                <a:lnTo>
                  <a:pt x="2947" y="3493"/>
                </a:lnTo>
                <a:close/>
                <a:moveTo>
                  <a:pt x="538" y="2400"/>
                </a:moveTo>
                <a:lnTo>
                  <a:pt x="538" y="2400"/>
                </a:lnTo>
                <a:lnTo>
                  <a:pt x="521" y="2382"/>
                </a:lnTo>
                <a:lnTo>
                  <a:pt x="494" y="2374"/>
                </a:lnTo>
                <a:lnTo>
                  <a:pt x="450" y="2365"/>
                </a:lnTo>
                <a:lnTo>
                  <a:pt x="406" y="2374"/>
                </a:lnTo>
                <a:lnTo>
                  <a:pt x="362" y="2391"/>
                </a:lnTo>
                <a:lnTo>
                  <a:pt x="265" y="2435"/>
                </a:lnTo>
                <a:lnTo>
                  <a:pt x="212" y="2453"/>
                </a:lnTo>
                <a:lnTo>
                  <a:pt x="168" y="2462"/>
                </a:lnTo>
                <a:lnTo>
                  <a:pt x="168" y="2462"/>
                </a:lnTo>
                <a:lnTo>
                  <a:pt x="150" y="2524"/>
                </a:lnTo>
                <a:lnTo>
                  <a:pt x="132" y="2568"/>
                </a:lnTo>
                <a:lnTo>
                  <a:pt x="115" y="2612"/>
                </a:lnTo>
                <a:lnTo>
                  <a:pt x="88" y="2629"/>
                </a:lnTo>
                <a:lnTo>
                  <a:pt x="88" y="2629"/>
                </a:lnTo>
                <a:lnTo>
                  <a:pt x="53" y="2674"/>
                </a:lnTo>
                <a:lnTo>
                  <a:pt x="9" y="2726"/>
                </a:lnTo>
                <a:lnTo>
                  <a:pt x="0" y="2753"/>
                </a:lnTo>
                <a:lnTo>
                  <a:pt x="0" y="2779"/>
                </a:lnTo>
                <a:lnTo>
                  <a:pt x="0" y="2797"/>
                </a:lnTo>
                <a:lnTo>
                  <a:pt x="18" y="2806"/>
                </a:lnTo>
                <a:lnTo>
                  <a:pt x="18" y="2806"/>
                </a:lnTo>
                <a:lnTo>
                  <a:pt x="80" y="2824"/>
                </a:lnTo>
                <a:lnTo>
                  <a:pt x="132" y="2859"/>
                </a:lnTo>
                <a:lnTo>
                  <a:pt x="159" y="2868"/>
                </a:lnTo>
                <a:lnTo>
                  <a:pt x="185" y="2877"/>
                </a:lnTo>
                <a:lnTo>
                  <a:pt x="194" y="2868"/>
                </a:lnTo>
                <a:lnTo>
                  <a:pt x="212" y="2841"/>
                </a:lnTo>
                <a:lnTo>
                  <a:pt x="212" y="2841"/>
                </a:lnTo>
                <a:lnTo>
                  <a:pt x="221" y="2779"/>
                </a:lnTo>
                <a:lnTo>
                  <a:pt x="238" y="2762"/>
                </a:lnTo>
                <a:lnTo>
                  <a:pt x="256" y="2735"/>
                </a:lnTo>
                <a:lnTo>
                  <a:pt x="282" y="2726"/>
                </a:lnTo>
                <a:lnTo>
                  <a:pt x="309" y="2735"/>
                </a:lnTo>
                <a:lnTo>
                  <a:pt x="344" y="2753"/>
                </a:lnTo>
                <a:lnTo>
                  <a:pt x="380" y="2788"/>
                </a:lnTo>
                <a:lnTo>
                  <a:pt x="380" y="2788"/>
                </a:lnTo>
                <a:lnTo>
                  <a:pt x="424" y="2841"/>
                </a:lnTo>
                <a:lnTo>
                  <a:pt x="477" y="2877"/>
                </a:lnTo>
                <a:lnTo>
                  <a:pt x="477" y="2877"/>
                </a:lnTo>
                <a:lnTo>
                  <a:pt x="494" y="2859"/>
                </a:lnTo>
                <a:lnTo>
                  <a:pt x="512" y="2841"/>
                </a:lnTo>
                <a:lnTo>
                  <a:pt x="574" y="2815"/>
                </a:lnTo>
                <a:lnTo>
                  <a:pt x="644" y="2779"/>
                </a:lnTo>
                <a:lnTo>
                  <a:pt x="680" y="2762"/>
                </a:lnTo>
                <a:lnTo>
                  <a:pt x="706" y="2735"/>
                </a:lnTo>
                <a:lnTo>
                  <a:pt x="706" y="2735"/>
                </a:lnTo>
                <a:lnTo>
                  <a:pt x="733" y="2700"/>
                </a:lnTo>
                <a:lnTo>
                  <a:pt x="733" y="2665"/>
                </a:lnTo>
                <a:lnTo>
                  <a:pt x="724" y="2621"/>
                </a:lnTo>
                <a:lnTo>
                  <a:pt x="706" y="2585"/>
                </a:lnTo>
                <a:lnTo>
                  <a:pt x="671" y="2541"/>
                </a:lnTo>
                <a:lnTo>
                  <a:pt x="635" y="2497"/>
                </a:lnTo>
                <a:lnTo>
                  <a:pt x="538" y="2400"/>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4"/>
          <p:cNvSpPr>
            <a:spLocks noChangeArrowheads="1"/>
          </p:cNvSpPr>
          <p:nvPr/>
        </p:nvSpPr>
        <p:spPr bwMode="auto">
          <a:xfrm>
            <a:off x="4535721" y="1595749"/>
            <a:ext cx="559353" cy="537701"/>
          </a:xfrm>
          <a:custGeom>
            <a:avLst/>
            <a:gdLst>
              <a:gd name="T0" fmla="*/ 671 w 1369"/>
              <a:gd name="T1" fmla="*/ 442 h 1316"/>
              <a:gd name="T2" fmla="*/ 671 w 1369"/>
              <a:gd name="T3" fmla="*/ 292 h 1316"/>
              <a:gd name="T4" fmla="*/ 724 w 1369"/>
              <a:gd name="T5" fmla="*/ 221 h 1316"/>
              <a:gd name="T6" fmla="*/ 724 w 1369"/>
              <a:gd name="T7" fmla="*/ 18 h 1316"/>
              <a:gd name="T8" fmla="*/ 635 w 1369"/>
              <a:gd name="T9" fmla="*/ 0 h 1316"/>
              <a:gd name="T10" fmla="*/ 521 w 1369"/>
              <a:gd name="T11" fmla="*/ 98 h 1316"/>
              <a:gd name="T12" fmla="*/ 477 w 1369"/>
              <a:gd name="T13" fmla="*/ 195 h 1316"/>
              <a:gd name="T14" fmla="*/ 344 w 1369"/>
              <a:gd name="T15" fmla="*/ 221 h 1316"/>
              <a:gd name="T16" fmla="*/ 327 w 1369"/>
              <a:gd name="T17" fmla="*/ 248 h 1316"/>
              <a:gd name="T18" fmla="*/ 362 w 1369"/>
              <a:gd name="T19" fmla="*/ 336 h 1316"/>
              <a:gd name="T20" fmla="*/ 309 w 1369"/>
              <a:gd name="T21" fmla="*/ 371 h 1316"/>
              <a:gd name="T22" fmla="*/ 203 w 1369"/>
              <a:gd name="T23" fmla="*/ 283 h 1316"/>
              <a:gd name="T24" fmla="*/ 115 w 1369"/>
              <a:gd name="T25" fmla="*/ 292 h 1316"/>
              <a:gd name="T26" fmla="*/ 27 w 1369"/>
              <a:gd name="T27" fmla="*/ 486 h 1316"/>
              <a:gd name="T28" fmla="*/ 0 w 1369"/>
              <a:gd name="T29" fmla="*/ 645 h 1316"/>
              <a:gd name="T30" fmla="*/ 35 w 1369"/>
              <a:gd name="T31" fmla="*/ 865 h 1316"/>
              <a:gd name="T32" fmla="*/ 132 w 1369"/>
              <a:gd name="T33" fmla="*/ 1024 h 1316"/>
              <a:gd name="T34" fmla="*/ 132 w 1369"/>
              <a:gd name="T35" fmla="*/ 1112 h 1316"/>
              <a:gd name="T36" fmla="*/ 344 w 1369"/>
              <a:gd name="T37" fmla="*/ 1227 h 1316"/>
              <a:gd name="T38" fmla="*/ 494 w 1369"/>
              <a:gd name="T39" fmla="*/ 1245 h 1316"/>
              <a:gd name="T40" fmla="*/ 485 w 1369"/>
              <a:gd name="T41" fmla="*/ 1156 h 1316"/>
              <a:gd name="T42" fmla="*/ 441 w 1369"/>
              <a:gd name="T43" fmla="*/ 1077 h 1316"/>
              <a:gd name="T44" fmla="*/ 503 w 1369"/>
              <a:gd name="T45" fmla="*/ 1051 h 1316"/>
              <a:gd name="T46" fmla="*/ 627 w 1369"/>
              <a:gd name="T47" fmla="*/ 1130 h 1316"/>
              <a:gd name="T48" fmla="*/ 777 w 1369"/>
              <a:gd name="T49" fmla="*/ 1139 h 1316"/>
              <a:gd name="T50" fmla="*/ 812 w 1369"/>
              <a:gd name="T51" fmla="*/ 1051 h 1316"/>
              <a:gd name="T52" fmla="*/ 732 w 1369"/>
              <a:gd name="T53" fmla="*/ 918 h 1316"/>
              <a:gd name="T54" fmla="*/ 618 w 1369"/>
              <a:gd name="T55" fmla="*/ 945 h 1316"/>
              <a:gd name="T56" fmla="*/ 565 w 1369"/>
              <a:gd name="T57" fmla="*/ 883 h 1316"/>
              <a:gd name="T58" fmla="*/ 653 w 1369"/>
              <a:gd name="T59" fmla="*/ 724 h 1316"/>
              <a:gd name="T60" fmla="*/ 741 w 1369"/>
              <a:gd name="T61" fmla="*/ 662 h 1316"/>
              <a:gd name="T62" fmla="*/ 838 w 1369"/>
              <a:gd name="T63" fmla="*/ 618 h 1316"/>
              <a:gd name="T64" fmla="*/ 794 w 1369"/>
              <a:gd name="T65" fmla="*/ 539 h 1316"/>
              <a:gd name="T66" fmla="*/ 1359 w 1369"/>
              <a:gd name="T67" fmla="*/ 751 h 1316"/>
              <a:gd name="T68" fmla="*/ 1288 w 1369"/>
              <a:gd name="T69" fmla="*/ 795 h 1316"/>
              <a:gd name="T70" fmla="*/ 1235 w 1369"/>
              <a:gd name="T71" fmla="*/ 795 h 1316"/>
              <a:gd name="T72" fmla="*/ 1165 w 1369"/>
              <a:gd name="T73" fmla="*/ 724 h 1316"/>
              <a:gd name="T74" fmla="*/ 1138 w 1369"/>
              <a:gd name="T75" fmla="*/ 786 h 1316"/>
              <a:gd name="T76" fmla="*/ 1033 w 1369"/>
              <a:gd name="T77" fmla="*/ 777 h 1316"/>
              <a:gd name="T78" fmla="*/ 944 w 1369"/>
              <a:gd name="T79" fmla="*/ 874 h 1316"/>
              <a:gd name="T80" fmla="*/ 997 w 1369"/>
              <a:gd name="T81" fmla="*/ 1033 h 1316"/>
              <a:gd name="T82" fmla="*/ 1103 w 1369"/>
              <a:gd name="T83" fmla="*/ 1121 h 1316"/>
              <a:gd name="T84" fmla="*/ 1077 w 1369"/>
              <a:gd name="T85" fmla="*/ 1174 h 1316"/>
              <a:gd name="T86" fmla="*/ 997 w 1369"/>
              <a:gd name="T87" fmla="*/ 1183 h 1316"/>
              <a:gd name="T88" fmla="*/ 971 w 1369"/>
              <a:gd name="T89" fmla="*/ 1236 h 1316"/>
              <a:gd name="T90" fmla="*/ 1077 w 1369"/>
              <a:gd name="T91" fmla="*/ 1315 h 1316"/>
              <a:gd name="T92" fmla="*/ 1200 w 1369"/>
              <a:gd name="T93" fmla="*/ 1253 h 1316"/>
              <a:gd name="T94" fmla="*/ 1288 w 1369"/>
              <a:gd name="T95" fmla="*/ 1095 h 1316"/>
              <a:gd name="T96" fmla="*/ 1306 w 1369"/>
              <a:gd name="T97" fmla="*/ 998 h 1316"/>
              <a:gd name="T98" fmla="*/ 1359 w 1369"/>
              <a:gd name="T99" fmla="*/ 7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9" h="1316">
                <a:moveTo>
                  <a:pt x="697" y="477"/>
                </a:moveTo>
                <a:lnTo>
                  <a:pt x="697" y="477"/>
                </a:lnTo>
                <a:lnTo>
                  <a:pt x="688" y="468"/>
                </a:lnTo>
                <a:lnTo>
                  <a:pt x="671" y="442"/>
                </a:lnTo>
                <a:lnTo>
                  <a:pt x="662" y="380"/>
                </a:lnTo>
                <a:lnTo>
                  <a:pt x="662" y="353"/>
                </a:lnTo>
                <a:lnTo>
                  <a:pt x="662" y="318"/>
                </a:lnTo>
                <a:lnTo>
                  <a:pt x="671" y="292"/>
                </a:lnTo>
                <a:lnTo>
                  <a:pt x="688" y="274"/>
                </a:lnTo>
                <a:lnTo>
                  <a:pt x="688" y="274"/>
                </a:lnTo>
                <a:lnTo>
                  <a:pt x="706" y="248"/>
                </a:lnTo>
                <a:lnTo>
                  <a:pt x="724" y="221"/>
                </a:lnTo>
                <a:lnTo>
                  <a:pt x="741" y="142"/>
                </a:lnTo>
                <a:lnTo>
                  <a:pt x="741" y="71"/>
                </a:lnTo>
                <a:lnTo>
                  <a:pt x="732" y="36"/>
                </a:lnTo>
                <a:lnTo>
                  <a:pt x="724" y="18"/>
                </a:lnTo>
                <a:lnTo>
                  <a:pt x="724" y="18"/>
                </a:lnTo>
                <a:lnTo>
                  <a:pt x="697" y="0"/>
                </a:lnTo>
                <a:lnTo>
                  <a:pt x="671" y="0"/>
                </a:lnTo>
                <a:lnTo>
                  <a:pt x="635" y="0"/>
                </a:lnTo>
                <a:lnTo>
                  <a:pt x="600" y="18"/>
                </a:lnTo>
                <a:lnTo>
                  <a:pt x="565" y="36"/>
                </a:lnTo>
                <a:lnTo>
                  <a:pt x="538" y="62"/>
                </a:lnTo>
                <a:lnTo>
                  <a:pt x="521" y="98"/>
                </a:lnTo>
                <a:lnTo>
                  <a:pt x="503" y="133"/>
                </a:lnTo>
                <a:lnTo>
                  <a:pt x="503" y="133"/>
                </a:lnTo>
                <a:lnTo>
                  <a:pt x="494" y="168"/>
                </a:lnTo>
                <a:lnTo>
                  <a:pt x="477" y="195"/>
                </a:lnTo>
                <a:lnTo>
                  <a:pt x="450" y="212"/>
                </a:lnTo>
                <a:lnTo>
                  <a:pt x="424" y="212"/>
                </a:lnTo>
                <a:lnTo>
                  <a:pt x="371" y="221"/>
                </a:lnTo>
                <a:lnTo>
                  <a:pt x="344" y="221"/>
                </a:lnTo>
                <a:lnTo>
                  <a:pt x="327" y="230"/>
                </a:lnTo>
                <a:lnTo>
                  <a:pt x="327" y="230"/>
                </a:lnTo>
                <a:lnTo>
                  <a:pt x="327" y="239"/>
                </a:lnTo>
                <a:lnTo>
                  <a:pt x="327" y="248"/>
                </a:lnTo>
                <a:lnTo>
                  <a:pt x="344" y="283"/>
                </a:lnTo>
                <a:lnTo>
                  <a:pt x="353" y="300"/>
                </a:lnTo>
                <a:lnTo>
                  <a:pt x="362" y="318"/>
                </a:lnTo>
                <a:lnTo>
                  <a:pt x="362" y="336"/>
                </a:lnTo>
                <a:lnTo>
                  <a:pt x="344" y="362"/>
                </a:lnTo>
                <a:lnTo>
                  <a:pt x="344" y="362"/>
                </a:lnTo>
                <a:lnTo>
                  <a:pt x="327" y="371"/>
                </a:lnTo>
                <a:lnTo>
                  <a:pt x="309" y="371"/>
                </a:lnTo>
                <a:lnTo>
                  <a:pt x="291" y="353"/>
                </a:lnTo>
                <a:lnTo>
                  <a:pt x="274" y="336"/>
                </a:lnTo>
                <a:lnTo>
                  <a:pt x="230" y="300"/>
                </a:lnTo>
                <a:lnTo>
                  <a:pt x="203" y="283"/>
                </a:lnTo>
                <a:lnTo>
                  <a:pt x="168" y="274"/>
                </a:lnTo>
                <a:lnTo>
                  <a:pt x="168" y="274"/>
                </a:lnTo>
                <a:lnTo>
                  <a:pt x="141" y="274"/>
                </a:lnTo>
                <a:lnTo>
                  <a:pt x="115" y="292"/>
                </a:lnTo>
                <a:lnTo>
                  <a:pt x="97" y="318"/>
                </a:lnTo>
                <a:lnTo>
                  <a:pt x="80" y="345"/>
                </a:lnTo>
                <a:lnTo>
                  <a:pt x="53" y="424"/>
                </a:lnTo>
                <a:lnTo>
                  <a:pt x="27" y="486"/>
                </a:lnTo>
                <a:lnTo>
                  <a:pt x="27" y="486"/>
                </a:lnTo>
                <a:lnTo>
                  <a:pt x="9" y="521"/>
                </a:lnTo>
                <a:lnTo>
                  <a:pt x="0" y="556"/>
                </a:lnTo>
                <a:lnTo>
                  <a:pt x="0" y="645"/>
                </a:lnTo>
                <a:lnTo>
                  <a:pt x="9" y="742"/>
                </a:lnTo>
                <a:lnTo>
                  <a:pt x="27" y="821"/>
                </a:lnTo>
                <a:lnTo>
                  <a:pt x="27" y="821"/>
                </a:lnTo>
                <a:lnTo>
                  <a:pt x="35" y="865"/>
                </a:lnTo>
                <a:lnTo>
                  <a:pt x="53" y="901"/>
                </a:lnTo>
                <a:lnTo>
                  <a:pt x="97" y="962"/>
                </a:lnTo>
                <a:lnTo>
                  <a:pt x="115" y="989"/>
                </a:lnTo>
                <a:lnTo>
                  <a:pt x="132" y="1024"/>
                </a:lnTo>
                <a:lnTo>
                  <a:pt x="141" y="1051"/>
                </a:lnTo>
                <a:lnTo>
                  <a:pt x="132" y="1086"/>
                </a:lnTo>
                <a:lnTo>
                  <a:pt x="132" y="1086"/>
                </a:lnTo>
                <a:lnTo>
                  <a:pt x="132" y="1112"/>
                </a:lnTo>
                <a:lnTo>
                  <a:pt x="141" y="1148"/>
                </a:lnTo>
                <a:lnTo>
                  <a:pt x="185" y="1218"/>
                </a:lnTo>
                <a:lnTo>
                  <a:pt x="185" y="1218"/>
                </a:lnTo>
                <a:lnTo>
                  <a:pt x="344" y="1227"/>
                </a:lnTo>
                <a:lnTo>
                  <a:pt x="406" y="1236"/>
                </a:lnTo>
                <a:lnTo>
                  <a:pt x="450" y="1245"/>
                </a:lnTo>
                <a:lnTo>
                  <a:pt x="450" y="1245"/>
                </a:lnTo>
                <a:lnTo>
                  <a:pt x="494" y="1245"/>
                </a:lnTo>
                <a:lnTo>
                  <a:pt x="565" y="1245"/>
                </a:lnTo>
                <a:lnTo>
                  <a:pt x="565" y="1245"/>
                </a:lnTo>
                <a:lnTo>
                  <a:pt x="530" y="1192"/>
                </a:lnTo>
                <a:lnTo>
                  <a:pt x="485" y="1156"/>
                </a:lnTo>
                <a:lnTo>
                  <a:pt x="459" y="1112"/>
                </a:lnTo>
                <a:lnTo>
                  <a:pt x="450" y="1095"/>
                </a:lnTo>
                <a:lnTo>
                  <a:pt x="441" y="1077"/>
                </a:lnTo>
                <a:lnTo>
                  <a:pt x="441" y="1077"/>
                </a:lnTo>
                <a:lnTo>
                  <a:pt x="450" y="1059"/>
                </a:lnTo>
                <a:lnTo>
                  <a:pt x="459" y="1051"/>
                </a:lnTo>
                <a:lnTo>
                  <a:pt x="477" y="1051"/>
                </a:lnTo>
                <a:lnTo>
                  <a:pt x="503" y="1051"/>
                </a:lnTo>
                <a:lnTo>
                  <a:pt x="547" y="1077"/>
                </a:lnTo>
                <a:lnTo>
                  <a:pt x="600" y="1112"/>
                </a:lnTo>
                <a:lnTo>
                  <a:pt x="600" y="1112"/>
                </a:lnTo>
                <a:lnTo>
                  <a:pt x="627" y="1130"/>
                </a:lnTo>
                <a:lnTo>
                  <a:pt x="653" y="1139"/>
                </a:lnTo>
                <a:lnTo>
                  <a:pt x="724" y="1156"/>
                </a:lnTo>
                <a:lnTo>
                  <a:pt x="750" y="1148"/>
                </a:lnTo>
                <a:lnTo>
                  <a:pt x="777" y="1139"/>
                </a:lnTo>
                <a:lnTo>
                  <a:pt x="794" y="1130"/>
                </a:lnTo>
                <a:lnTo>
                  <a:pt x="812" y="1103"/>
                </a:lnTo>
                <a:lnTo>
                  <a:pt x="812" y="1103"/>
                </a:lnTo>
                <a:lnTo>
                  <a:pt x="812" y="1051"/>
                </a:lnTo>
                <a:lnTo>
                  <a:pt x="794" y="980"/>
                </a:lnTo>
                <a:lnTo>
                  <a:pt x="777" y="953"/>
                </a:lnTo>
                <a:lnTo>
                  <a:pt x="759" y="927"/>
                </a:lnTo>
                <a:lnTo>
                  <a:pt x="732" y="918"/>
                </a:lnTo>
                <a:lnTo>
                  <a:pt x="706" y="918"/>
                </a:lnTo>
                <a:lnTo>
                  <a:pt x="706" y="918"/>
                </a:lnTo>
                <a:lnTo>
                  <a:pt x="653" y="945"/>
                </a:lnTo>
                <a:lnTo>
                  <a:pt x="618" y="945"/>
                </a:lnTo>
                <a:lnTo>
                  <a:pt x="591" y="936"/>
                </a:lnTo>
                <a:lnTo>
                  <a:pt x="565" y="901"/>
                </a:lnTo>
                <a:lnTo>
                  <a:pt x="565" y="901"/>
                </a:lnTo>
                <a:lnTo>
                  <a:pt x="565" y="883"/>
                </a:lnTo>
                <a:lnTo>
                  <a:pt x="565" y="865"/>
                </a:lnTo>
                <a:lnTo>
                  <a:pt x="591" y="821"/>
                </a:lnTo>
                <a:lnTo>
                  <a:pt x="627" y="768"/>
                </a:lnTo>
                <a:lnTo>
                  <a:pt x="653" y="724"/>
                </a:lnTo>
                <a:lnTo>
                  <a:pt x="653" y="724"/>
                </a:lnTo>
                <a:lnTo>
                  <a:pt x="662" y="698"/>
                </a:lnTo>
                <a:lnTo>
                  <a:pt x="688" y="680"/>
                </a:lnTo>
                <a:lnTo>
                  <a:pt x="741" y="662"/>
                </a:lnTo>
                <a:lnTo>
                  <a:pt x="803" y="645"/>
                </a:lnTo>
                <a:lnTo>
                  <a:pt x="830" y="636"/>
                </a:lnTo>
                <a:lnTo>
                  <a:pt x="838" y="618"/>
                </a:lnTo>
                <a:lnTo>
                  <a:pt x="838" y="618"/>
                </a:lnTo>
                <a:lnTo>
                  <a:pt x="838" y="601"/>
                </a:lnTo>
                <a:lnTo>
                  <a:pt x="830" y="574"/>
                </a:lnTo>
                <a:lnTo>
                  <a:pt x="821" y="556"/>
                </a:lnTo>
                <a:lnTo>
                  <a:pt x="794" y="539"/>
                </a:lnTo>
                <a:lnTo>
                  <a:pt x="741" y="503"/>
                </a:lnTo>
                <a:lnTo>
                  <a:pt x="697" y="477"/>
                </a:lnTo>
                <a:close/>
                <a:moveTo>
                  <a:pt x="1359" y="751"/>
                </a:moveTo>
                <a:lnTo>
                  <a:pt x="1359" y="751"/>
                </a:lnTo>
                <a:lnTo>
                  <a:pt x="1350" y="742"/>
                </a:lnTo>
                <a:lnTo>
                  <a:pt x="1341" y="751"/>
                </a:lnTo>
                <a:lnTo>
                  <a:pt x="1315" y="768"/>
                </a:lnTo>
                <a:lnTo>
                  <a:pt x="1288" y="795"/>
                </a:lnTo>
                <a:lnTo>
                  <a:pt x="1262" y="812"/>
                </a:lnTo>
                <a:lnTo>
                  <a:pt x="1262" y="812"/>
                </a:lnTo>
                <a:lnTo>
                  <a:pt x="1244" y="812"/>
                </a:lnTo>
                <a:lnTo>
                  <a:pt x="1235" y="795"/>
                </a:lnTo>
                <a:lnTo>
                  <a:pt x="1200" y="751"/>
                </a:lnTo>
                <a:lnTo>
                  <a:pt x="1191" y="724"/>
                </a:lnTo>
                <a:lnTo>
                  <a:pt x="1183" y="715"/>
                </a:lnTo>
                <a:lnTo>
                  <a:pt x="1165" y="724"/>
                </a:lnTo>
                <a:lnTo>
                  <a:pt x="1165" y="751"/>
                </a:lnTo>
                <a:lnTo>
                  <a:pt x="1165" y="751"/>
                </a:lnTo>
                <a:lnTo>
                  <a:pt x="1147" y="768"/>
                </a:lnTo>
                <a:lnTo>
                  <a:pt x="1138" y="786"/>
                </a:lnTo>
                <a:lnTo>
                  <a:pt x="1112" y="786"/>
                </a:lnTo>
                <a:lnTo>
                  <a:pt x="1094" y="777"/>
                </a:lnTo>
                <a:lnTo>
                  <a:pt x="1059" y="777"/>
                </a:lnTo>
                <a:lnTo>
                  <a:pt x="1033" y="777"/>
                </a:lnTo>
                <a:lnTo>
                  <a:pt x="997" y="795"/>
                </a:lnTo>
                <a:lnTo>
                  <a:pt x="971" y="830"/>
                </a:lnTo>
                <a:lnTo>
                  <a:pt x="971" y="830"/>
                </a:lnTo>
                <a:lnTo>
                  <a:pt x="944" y="874"/>
                </a:lnTo>
                <a:lnTo>
                  <a:pt x="935" y="918"/>
                </a:lnTo>
                <a:lnTo>
                  <a:pt x="944" y="962"/>
                </a:lnTo>
                <a:lnTo>
                  <a:pt x="971" y="998"/>
                </a:lnTo>
                <a:lnTo>
                  <a:pt x="997" y="1033"/>
                </a:lnTo>
                <a:lnTo>
                  <a:pt x="1024" y="1059"/>
                </a:lnTo>
                <a:lnTo>
                  <a:pt x="1085" y="1103"/>
                </a:lnTo>
                <a:lnTo>
                  <a:pt x="1085" y="1103"/>
                </a:lnTo>
                <a:lnTo>
                  <a:pt x="1103" y="1121"/>
                </a:lnTo>
                <a:lnTo>
                  <a:pt x="1103" y="1130"/>
                </a:lnTo>
                <a:lnTo>
                  <a:pt x="1103" y="1148"/>
                </a:lnTo>
                <a:lnTo>
                  <a:pt x="1094" y="1165"/>
                </a:lnTo>
                <a:lnTo>
                  <a:pt x="1077" y="1174"/>
                </a:lnTo>
                <a:lnTo>
                  <a:pt x="1050" y="1183"/>
                </a:lnTo>
                <a:lnTo>
                  <a:pt x="1024" y="1183"/>
                </a:lnTo>
                <a:lnTo>
                  <a:pt x="997" y="1183"/>
                </a:lnTo>
                <a:lnTo>
                  <a:pt x="997" y="1183"/>
                </a:lnTo>
                <a:lnTo>
                  <a:pt x="971" y="1183"/>
                </a:lnTo>
                <a:lnTo>
                  <a:pt x="962" y="1192"/>
                </a:lnTo>
                <a:lnTo>
                  <a:pt x="962" y="1209"/>
                </a:lnTo>
                <a:lnTo>
                  <a:pt x="971" y="1236"/>
                </a:lnTo>
                <a:lnTo>
                  <a:pt x="980" y="1262"/>
                </a:lnTo>
                <a:lnTo>
                  <a:pt x="1006" y="1280"/>
                </a:lnTo>
                <a:lnTo>
                  <a:pt x="1041" y="1298"/>
                </a:lnTo>
                <a:lnTo>
                  <a:pt x="1077" y="1315"/>
                </a:lnTo>
                <a:lnTo>
                  <a:pt x="1077" y="1315"/>
                </a:lnTo>
                <a:lnTo>
                  <a:pt x="1121" y="1306"/>
                </a:lnTo>
                <a:lnTo>
                  <a:pt x="1156" y="1289"/>
                </a:lnTo>
                <a:lnTo>
                  <a:pt x="1200" y="1253"/>
                </a:lnTo>
                <a:lnTo>
                  <a:pt x="1227" y="1218"/>
                </a:lnTo>
                <a:lnTo>
                  <a:pt x="1262" y="1174"/>
                </a:lnTo>
                <a:lnTo>
                  <a:pt x="1280" y="1130"/>
                </a:lnTo>
                <a:lnTo>
                  <a:pt x="1288" y="1095"/>
                </a:lnTo>
                <a:lnTo>
                  <a:pt x="1288" y="1068"/>
                </a:lnTo>
                <a:lnTo>
                  <a:pt x="1288" y="1068"/>
                </a:lnTo>
                <a:lnTo>
                  <a:pt x="1297" y="1042"/>
                </a:lnTo>
                <a:lnTo>
                  <a:pt x="1306" y="998"/>
                </a:lnTo>
                <a:lnTo>
                  <a:pt x="1341" y="901"/>
                </a:lnTo>
                <a:lnTo>
                  <a:pt x="1368" y="803"/>
                </a:lnTo>
                <a:lnTo>
                  <a:pt x="1368" y="768"/>
                </a:lnTo>
                <a:lnTo>
                  <a:pt x="1359" y="751"/>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36"/>
          <p:cNvSpPr>
            <a:spLocks noChangeArrowheads="1"/>
          </p:cNvSpPr>
          <p:nvPr/>
        </p:nvSpPr>
        <p:spPr bwMode="auto">
          <a:xfrm>
            <a:off x="6184911" y="1247507"/>
            <a:ext cx="732572" cy="360873"/>
          </a:xfrm>
          <a:custGeom>
            <a:avLst/>
            <a:gdLst>
              <a:gd name="T0" fmla="*/ 97 w 1792"/>
              <a:gd name="T1" fmla="*/ 459 h 884"/>
              <a:gd name="T2" fmla="*/ 9 w 1792"/>
              <a:gd name="T3" fmla="*/ 583 h 884"/>
              <a:gd name="T4" fmla="*/ 9 w 1792"/>
              <a:gd name="T5" fmla="*/ 689 h 884"/>
              <a:gd name="T6" fmla="*/ 61 w 1792"/>
              <a:gd name="T7" fmla="*/ 689 h 884"/>
              <a:gd name="T8" fmla="*/ 282 w 1792"/>
              <a:gd name="T9" fmla="*/ 547 h 884"/>
              <a:gd name="T10" fmla="*/ 353 w 1792"/>
              <a:gd name="T11" fmla="*/ 477 h 884"/>
              <a:gd name="T12" fmla="*/ 317 w 1792"/>
              <a:gd name="T13" fmla="*/ 433 h 884"/>
              <a:gd name="T14" fmla="*/ 203 w 1792"/>
              <a:gd name="T15" fmla="*/ 424 h 884"/>
              <a:gd name="T16" fmla="*/ 282 w 1792"/>
              <a:gd name="T17" fmla="*/ 309 h 884"/>
              <a:gd name="T18" fmla="*/ 256 w 1792"/>
              <a:gd name="T19" fmla="*/ 274 h 884"/>
              <a:gd name="T20" fmla="*/ 132 w 1792"/>
              <a:gd name="T21" fmla="*/ 283 h 884"/>
              <a:gd name="T22" fmla="*/ 79 w 1792"/>
              <a:gd name="T23" fmla="*/ 318 h 884"/>
              <a:gd name="T24" fmla="*/ 114 w 1792"/>
              <a:gd name="T25" fmla="*/ 344 h 884"/>
              <a:gd name="T26" fmla="*/ 220 w 1792"/>
              <a:gd name="T27" fmla="*/ 353 h 884"/>
              <a:gd name="T28" fmla="*/ 282 w 1792"/>
              <a:gd name="T29" fmla="*/ 309 h 884"/>
              <a:gd name="T30" fmla="*/ 1720 w 1792"/>
              <a:gd name="T31" fmla="*/ 194 h 884"/>
              <a:gd name="T32" fmla="*/ 1782 w 1792"/>
              <a:gd name="T33" fmla="*/ 115 h 884"/>
              <a:gd name="T34" fmla="*/ 1765 w 1792"/>
              <a:gd name="T35" fmla="*/ 27 h 884"/>
              <a:gd name="T36" fmla="*/ 1703 w 1792"/>
              <a:gd name="T37" fmla="*/ 62 h 884"/>
              <a:gd name="T38" fmla="*/ 1579 w 1792"/>
              <a:gd name="T39" fmla="*/ 62 h 884"/>
              <a:gd name="T40" fmla="*/ 1200 w 1792"/>
              <a:gd name="T41" fmla="*/ 0 h 884"/>
              <a:gd name="T42" fmla="*/ 997 w 1792"/>
              <a:gd name="T43" fmla="*/ 18 h 884"/>
              <a:gd name="T44" fmla="*/ 679 w 1792"/>
              <a:gd name="T45" fmla="*/ 62 h 884"/>
              <a:gd name="T46" fmla="*/ 582 w 1792"/>
              <a:gd name="T47" fmla="*/ 115 h 884"/>
              <a:gd name="T48" fmla="*/ 432 w 1792"/>
              <a:gd name="T49" fmla="*/ 203 h 884"/>
              <a:gd name="T50" fmla="*/ 379 w 1792"/>
              <a:gd name="T51" fmla="*/ 256 h 884"/>
              <a:gd name="T52" fmla="*/ 423 w 1792"/>
              <a:gd name="T53" fmla="*/ 309 h 884"/>
              <a:gd name="T54" fmla="*/ 441 w 1792"/>
              <a:gd name="T55" fmla="*/ 371 h 884"/>
              <a:gd name="T56" fmla="*/ 467 w 1792"/>
              <a:gd name="T57" fmla="*/ 468 h 884"/>
              <a:gd name="T58" fmla="*/ 547 w 1792"/>
              <a:gd name="T59" fmla="*/ 565 h 884"/>
              <a:gd name="T60" fmla="*/ 644 w 1792"/>
              <a:gd name="T61" fmla="*/ 574 h 884"/>
              <a:gd name="T62" fmla="*/ 697 w 1792"/>
              <a:gd name="T63" fmla="*/ 574 h 884"/>
              <a:gd name="T64" fmla="*/ 741 w 1792"/>
              <a:gd name="T65" fmla="*/ 609 h 884"/>
              <a:gd name="T66" fmla="*/ 706 w 1792"/>
              <a:gd name="T67" fmla="*/ 689 h 884"/>
              <a:gd name="T68" fmla="*/ 697 w 1792"/>
              <a:gd name="T69" fmla="*/ 697 h 884"/>
              <a:gd name="T70" fmla="*/ 1015 w 1792"/>
              <a:gd name="T71" fmla="*/ 689 h 884"/>
              <a:gd name="T72" fmla="*/ 1253 w 1792"/>
              <a:gd name="T73" fmla="*/ 847 h 884"/>
              <a:gd name="T74" fmla="*/ 1315 w 1792"/>
              <a:gd name="T75" fmla="*/ 865 h 884"/>
              <a:gd name="T76" fmla="*/ 1597 w 1792"/>
              <a:gd name="T77" fmla="*/ 883 h 884"/>
              <a:gd name="T78" fmla="*/ 1597 w 1792"/>
              <a:gd name="T79" fmla="*/ 839 h 884"/>
              <a:gd name="T80" fmla="*/ 1615 w 1792"/>
              <a:gd name="T81" fmla="*/ 803 h 884"/>
              <a:gd name="T82" fmla="*/ 1694 w 1792"/>
              <a:gd name="T83" fmla="*/ 759 h 884"/>
              <a:gd name="T84" fmla="*/ 1694 w 1792"/>
              <a:gd name="T85" fmla="*/ 706 h 884"/>
              <a:gd name="T86" fmla="*/ 1632 w 1792"/>
              <a:gd name="T87" fmla="*/ 592 h 884"/>
              <a:gd name="T88" fmla="*/ 1606 w 1792"/>
              <a:gd name="T89" fmla="*/ 450 h 884"/>
              <a:gd name="T90" fmla="*/ 1606 w 1792"/>
              <a:gd name="T91" fmla="*/ 380 h 884"/>
              <a:gd name="T92" fmla="*/ 1676 w 1792"/>
              <a:gd name="T93" fmla="*/ 27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2" h="884">
                <a:moveTo>
                  <a:pt x="150" y="433"/>
                </a:moveTo>
                <a:lnTo>
                  <a:pt x="150" y="433"/>
                </a:lnTo>
                <a:lnTo>
                  <a:pt x="97" y="459"/>
                </a:lnTo>
                <a:lnTo>
                  <a:pt x="53" y="495"/>
                </a:lnTo>
                <a:lnTo>
                  <a:pt x="26" y="539"/>
                </a:lnTo>
                <a:lnTo>
                  <a:pt x="9" y="583"/>
                </a:lnTo>
                <a:lnTo>
                  <a:pt x="0" y="627"/>
                </a:lnTo>
                <a:lnTo>
                  <a:pt x="0" y="662"/>
                </a:lnTo>
                <a:lnTo>
                  <a:pt x="9" y="689"/>
                </a:lnTo>
                <a:lnTo>
                  <a:pt x="26" y="697"/>
                </a:lnTo>
                <a:lnTo>
                  <a:pt x="26" y="697"/>
                </a:lnTo>
                <a:lnTo>
                  <a:pt x="61" y="689"/>
                </a:lnTo>
                <a:lnTo>
                  <a:pt x="106" y="671"/>
                </a:lnTo>
                <a:lnTo>
                  <a:pt x="194" y="609"/>
                </a:lnTo>
                <a:lnTo>
                  <a:pt x="282" y="547"/>
                </a:lnTo>
                <a:lnTo>
                  <a:pt x="335" y="495"/>
                </a:lnTo>
                <a:lnTo>
                  <a:pt x="335" y="495"/>
                </a:lnTo>
                <a:lnTo>
                  <a:pt x="353" y="477"/>
                </a:lnTo>
                <a:lnTo>
                  <a:pt x="353" y="459"/>
                </a:lnTo>
                <a:lnTo>
                  <a:pt x="344" y="442"/>
                </a:lnTo>
                <a:lnTo>
                  <a:pt x="317" y="433"/>
                </a:lnTo>
                <a:lnTo>
                  <a:pt x="291" y="424"/>
                </a:lnTo>
                <a:lnTo>
                  <a:pt x="247" y="424"/>
                </a:lnTo>
                <a:lnTo>
                  <a:pt x="203" y="424"/>
                </a:lnTo>
                <a:lnTo>
                  <a:pt x="150" y="433"/>
                </a:lnTo>
                <a:close/>
                <a:moveTo>
                  <a:pt x="282" y="309"/>
                </a:moveTo>
                <a:lnTo>
                  <a:pt x="282" y="309"/>
                </a:lnTo>
                <a:lnTo>
                  <a:pt x="282" y="300"/>
                </a:lnTo>
                <a:lnTo>
                  <a:pt x="282" y="292"/>
                </a:lnTo>
                <a:lnTo>
                  <a:pt x="256" y="274"/>
                </a:lnTo>
                <a:lnTo>
                  <a:pt x="220" y="274"/>
                </a:lnTo>
                <a:lnTo>
                  <a:pt x="176" y="274"/>
                </a:lnTo>
                <a:lnTo>
                  <a:pt x="132" y="283"/>
                </a:lnTo>
                <a:lnTo>
                  <a:pt x="97" y="292"/>
                </a:lnTo>
                <a:lnTo>
                  <a:pt x="79" y="309"/>
                </a:lnTo>
                <a:lnTo>
                  <a:pt x="79" y="318"/>
                </a:lnTo>
                <a:lnTo>
                  <a:pt x="88" y="336"/>
                </a:lnTo>
                <a:lnTo>
                  <a:pt x="88" y="336"/>
                </a:lnTo>
                <a:lnTo>
                  <a:pt x="114" y="344"/>
                </a:lnTo>
                <a:lnTo>
                  <a:pt x="132" y="353"/>
                </a:lnTo>
                <a:lnTo>
                  <a:pt x="194" y="362"/>
                </a:lnTo>
                <a:lnTo>
                  <a:pt x="220" y="353"/>
                </a:lnTo>
                <a:lnTo>
                  <a:pt x="238" y="344"/>
                </a:lnTo>
                <a:lnTo>
                  <a:pt x="264" y="327"/>
                </a:lnTo>
                <a:lnTo>
                  <a:pt x="282" y="309"/>
                </a:lnTo>
                <a:close/>
                <a:moveTo>
                  <a:pt x="1703" y="221"/>
                </a:moveTo>
                <a:lnTo>
                  <a:pt x="1703" y="221"/>
                </a:lnTo>
                <a:lnTo>
                  <a:pt x="1720" y="194"/>
                </a:lnTo>
                <a:lnTo>
                  <a:pt x="1738" y="177"/>
                </a:lnTo>
                <a:lnTo>
                  <a:pt x="1773" y="133"/>
                </a:lnTo>
                <a:lnTo>
                  <a:pt x="1782" y="115"/>
                </a:lnTo>
                <a:lnTo>
                  <a:pt x="1791" y="89"/>
                </a:lnTo>
                <a:lnTo>
                  <a:pt x="1782" y="62"/>
                </a:lnTo>
                <a:lnTo>
                  <a:pt x="1765" y="27"/>
                </a:lnTo>
                <a:lnTo>
                  <a:pt x="1765" y="27"/>
                </a:lnTo>
                <a:lnTo>
                  <a:pt x="1738" y="44"/>
                </a:lnTo>
                <a:lnTo>
                  <a:pt x="1703" y="62"/>
                </a:lnTo>
                <a:lnTo>
                  <a:pt x="1703" y="62"/>
                </a:lnTo>
                <a:lnTo>
                  <a:pt x="1641" y="62"/>
                </a:lnTo>
                <a:lnTo>
                  <a:pt x="1579" y="62"/>
                </a:lnTo>
                <a:lnTo>
                  <a:pt x="1429" y="36"/>
                </a:lnTo>
                <a:lnTo>
                  <a:pt x="1270" y="0"/>
                </a:lnTo>
                <a:lnTo>
                  <a:pt x="1200" y="0"/>
                </a:lnTo>
                <a:lnTo>
                  <a:pt x="1138" y="0"/>
                </a:lnTo>
                <a:lnTo>
                  <a:pt x="1138" y="0"/>
                </a:lnTo>
                <a:lnTo>
                  <a:pt x="997" y="18"/>
                </a:lnTo>
                <a:lnTo>
                  <a:pt x="829" y="36"/>
                </a:lnTo>
                <a:lnTo>
                  <a:pt x="750" y="53"/>
                </a:lnTo>
                <a:lnTo>
                  <a:pt x="679" y="62"/>
                </a:lnTo>
                <a:lnTo>
                  <a:pt x="617" y="89"/>
                </a:lnTo>
                <a:lnTo>
                  <a:pt x="582" y="115"/>
                </a:lnTo>
                <a:lnTo>
                  <a:pt x="582" y="115"/>
                </a:lnTo>
                <a:lnTo>
                  <a:pt x="547" y="142"/>
                </a:lnTo>
                <a:lnTo>
                  <a:pt x="512" y="159"/>
                </a:lnTo>
                <a:lnTo>
                  <a:pt x="432" y="203"/>
                </a:lnTo>
                <a:lnTo>
                  <a:pt x="406" y="221"/>
                </a:lnTo>
                <a:lnTo>
                  <a:pt x="388" y="239"/>
                </a:lnTo>
                <a:lnTo>
                  <a:pt x="379" y="256"/>
                </a:lnTo>
                <a:lnTo>
                  <a:pt x="406" y="283"/>
                </a:lnTo>
                <a:lnTo>
                  <a:pt x="406" y="283"/>
                </a:lnTo>
                <a:lnTo>
                  <a:pt x="423" y="309"/>
                </a:lnTo>
                <a:lnTo>
                  <a:pt x="441" y="327"/>
                </a:lnTo>
                <a:lnTo>
                  <a:pt x="441" y="353"/>
                </a:lnTo>
                <a:lnTo>
                  <a:pt x="441" y="371"/>
                </a:lnTo>
                <a:lnTo>
                  <a:pt x="441" y="415"/>
                </a:lnTo>
                <a:lnTo>
                  <a:pt x="450" y="442"/>
                </a:lnTo>
                <a:lnTo>
                  <a:pt x="467" y="468"/>
                </a:lnTo>
                <a:lnTo>
                  <a:pt x="467" y="468"/>
                </a:lnTo>
                <a:lnTo>
                  <a:pt x="503" y="530"/>
                </a:lnTo>
                <a:lnTo>
                  <a:pt x="547" y="565"/>
                </a:lnTo>
                <a:lnTo>
                  <a:pt x="564" y="574"/>
                </a:lnTo>
                <a:lnTo>
                  <a:pt x="582" y="574"/>
                </a:lnTo>
                <a:lnTo>
                  <a:pt x="644" y="574"/>
                </a:lnTo>
                <a:lnTo>
                  <a:pt x="644" y="574"/>
                </a:lnTo>
                <a:lnTo>
                  <a:pt x="670" y="574"/>
                </a:lnTo>
                <a:lnTo>
                  <a:pt x="697" y="574"/>
                </a:lnTo>
                <a:lnTo>
                  <a:pt x="723" y="583"/>
                </a:lnTo>
                <a:lnTo>
                  <a:pt x="732" y="592"/>
                </a:lnTo>
                <a:lnTo>
                  <a:pt x="741" y="609"/>
                </a:lnTo>
                <a:lnTo>
                  <a:pt x="741" y="636"/>
                </a:lnTo>
                <a:lnTo>
                  <a:pt x="723" y="662"/>
                </a:lnTo>
                <a:lnTo>
                  <a:pt x="706" y="689"/>
                </a:lnTo>
                <a:lnTo>
                  <a:pt x="706" y="689"/>
                </a:lnTo>
                <a:lnTo>
                  <a:pt x="697" y="697"/>
                </a:lnTo>
                <a:lnTo>
                  <a:pt x="697" y="697"/>
                </a:lnTo>
                <a:lnTo>
                  <a:pt x="900" y="680"/>
                </a:lnTo>
                <a:lnTo>
                  <a:pt x="979" y="680"/>
                </a:lnTo>
                <a:lnTo>
                  <a:pt x="1015" y="689"/>
                </a:lnTo>
                <a:lnTo>
                  <a:pt x="1015" y="689"/>
                </a:lnTo>
                <a:lnTo>
                  <a:pt x="1165" y="795"/>
                </a:lnTo>
                <a:lnTo>
                  <a:pt x="1253" y="847"/>
                </a:lnTo>
                <a:lnTo>
                  <a:pt x="1288" y="865"/>
                </a:lnTo>
                <a:lnTo>
                  <a:pt x="1315" y="865"/>
                </a:lnTo>
                <a:lnTo>
                  <a:pt x="1315" y="865"/>
                </a:lnTo>
                <a:lnTo>
                  <a:pt x="1359" y="865"/>
                </a:lnTo>
                <a:lnTo>
                  <a:pt x="1429" y="865"/>
                </a:lnTo>
                <a:lnTo>
                  <a:pt x="1597" y="883"/>
                </a:lnTo>
                <a:lnTo>
                  <a:pt x="1597" y="883"/>
                </a:lnTo>
                <a:lnTo>
                  <a:pt x="1597" y="865"/>
                </a:lnTo>
                <a:lnTo>
                  <a:pt x="1597" y="839"/>
                </a:lnTo>
                <a:lnTo>
                  <a:pt x="1597" y="821"/>
                </a:lnTo>
                <a:lnTo>
                  <a:pt x="1615" y="803"/>
                </a:lnTo>
                <a:lnTo>
                  <a:pt x="1615" y="803"/>
                </a:lnTo>
                <a:lnTo>
                  <a:pt x="1650" y="786"/>
                </a:lnTo>
                <a:lnTo>
                  <a:pt x="1685" y="768"/>
                </a:lnTo>
                <a:lnTo>
                  <a:pt x="1694" y="759"/>
                </a:lnTo>
                <a:lnTo>
                  <a:pt x="1703" y="742"/>
                </a:lnTo>
                <a:lnTo>
                  <a:pt x="1703" y="724"/>
                </a:lnTo>
                <a:lnTo>
                  <a:pt x="1694" y="706"/>
                </a:lnTo>
                <a:lnTo>
                  <a:pt x="1694" y="706"/>
                </a:lnTo>
                <a:lnTo>
                  <a:pt x="1641" y="627"/>
                </a:lnTo>
                <a:lnTo>
                  <a:pt x="1632" y="592"/>
                </a:lnTo>
                <a:lnTo>
                  <a:pt x="1623" y="547"/>
                </a:lnTo>
                <a:lnTo>
                  <a:pt x="1623" y="547"/>
                </a:lnTo>
                <a:lnTo>
                  <a:pt x="1606" y="450"/>
                </a:lnTo>
                <a:lnTo>
                  <a:pt x="1606" y="415"/>
                </a:lnTo>
                <a:lnTo>
                  <a:pt x="1606" y="380"/>
                </a:lnTo>
                <a:lnTo>
                  <a:pt x="1606" y="380"/>
                </a:lnTo>
                <a:lnTo>
                  <a:pt x="1615" y="344"/>
                </a:lnTo>
                <a:lnTo>
                  <a:pt x="1641" y="309"/>
                </a:lnTo>
                <a:lnTo>
                  <a:pt x="1676" y="274"/>
                </a:lnTo>
                <a:lnTo>
                  <a:pt x="1703" y="221"/>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39"/>
          <p:cNvSpPr>
            <a:spLocks noChangeArrowheads="1"/>
          </p:cNvSpPr>
          <p:nvPr/>
        </p:nvSpPr>
        <p:spPr bwMode="auto">
          <a:xfrm>
            <a:off x="8763349" y="4230122"/>
            <a:ext cx="393352" cy="346438"/>
          </a:xfrm>
          <a:custGeom>
            <a:avLst/>
            <a:gdLst>
              <a:gd name="T0" fmla="*/ 936 w 963"/>
              <a:gd name="T1" fmla="*/ 653 h 848"/>
              <a:gd name="T2" fmla="*/ 909 w 963"/>
              <a:gd name="T3" fmla="*/ 600 h 848"/>
              <a:gd name="T4" fmla="*/ 777 w 963"/>
              <a:gd name="T5" fmla="*/ 494 h 848"/>
              <a:gd name="T6" fmla="*/ 750 w 963"/>
              <a:gd name="T7" fmla="*/ 432 h 848"/>
              <a:gd name="T8" fmla="*/ 741 w 963"/>
              <a:gd name="T9" fmla="*/ 406 h 848"/>
              <a:gd name="T10" fmla="*/ 688 w 963"/>
              <a:gd name="T11" fmla="*/ 309 h 848"/>
              <a:gd name="T12" fmla="*/ 644 w 963"/>
              <a:gd name="T13" fmla="*/ 229 h 848"/>
              <a:gd name="T14" fmla="*/ 644 w 963"/>
              <a:gd name="T15" fmla="*/ 203 h 848"/>
              <a:gd name="T16" fmla="*/ 644 w 963"/>
              <a:gd name="T17" fmla="*/ 159 h 848"/>
              <a:gd name="T18" fmla="*/ 565 w 963"/>
              <a:gd name="T19" fmla="*/ 27 h 848"/>
              <a:gd name="T20" fmla="*/ 433 w 963"/>
              <a:gd name="T21" fmla="*/ 0 h 848"/>
              <a:gd name="T22" fmla="*/ 300 w 963"/>
              <a:gd name="T23" fmla="*/ 0 h 848"/>
              <a:gd name="T24" fmla="*/ 221 w 963"/>
              <a:gd name="T25" fmla="*/ 9 h 848"/>
              <a:gd name="T26" fmla="*/ 0 w 963"/>
              <a:gd name="T27" fmla="*/ 62 h 848"/>
              <a:gd name="T28" fmla="*/ 27 w 963"/>
              <a:gd name="T29" fmla="*/ 115 h 848"/>
              <a:gd name="T30" fmla="*/ 44 w 963"/>
              <a:gd name="T31" fmla="*/ 221 h 848"/>
              <a:gd name="T32" fmla="*/ 62 w 963"/>
              <a:gd name="T33" fmla="*/ 291 h 848"/>
              <a:gd name="T34" fmla="*/ 115 w 963"/>
              <a:gd name="T35" fmla="*/ 362 h 848"/>
              <a:gd name="T36" fmla="*/ 177 w 963"/>
              <a:gd name="T37" fmla="*/ 379 h 848"/>
              <a:gd name="T38" fmla="*/ 274 w 963"/>
              <a:gd name="T39" fmla="*/ 379 h 848"/>
              <a:gd name="T40" fmla="*/ 291 w 963"/>
              <a:gd name="T41" fmla="*/ 388 h 848"/>
              <a:gd name="T42" fmla="*/ 344 w 963"/>
              <a:gd name="T43" fmla="*/ 503 h 848"/>
              <a:gd name="T44" fmla="*/ 371 w 963"/>
              <a:gd name="T45" fmla="*/ 503 h 848"/>
              <a:gd name="T46" fmla="*/ 406 w 963"/>
              <a:gd name="T47" fmla="*/ 512 h 848"/>
              <a:gd name="T48" fmla="*/ 441 w 963"/>
              <a:gd name="T49" fmla="*/ 547 h 848"/>
              <a:gd name="T50" fmla="*/ 450 w 963"/>
              <a:gd name="T51" fmla="*/ 565 h 848"/>
              <a:gd name="T52" fmla="*/ 538 w 963"/>
              <a:gd name="T53" fmla="*/ 600 h 848"/>
              <a:gd name="T54" fmla="*/ 600 w 963"/>
              <a:gd name="T55" fmla="*/ 635 h 848"/>
              <a:gd name="T56" fmla="*/ 653 w 963"/>
              <a:gd name="T57" fmla="*/ 635 h 848"/>
              <a:gd name="T58" fmla="*/ 688 w 963"/>
              <a:gd name="T59" fmla="*/ 644 h 848"/>
              <a:gd name="T60" fmla="*/ 741 w 963"/>
              <a:gd name="T61" fmla="*/ 688 h 848"/>
              <a:gd name="T62" fmla="*/ 777 w 963"/>
              <a:gd name="T63" fmla="*/ 732 h 848"/>
              <a:gd name="T64" fmla="*/ 803 w 963"/>
              <a:gd name="T65" fmla="*/ 803 h 848"/>
              <a:gd name="T66" fmla="*/ 803 w 963"/>
              <a:gd name="T67" fmla="*/ 847 h 848"/>
              <a:gd name="T68" fmla="*/ 962 w 963"/>
              <a:gd name="T69" fmla="*/ 812 h 848"/>
              <a:gd name="T70" fmla="*/ 962 w 963"/>
              <a:gd name="T71" fmla="*/ 741 h 848"/>
              <a:gd name="T72" fmla="*/ 936 w 963"/>
              <a:gd name="T73" fmla="*/ 65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3" h="848">
                <a:moveTo>
                  <a:pt x="936" y="653"/>
                </a:moveTo>
                <a:lnTo>
                  <a:pt x="936" y="653"/>
                </a:lnTo>
                <a:lnTo>
                  <a:pt x="927" y="627"/>
                </a:lnTo>
                <a:lnTo>
                  <a:pt x="909" y="600"/>
                </a:lnTo>
                <a:lnTo>
                  <a:pt x="838" y="556"/>
                </a:lnTo>
                <a:lnTo>
                  <a:pt x="777" y="494"/>
                </a:lnTo>
                <a:lnTo>
                  <a:pt x="759" y="468"/>
                </a:lnTo>
                <a:lnTo>
                  <a:pt x="750" y="432"/>
                </a:lnTo>
                <a:lnTo>
                  <a:pt x="750" y="432"/>
                </a:lnTo>
                <a:lnTo>
                  <a:pt x="741" y="406"/>
                </a:lnTo>
                <a:lnTo>
                  <a:pt x="733" y="371"/>
                </a:lnTo>
                <a:lnTo>
                  <a:pt x="688" y="309"/>
                </a:lnTo>
                <a:lnTo>
                  <a:pt x="653" y="256"/>
                </a:lnTo>
                <a:lnTo>
                  <a:pt x="644" y="229"/>
                </a:lnTo>
                <a:lnTo>
                  <a:pt x="644" y="203"/>
                </a:lnTo>
                <a:lnTo>
                  <a:pt x="644" y="203"/>
                </a:lnTo>
                <a:lnTo>
                  <a:pt x="644" y="177"/>
                </a:lnTo>
                <a:lnTo>
                  <a:pt x="644" y="159"/>
                </a:lnTo>
                <a:lnTo>
                  <a:pt x="618" y="115"/>
                </a:lnTo>
                <a:lnTo>
                  <a:pt x="565" y="27"/>
                </a:lnTo>
                <a:lnTo>
                  <a:pt x="565" y="27"/>
                </a:lnTo>
                <a:lnTo>
                  <a:pt x="433" y="0"/>
                </a:lnTo>
                <a:lnTo>
                  <a:pt x="362" y="0"/>
                </a:lnTo>
                <a:lnTo>
                  <a:pt x="300" y="0"/>
                </a:lnTo>
                <a:lnTo>
                  <a:pt x="300" y="0"/>
                </a:lnTo>
                <a:lnTo>
                  <a:pt x="221" y="9"/>
                </a:lnTo>
                <a:lnTo>
                  <a:pt x="150" y="27"/>
                </a:lnTo>
                <a:lnTo>
                  <a:pt x="0" y="62"/>
                </a:lnTo>
                <a:lnTo>
                  <a:pt x="0" y="62"/>
                </a:lnTo>
                <a:lnTo>
                  <a:pt x="27" y="115"/>
                </a:lnTo>
                <a:lnTo>
                  <a:pt x="35" y="168"/>
                </a:lnTo>
                <a:lnTo>
                  <a:pt x="44" y="221"/>
                </a:lnTo>
                <a:lnTo>
                  <a:pt x="62" y="291"/>
                </a:lnTo>
                <a:lnTo>
                  <a:pt x="62" y="291"/>
                </a:lnTo>
                <a:lnTo>
                  <a:pt x="88" y="335"/>
                </a:lnTo>
                <a:lnTo>
                  <a:pt x="115" y="362"/>
                </a:lnTo>
                <a:lnTo>
                  <a:pt x="150" y="371"/>
                </a:lnTo>
                <a:lnTo>
                  <a:pt x="177" y="379"/>
                </a:lnTo>
                <a:lnTo>
                  <a:pt x="247" y="379"/>
                </a:lnTo>
                <a:lnTo>
                  <a:pt x="274" y="379"/>
                </a:lnTo>
                <a:lnTo>
                  <a:pt x="291" y="388"/>
                </a:lnTo>
                <a:lnTo>
                  <a:pt x="291" y="388"/>
                </a:lnTo>
                <a:lnTo>
                  <a:pt x="318" y="432"/>
                </a:lnTo>
                <a:lnTo>
                  <a:pt x="344" y="503"/>
                </a:lnTo>
                <a:lnTo>
                  <a:pt x="344" y="503"/>
                </a:lnTo>
                <a:lnTo>
                  <a:pt x="371" y="503"/>
                </a:lnTo>
                <a:lnTo>
                  <a:pt x="371" y="503"/>
                </a:lnTo>
                <a:lnTo>
                  <a:pt x="406" y="512"/>
                </a:lnTo>
                <a:lnTo>
                  <a:pt x="424" y="529"/>
                </a:lnTo>
                <a:lnTo>
                  <a:pt x="441" y="547"/>
                </a:lnTo>
                <a:lnTo>
                  <a:pt x="450" y="565"/>
                </a:lnTo>
                <a:lnTo>
                  <a:pt x="450" y="565"/>
                </a:lnTo>
                <a:lnTo>
                  <a:pt x="494" y="582"/>
                </a:lnTo>
                <a:lnTo>
                  <a:pt x="538" y="600"/>
                </a:lnTo>
                <a:lnTo>
                  <a:pt x="600" y="635"/>
                </a:lnTo>
                <a:lnTo>
                  <a:pt x="600" y="635"/>
                </a:lnTo>
                <a:lnTo>
                  <a:pt x="627" y="635"/>
                </a:lnTo>
                <a:lnTo>
                  <a:pt x="653" y="635"/>
                </a:lnTo>
                <a:lnTo>
                  <a:pt x="671" y="635"/>
                </a:lnTo>
                <a:lnTo>
                  <a:pt x="688" y="644"/>
                </a:lnTo>
                <a:lnTo>
                  <a:pt x="715" y="662"/>
                </a:lnTo>
                <a:lnTo>
                  <a:pt x="741" y="688"/>
                </a:lnTo>
                <a:lnTo>
                  <a:pt x="741" y="688"/>
                </a:lnTo>
                <a:lnTo>
                  <a:pt x="777" y="732"/>
                </a:lnTo>
                <a:lnTo>
                  <a:pt x="794" y="768"/>
                </a:lnTo>
                <a:lnTo>
                  <a:pt x="803" y="803"/>
                </a:lnTo>
                <a:lnTo>
                  <a:pt x="803" y="847"/>
                </a:lnTo>
                <a:lnTo>
                  <a:pt x="803" y="847"/>
                </a:lnTo>
                <a:lnTo>
                  <a:pt x="883" y="838"/>
                </a:lnTo>
                <a:lnTo>
                  <a:pt x="962" y="812"/>
                </a:lnTo>
                <a:lnTo>
                  <a:pt x="962" y="741"/>
                </a:lnTo>
                <a:lnTo>
                  <a:pt x="962" y="741"/>
                </a:lnTo>
                <a:lnTo>
                  <a:pt x="944" y="697"/>
                </a:lnTo>
                <a:lnTo>
                  <a:pt x="936" y="653"/>
                </a:lnTo>
              </a:path>
            </a:pathLst>
          </a:custGeom>
          <a:solidFill>
            <a:schemeClr val="bg1">
              <a:lumMod val="75000"/>
            </a:schemeClr>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40"/>
          <p:cNvSpPr>
            <a:spLocks noChangeArrowheads="1"/>
          </p:cNvSpPr>
          <p:nvPr/>
        </p:nvSpPr>
        <p:spPr bwMode="auto">
          <a:xfrm>
            <a:off x="8987091" y="4204861"/>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rgbClr val="E3E3E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41"/>
          <p:cNvSpPr>
            <a:spLocks noChangeArrowheads="1"/>
          </p:cNvSpPr>
          <p:nvPr/>
        </p:nvSpPr>
        <p:spPr bwMode="auto">
          <a:xfrm>
            <a:off x="5120336" y="3385679"/>
            <a:ext cx="407787" cy="223741"/>
          </a:xfrm>
          <a:custGeom>
            <a:avLst/>
            <a:gdLst>
              <a:gd name="T0" fmla="*/ 194 w 998"/>
              <a:gd name="T1" fmla="*/ 459 h 548"/>
              <a:gd name="T2" fmla="*/ 229 w 998"/>
              <a:gd name="T3" fmla="*/ 494 h 548"/>
              <a:gd name="T4" fmla="*/ 247 w 998"/>
              <a:gd name="T5" fmla="*/ 547 h 548"/>
              <a:gd name="T6" fmla="*/ 450 w 998"/>
              <a:gd name="T7" fmla="*/ 503 h 548"/>
              <a:gd name="T8" fmla="*/ 476 w 998"/>
              <a:gd name="T9" fmla="*/ 503 h 548"/>
              <a:gd name="T10" fmla="*/ 556 w 998"/>
              <a:gd name="T11" fmla="*/ 512 h 548"/>
              <a:gd name="T12" fmla="*/ 626 w 998"/>
              <a:gd name="T13" fmla="*/ 521 h 548"/>
              <a:gd name="T14" fmla="*/ 635 w 998"/>
              <a:gd name="T15" fmla="*/ 512 h 548"/>
              <a:gd name="T16" fmla="*/ 670 w 998"/>
              <a:gd name="T17" fmla="*/ 433 h 548"/>
              <a:gd name="T18" fmla="*/ 723 w 998"/>
              <a:gd name="T19" fmla="*/ 388 h 548"/>
              <a:gd name="T20" fmla="*/ 741 w 998"/>
              <a:gd name="T21" fmla="*/ 380 h 548"/>
              <a:gd name="T22" fmla="*/ 767 w 998"/>
              <a:gd name="T23" fmla="*/ 362 h 548"/>
              <a:gd name="T24" fmla="*/ 785 w 998"/>
              <a:gd name="T25" fmla="*/ 265 h 548"/>
              <a:gd name="T26" fmla="*/ 811 w 998"/>
              <a:gd name="T27" fmla="*/ 238 h 548"/>
              <a:gd name="T28" fmla="*/ 838 w 998"/>
              <a:gd name="T29" fmla="*/ 230 h 548"/>
              <a:gd name="T30" fmla="*/ 926 w 998"/>
              <a:gd name="T31" fmla="*/ 168 h 548"/>
              <a:gd name="T32" fmla="*/ 997 w 998"/>
              <a:gd name="T33" fmla="*/ 106 h 548"/>
              <a:gd name="T34" fmla="*/ 944 w 998"/>
              <a:gd name="T35" fmla="*/ 18 h 548"/>
              <a:gd name="T36" fmla="*/ 926 w 998"/>
              <a:gd name="T37" fmla="*/ 0 h 548"/>
              <a:gd name="T38" fmla="*/ 864 w 998"/>
              <a:gd name="T39" fmla="*/ 27 h 548"/>
              <a:gd name="T40" fmla="*/ 767 w 998"/>
              <a:gd name="T41" fmla="*/ 62 h 548"/>
              <a:gd name="T42" fmla="*/ 723 w 998"/>
              <a:gd name="T43" fmla="*/ 62 h 548"/>
              <a:gd name="T44" fmla="*/ 644 w 998"/>
              <a:gd name="T45" fmla="*/ 80 h 548"/>
              <a:gd name="T46" fmla="*/ 511 w 998"/>
              <a:gd name="T47" fmla="*/ 141 h 548"/>
              <a:gd name="T48" fmla="*/ 467 w 998"/>
              <a:gd name="T49" fmla="*/ 159 h 548"/>
              <a:gd name="T50" fmla="*/ 406 w 998"/>
              <a:gd name="T51" fmla="*/ 150 h 548"/>
              <a:gd name="T52" fmla="*/ 229 w 998"/>
              <a:gd name="T53" fmla="*/ 106 h 548"/>
              <a:gd name="T54" fmla="*/ 132 w 998"/>
              <a:gd name="T55" fmla="*/ 97 h 548"/>
              <a:gd name="T56" fmla="*/ 17 w 998"/>
              <a:gd name="T57" fmla="*/ 88 h 548"/>
              <a:gd name="T58" fmla="*/ 0 w 998"/>
              <a:gd name="T59" fmla="*/ 371 h 548"/>
              <a:gd name="T60" fmla="*/ 0 w 998"/>
              <a:gd name="T61" fmla="*/ 486 h 548"/>
              <a:gd name="T62" fmla="*/ 105 w 998"/>
              <a:gd name="T63" fmla="*/ 450 h 548"/>
              <a:gd name="T64" fmla="*/ 194 w 998"/>
              <a:gd name="T65"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8" h="548">
                <a:moveTo>
                  <a:pt x="194" y="459"/>
                </a:moveTo>
                <a:lnTo>
                  <a:pt x="194" y="459"/>
                </a:lnTo>
                <a:lnTo>
                  <a:pt x="211" y="468"/>
                </a:lnTo>
                <a:lnTo>
                  <a:pt x="229" y="494"/>
                </a:lnTo>
                <a:lnTo>
                  <a:pt x="247" y="547"/>
                </a:lnTo>
                <a:lnTo>
                  <a:pt x="247" y="547"/>
                </a:lnTo>
                <a:lnTo>
                  <a:pt x="353" y="530"/>
                </a:lnTo>
                <a:lnTo>
                  <a:pt x="450" y="503"/>
                </a:lnTo>
                <a:lnTo>
                  <a:pt x="450" y="503"/>
                </a:lnTo>
                <a:lnTo>
                  <a:pt x="476" y="503"/>
                </a:lnTo>
                <a:lnTo>
                  <a:pt x="503" y="503"/>
                </a:lnTo>
                <a:lnTo>
                  <a:pt x="556" y="512"/>
                </a:lnTo>
                <a:lnTo>
                  <a:pt x="608" y="521"/>
                </a:lnTo>
                <a:lnTo>
                  <a:pt x="626" y="521"/>
                </a:lnTo>
                <a:lnTo>
                  <a:pt x="635" y="512"/>
                </a:lnTo>
                <a:lnTo>
                  <a:pt x="635" y="512"/>
                </a:lnTo>
                <a:lnTo>
                  <a:pt x="653" y="477"/>
                </a:lnTo>
                <a:lnTo>
                  <a:pt x="670" y="433"/>
                </a:lnTo>
                <a:lnTo>
                  <a:pt x="706" y="397"/>
                </a:lnTo>
                <a:lnTo>
                  <a:pt x="723" y="388"/>
                </a:lnTo>
                <a:lnTo>
                  <a:pt x="741" y="380"/>
                </a:lnTo>
                <a:lnTo>
                  <a:pt x="741" y="380"/>
                </a:lnTo>
                <a:lnTo>
                  <a:pt x="758" y="371"/>
                </a:lnTo>
                <a:lnTo>
                  <a:pt x="767" y="362"/>
                </a:lnTo>
                <a:lnTo>
                  <a:pt x="776" y="309"/>
                </a:lnTo>
                <a:lnTo>
                  <a:pt x="785" y="265"/>
                </a:lnTo>
                <a:lnTo>
                  <a:pt x="803" y="247"/>
                </a:lnTo>
                <a:lnTo>
                  <a:pt x="811" y="238"/>
                </a:lnTo>
                <a:lnTo>
                  <a:pt x="811" y="238"/>
                </a:lnTo>
                <a:lnTo>
                  <a:pt x="838" y="230"/>
                </a:lnTo>
                <a:lnTo>
                  <a:pt x="864" y="212"/>
                </a:lnTo>
                <a:lnTo>
                  <a:pt x="926" y="168"/>
                </a:lnTo>
                <a:lnTo>
                  <a:pt x="997" y="106"/>
                </a:lnTo>
                <a:lnTo>
                  <a:pt x="997" y="106"/>
                </a:lnTo>
                <a:lnTo>
                  <a:pt x="970" y="53"/>
                </a:lnTo>
                <a:lnTo>
                  <a:pt x="944" y="18"/>
                </a:lnTo>
                <a:lnTo>
                  <a:pt x="926" y="0"/>
                </a:lnTo>
                <a:lnTo>
                  <a:pt x="926" y="0"/>
                </a:lnTo>
                <a:lnTo>
                  <a:pt x="900" y="9"/>
                </a:lnTo>
                <a:lnTo>
                  <a:pt x="864" y="27"/>
                </a:lnTo>
                <a:lnTo>
                  <a:pt x="803" y="53"/>
                </a:lnTo>
                <a:lnTo>
                  <a:pt x="767" y="62"/>
                </a:lnTo>
                <a:lnTo>
                  <a:pt x="723" y="62"/>
                </a:lnTo>
                <a:lnTo>
                  <a:pt x="723" y="62"/>
                </a:lnTo>
                <a:lnTo>
                  <a:pt x="679" y="71"/>
                </a:lnTo>
                <a:lnTo>
                  <a:pt x="644" y="80"/>
                </a:lnTo>
                <a:lnTo>
                  <a:pt x="573" y="106"/>
                </a:lnTo>
                <a:lnTo>
                  <a:pt x="511" y="141"/>
                </a:lnTo>
                <a:lnTo>
                  <a:pt x="485" y="150"/>
                </a:lnTo>
                <a:lnTo>
                  <a:pt x="467" y="159"/>
                </a:lnTo>
                <a:lnTo>
                  <a:pt x="467" y="159"/>
                </a:lnTo>
                <a:lnTo>
                  <a:pt x="406" y="150"/>
                </a:lnTo>
                <a:lnTo>
                  <a:pt x="326" y="133"/>
                </a:lnTo>
                <a:lnTo>
                  <a:pt x="229" y="106"/>
                </a:lnTo>
                <a:lnTo>
                  <a:pt x="132" y="97"/>
                </a:lnTo>
                <a:lnTo>
                  <a:pt x="132" y="97"/>
                </a:lnTo>
                <a:lnTo>
                  <a:pt x="17" y="88"/>
                </a:lnTo>
                <a:lnTo>
                  <a:pt x="17" y="88"/>
                </a:lnTo>
                <a:lnTo>
                  <a:pt x="0" y="265"/>
                </a:lnTo>
                <a:lnTo>
                  <a:pt x="0" y="371"/>
                </a:lnTo>
                <a:lnTo>
                  <a:pt x="0" y="486"/>
                </a:lnTo>
                <a:lnTo>
                  <a:pt x="0" y="486"/>
                </a:lnTo>
                <a:lnTo>
                  <a:pt x="53" y="459"/>
                </a:lnTo>
                <a:lnTo>
                  <a:pt x="105" y="450"/>
                </a:lnTo>
                <a:lnTo>
                  <a:pt x="158" y="450"/>
                </a:lnTo>
                <a:lnTo>
                  <a:pt x="194" y="459"/>
                </a:lnTo>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42"/>
          <p:cNvSpPr>
            <a:spLocks noChangeArrowheads="1"/>
          </p:cNvSpPr>
          <p:nvPr/>
        </p:nvSpPr>
        <p:spPr bwMode="auto">
          <a:xfrm>
            <a:off x="4369719" y="3356810"/>
            <a:ext cx="1387557" cy="1528298"/>
          </a:xfrm>
          <a:custGeom>
            <a:avLst/>
            <a:gdLst>
              <a:gd name="T0" fmla="*/ 1986 w 3389"/>
              <a:gd name="T1" fmla="*/ 3238 h 3733"/>
              <a:gd name="T2" fmla="*/ 1739 w 3389"/>
              <a:gd name="T3" fmla="*/ 3326 h 3733"/>
              <a:gd name="T4" fmla="*/ 2047 w 3389"/>
              <a:gd name="T5" fmla="*/ 3520 h 3733"/>
              <a:gd name="T6" fmla="*/ 2383 w 3389"/>
              <a:gd name="T7" fmla="*/ 3732 h 3733"/>
              <a:gd name="T8" fmla="*/ 2471 w 3389"/>
              <a:gd name="T9" fmla="*/ 3609 h 3733"/>
              <a:gd name="T10" fmla="*/ 2559 w 3389"/>
              <a:gd name="T11" fmla="*/ 3291 h 3733"/>
              <a:gd name="T12" fmla="*/ 2347 w 3389"/>
              <a:gd name="T13" fmla="*/ 3238 h 3733"/>
              <a:gd name="T14" fmla="*/ 2674 w 3389"/>
              <a:gd name="T15" fmla="*/ 1932 h 3733"/>
              <a:gd name="T16" fmla="*/ 2303 w 3389"/>
              <a:gd name="T17" fmla="*/ 1782 h 3733"/>
              <a:gd name="T18" fmla="*/ 2083 w 3389"/>
              <a:gd name="T19" fmla="*/ 1359 h 3733"/>
              <a:gd name="T20" fmla="*/ 1703 w 3389"/>
              <a:gd name="T21" fmla="*/ 1023 h 3733"/>
              <a:gd name="T22" fmla="*/ 1721 w 3389"/>
              <a:gd name="T23" fmla="*/ 803 h 3733"/>
              <a:gd name="T24" fmla="*/ 1721 w 3389"/>
              <a:gd name="T25" fmla="*/ 626 h 3733"/>
              <a:gd name="T26" fmla="*/ 1853 w 3389"/>
              <a:gd name="T27" fmla="*/ 158 h 3733"/>
              <a:gd name="T28" fmla="*/ 1659 w 3389"/>
              <a:gd name="T29" fmla="*/ 17 h 3733"/>
              <a:gd name="T30" fmla="*/ 1403 w 3389"/>
              <a:gd name="T31" fmla="*/ 35 h 3733"/>
              <a:gd name="T32" fmla="*/ 1218 w 3389"/>
              <a:gd name="T33" fmla="*/ 97 h 3733"/>
              <a:gd name="T34" fmla="*/ 1086 w 3389"/>
              <a:gd name="T35" fmla="*/ 194 h 3733"/>
              <a:gd name="T36" fmla="*/ 997 w 3389"/>
              <a:gd name="T37" fmla="*/ 229 h 3733"/>
              <a:gd name="T38" fmla="*/ 856 w 3389"/>
              <a:gd name="T39" fmla="*/ 264 h 3733"/>
              <a:gd name="T40" fmla="*/ 741 w 3389"/>
              <a:gd name="T41" fmla="*/ 379 h 3733"/>
              <a:gd name="T42" fmla="*/ 618 w 3389"/>
              <a:gd name="T43" fmla="*/ 379 h 3733"/>
              <a:gd name="T44" fmla="*/ 441 w 3389"/>
              <a:gd name="T45" fmla="*/ 344 h 3733"/>
              <a:gd name="T46" fmla="*/ 88 w 3389"/>
              <a:gd name="T47" fmla="*/ 511 h 3733"/>
              <a:gd name="T48" fmla="*/ 133 w 3389"/>
              <a:gd name="T49" fmla="*/ 661 h 3733"/>
              <a:gd name="T50" fmla="*/ 0 w 3389"/>
              <a:gd name="T51" fmla="*/ 750 h 3733"/>
              <a:gd name="T52" fmla="*/ 115 w 3389"/>
              <a:gd name="T53" fmla="*/ 900 h 3733"/>
              <a:gd name="T54" fmla="*/ 88 w 3389"/>
              <a:gd name="T55" fmla="*/ 1041 h 3733"/>
              <a:gd name="T56" fmla="*/ 283 w 3389"/>
              <a:gd name="T57" fmla="*/ 1103 h 3733"/>
              <a:gd name="T58" fmla="*/ 274 w 3389"/>
              <a:gd name="T59" fmla="*/ 1235 h 3733"/>
              <a:gd name="T60" fmla="*/ 494 w 3389"/>
              <a:gd name="T61" fmla="*/ 1103 h 3733"/>
              <a:gd name="T62" fmla="*/ 741 w 3389"/>
              <a:gd name="T63" fmla="*/ 1014 h 3733"/>
              <a:gd name="T64" fmla="*/ 1041 w 3389"/>
              <a:gd name="T65" fmla="*/ 1191 h 3733"/>
              <a:gd name="T66" fmla="*/ 1200 w 3389"/>
              <a:gd name="T67" fmla="*/ 1526 h 3733"/>
              <a:gd name="T68" fmla="*/ 1544 w 3389"/>
              <a:gd name="T69" fmla="*/ 1835 h 3733"/>
              <a:gd name="T70" fmla="*/ 1977 w 3389"/>
              <a:gd name="T71" fmla="*/ 2135 h 3733"/>
              <a:gd name="T72" fmla="*/ 2286 w 3389"/>
              <a:gd name="T73" fmla="*/ 2338 h 3733"/>
              <a:gd name="T74" fmla="*/ 2542 w 3389"/>
              <a:gd name="T75" fmla="*/ 2541 h 3733"/>
              <a:gd name="T76" fmla="*/ 2639 w 3389"/>
              <a:gd name="T77" fmla="*/ 2664 h 3733"/>
              <a:gd name="T78" fmla="*/ 2727 w 3389"/>
              <a:gd name="T79" fmla="*/ 2876 h 3733"/>
              <a:gd name="T80" fmla="*/ 2647 w 3389"/>
              <a:gd name="T81" fmla="*/ 3123 h 3733"/>
              <a:gd name="T82" fmla="*/ 2692 w 3389"/>
              <a:gd name="T83" fmla="*/ 3282 h 3733"/>
              <a:gd name="T84" fmla="*/ 2850 w 3389"/>
              <a:gd name="T85" fmla="*/ 3009 h 3733"/>
              <a:gd name="T86" fmla="*/ 3036 w 3389"/>
              <a:gd name="T87" fmla="*/ 2832 h 3733"/>
              <a:gd name="T88" fmla="*/ 2877 w 3389"/>
              <a:gd name="T89" fmla="*/ 2629 h 3733"/>
              <a:gd name="T90" fmla="*/ 3106 w 3389"/>
              <a:gd name="T91" fmla="*/ 2470 h 3733"/>
              <a:gd name="T92" fmla="*/ 3370 w 3389"/>
              <a:gd name="T93" fmla="*/ 2585 h 3733"/>
              <a:gd name="T94" fmla="*/ 3317 w 3389"/>
              <a:gd name="T95" fmla="*/ 2400 h 3733"/>
              <a:gd name="T96" fmla="*/ 609 w 3389"/>
              <a:gd name="T97" fmla="*/ 2259 h 3733"/>
              <a:gd name="T98" fmla="*/ 433 w 3389"/>
              <a:gd name="T99" fmla="*/ 2294 h 3733"/>
              <a:gd name="T100" fmla="*/ 547 w 3389"/>
              <a:gd name="T101" fmla="*/ 2612 h 3733"/>
              <a:gd name="T102" fmla="*/ 574 w 3389"/>
              <a:gd name="T103" fmla="*/ 2956 h 3733"/>
              <a:gd name="T104" fmla="*/ 697 w 3389"/>
              <a:gd name="T105" fmla="*/ 2929 h 3733"/>
              <a:gd name="T106" fmla="*/ 891 w 3389"/>
              <a:gd name="T107" fmla="*/ 2797 h 3733"/>
              <a:gd name="T108" fmla="*/ 927 w 3389"/>
              <a:gd name="T109" fmla="*/ 2320 h 3733"/>
              <a:gd name="T110" fmla="*/ 688 w 3389"/>
              <a:gd name="T111" fmla="*/ 2214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9" h="3733">
                <a:moveTo>
                  <a:pt x="2347" y="3238"/>
                </a:moveTo>
                <a:lnTo>
                  <a:pt x="2347" y="3238"/>
                </a:lnTo>
                <a:lnTo>
                  <a:pt x="2233" y="3256"/>
                </a:lnTo>
                <a:lnTo>
                  <a:pt x="2136" y="3273"/>
                </a:lnTo>
                <a:lnTo>
                  <a:pt x="2065" y="3265"/>
                </a:lnTo>
                <a:lnTo>
                  <a:pt x="1986" y="3238"/>
                </a:lnTo>
                <a:lnTo>
                  <a:pt x="1986" y="3238"/>
                </a:lnTo>
                <a:lnTo>
                  <a:pt x="1941" y="3220"/>
                </a:lnTo>
                <a:lnTo>
                  <a:pt x="1897" y="3220"/>
                </a:lnTo>
                <a:lnTo>
                  <a:pt x="1853" y="3229"/>
                </a:lnTo>
                <a:lnTo>
                  <a:pt x="1809" y="3247"/>
                </a:lnTo>
                <a:lnTo>
                  <a:pt x="1774" y="3273"/>
                </a:lnTo>
                <a:lnTo>
                  <a:pt x="1747" y="3300"/>
                </a:lnTo>
                <a:lnTo>
                  <a:pt x="1739" y="3326"/>
                </a:lnTo>
                <a:lnTo>
                  <a:pt x="1739" y="3353"/>
                </a:lnTo>
                <a:lnTo>
                  <a:pt x="1739" y="3353"/>
                </a:lnTo>
                <a:lnTo>
                  <a:pt x="1765" y="3388"/>
                </a:lnTo>
                <a:lnTo>
                  <a:pt x="1818" y="3432"/>
                </a:lnTo>
                <a:lnTo>
                  <a:pt x="1906" y="3476"/>
                </a:lnTo>
                <a:lnTo>
                  <a:pt x="2047" y="3520"/>
                </a:lnTo>
                <a:lnTo>
                  <a:pt x="2047" y="3520"/>
                </a:lnTo>
                <a:lnTo>
                  <a:pt x="2118" y="3547"/>
                </a:lnTo>
                <a:lnTo>
                  <a:pt x="2180" y="3573"/>
                </a:lnTo>
                <a:lnTo>
                  <a:pt x="2224" y="3609"/>
                </a:lnTo>
                <a:lnTo>
                  <a:pt x="2259" y="3644"/>
                </a:lnTo>
                <a:lnTo>
                  <a:pt x="2321" y="3706"/>
                </a:lnTo>
                <a:lnTo>
                  <a:pt x="2347" y="3723"/>
                </a:lnTo>
                <a:lnTo>
                  <a:pt x="2383" y="3732"/>
                </a:lnTo>
                <a:lnTo>
                  <a:pt x="2383" y="3732"/>
                </a:lnTo>
                <a:lnTo>
                  <a:pt x="2409" y="3732"/>
                </a:lnTo>
                <a:lnTo>
                  <a:pt x="2436" y="3715"/>
                </a:lnTo>
                <a:lnTo>
                  <a:pt x="2453" y="3697"/>
                </a:lnTo>
                <a:lnTo>
                  <a:pt x="2462" y="3679"/>
                </a:lnTo>
                <a:lnTo>
                  <a:pt x="2471" y="3644"/>
                </a:lnTo>
                <a:lnTo>
                  <a:pt x="2471" y="3609"/>
                </a:lnTo>
                <a:lnTo>
                  <a:pt x="2462" y="3529"/>
                </a:lnTo>
                <a:lnTo>
                  <a:pt x="2462" y="3529"/>
                </a:lnTo>
                <a:lnTo>
                  <a:pt x="2462" y="3485"/>
                </a:lnTo>
                <a:lnTo>
                  <a:pt x="2471" y="3441"/>
                </a:lnTo>
                <a:lnTo>
                  <a:pt x="2489" y="3397"/>
                </a:lnTo>
                <a:lnTo>
                  <a:pt x="2506" y="3353"/>
                </a:lnTo>
                <a:lnTo>
                  <a:pt x="2559" y="3291"/>
                </a:lnTo>
                <a:lnTo>
                  <a:pt x="2586" y="3256"/>
                </a:lnTo>
                <a:lnTo>
                  <a:pt x="2586" y="3256"/>
                </a:lnTo>
                <a:lnTo>
                  <a:pt x="2586" y="3247"/>
                </a:lnTo>
                <a:lnTo>
                  <a:pt x="2577" y="3238"/>
                </a:lnTo>
                <a:lnTo>
                  <a:pt x="2542" y="3220"/>
                </a:lnTo>
                <a:lnTo>
                  <a:pt x="2462" y="3220"/>
                </a:lnTo>
                <a:lnTo>
                  <a:pt x="2347" y="3238"/>
                </a:lnTo>
                <a:close/>
                <a:moveTo>
                  <a:pt x="2797" y="2100"/>
                </a:moveTo>
                <a:lnTo>
                  <a:pt x="2797" y="2100"/>
                </a:lnTo>
                <a:lnTo>
                  <a:pt x="2762" y="2064"/>
                </a:lnTo>
                <a:lnTo>
                  <a:pt x="2744" y="2038"/>
                </a:lnTo>
                <a:lnTo>
                  <a:pt x="2718" y="1976"/>
                </a:lnTo>
                <a:lnTo>
                  <a:pt x="2700" y="1950"/>
                </a:lnTo>
                <a:lnTo>
                  <a:pt x="2674" y="1932"/>
                </a:lnTo>
                <a:lnTo>
                  <a:pt x="2639" y="1923"/>
                </a:lnTo>
                <a:lnTo>
                  <a:pt x="2577" y="1923"/>
                </a:lnTo>
                <a:lnTo>
                  <a:pt x="2577" y="1923"/>
                </a:lnTo>
                <a:lnTo>
                  <a:pt x="2515" y="1914"/>
                </a:lnTo>
                <a:lnTo>
                  <a:pt x="2444" y="1888"/>
                </a:lnTo>
                <a:lnTo>
                  <a:pt x="2374" y="1844"/>
                </a:lnTo>
                <a:lnTo>
                  <a:pt x="2303" y="1782"/>
                </a:lnTo>
                <a:lnTo>
                  <a:pt x="2250" y="1711"/>
                </a:lnTo>
                <a:lnTo>
                  <a:pt x="2197" y="1632"/>
                </a:lnTo>
                <a:lnTo>
                  <a:pt x="2153" y="1544"/>
                </a:lnTo>
                <a:lnTo>
                  <a:pt x="2118" y="1447"/>
                </a:lnTo>
                <a:lnTo>
                  <a:pt x="2118" y="1447"/>
                </a:lnTo>
                <a:lnTo>
                  <a:pt x="2100" y="1403"/>
                </a:lnTo>
                <a:lnTo>
                  <a:pt x="2083" y="1359"/>
                </a:lnTo>
                <a:lnTo>
                  <a:pt x="2039" y="1288"/>
                </a:lnTo>
                <a:lnTo>
                  <a:pt x="1977" y="1235"/>
                </a:lnTo>
                <a:lnTo>
                  <a:pt x="1915" y="1191"/>
                </a:lnTo>
                <a:lnTo>
                  <a:pt x="1783" y="1111"/>
                </a:lnTo>
                <a:lnTo>
                  <a:pt x="1739" y="1067"/>
                </a:lnTo>
                <a:lnTo>
                  <a:pt x="1721" y="1050"/>
                </a:lnTo>
                <a:lnTo>
                  <a:pt x="1703" y="1023"/>
                </a:lnTo>
                <a:lnTo>
                  <a:pt x="1703" y="1023"/>
                </a:lnTo>
                <a:lnTo>
                  <a:pt x="1686" y="970"/>
                </a:lnTo>
                <a:lnTo>
                  <a:pt x="1677" y="926"/>
                </a:lnTo>
                <a:lnTo>
                  <a:pt x="1686" y="891"/>
                </a:lnTo>
                <a:lnTo>
                  <a:pt x="1703" y="864"/>
                </a:lnTo>
                <a:lnTo>
                  <a:pt x="1712" y="829"/>
                </a:lnTo>
                <a:lnTo>
                  <a:pt x="1721" y="803"/>
                </a:lnTo>
                <a:lnTo>
                  <a:pt x="1721" y="767"/>
                </a:lnTo>
                <a:lnTo>
                  <a:pt x="1703" y="723"/>
                </a:lnTo>
                <a:lnTo>
                  <a:pt x="1703" y="723"/>
                </a:lnTo>
                <a:lnTo>
                  <a:pt x="1694" y="697"/>
                </a:lnTo>
                <a:lnTo>
                  <a:pt x="1703" y="670"/>
                </a:lnTo>
                <a:lnTo>
                  <a:pt x="1712" y="644"/>
                </a:lnTo>
                <a:lnTo>
                  <a:pt x="1721" y="626"/>
                </a:lnTo>
                <a:lnTo>
                  <a:pt x="1774" y="582"/>
                </a:lnTo>
                <a:lnTo>
                  <a:pt x="1836" y="556"/>
                </a:lnTo>
                <a:lnTo>
                  <a:pt x="1836" y="556"/>
                </a:lnTo>
                <a:lnTo>
                  <a:pt x="1836" y="441"/>
                </a:lnTo>
                <a:lnTo>
                  <a:pt x="1836" y="335"/>
                </a:lnTo>
                <a:lnTo>
                  <a:pt x="1853" y="158"/>
                </a:lnTo>
                <a:lnTo>
                  <a:pt x="1853" y="158"/>
                </a:lnTo>
                <a:lnTo>
                  <a:pt x="1756" y="141"/>
                </a:lnTo>
                <a:lnTo>
                  <a:pt x="1703" y="123"/>
                </a:lnTo>
                <a:lnTo>
                  <a:pt x="1703" y="123"/>
                </a:lnTo>
                <a:lnTo>
                  <a:pt x="1694" y="114"/>
                </a:lnTo>
                <a:lnTo>
                  <a:pt x="1677" y="97"/>
                </a:lnTo>
                <a:lnTo>
                  <a:pt x="1668" y="61"/>
                </a:lnTo>
                <a:lnTo>
                  <a:pt x="1659" y="17"/>
                </a:lnTo>
                <a:lnTo>
                  <a:pt x="1650" y="8"/>
                </a:lnTo>
                <a:lnTo>
                  <a:pt x="1641" y="0"/>
                </a:lnTo>
                <a:lnTo>
                  <a:pt x="1641" y="0"/>
                </a:lnTo>
                <a:lnTo>
                  <a:pt x="1527" y="8"/>
                </a:lnTo>
                <a:lnTo>
                  <a:pt x="1456" y="17"/>
                </a:lnTo>
                <a:lnTo>
                  <a:pt x="1421" y="26"/>
                </a:lnTo>
                <a:lnTo>
                  <a:pt x="1403" y="35"/>
                </a:lnTo>
                <a:lnTo>
                  <a:pt x="1403" y="35"/>
                </a:lnTo>
                <a:lnTo>
                  <a:pt x="1368" y="61"/>
                </a:lnTo>
                <a:lnTo>
                  <a:pt x="1324" y="88"/>
                </a:lnTo>
                <a:lnTo>
                  <a:pt x="1262" y="106"/>
                </a:lnTo>
                <a:lnTo>
                  <a:pt x="1244" y="106"/>
                </a:lnTo>
                <a:lnTo>
                  <a:pt x="1218" y="97"/>
                </a:lnTo>
                <a:lnTo>
                  <a:pt x="1218" y="97"/>
                </a:lnTo>
                <a:lnTo>
                  <a:pt x="1183" y="70"/>
                </a:lnTo>
                <a:lnTo>
                  <a:pt x="1130" y="123"/>
                </a:lnTo>
                <a:lnTo>
                  <a:pt x="1130" y="123"/>
                </a:lnTo>
                <a:lnTo>
                  <a:pt x="1121" y="158"/>
                </a:lnTo>
                <a:lnTo>
                  <a:pt x="1103" y="185"/>
                </a:lnTo>
                <a:lnTo>
                  <a:pt x="1094" y="194"/>
                </a:lnTo>
                <a:lnTo>
                  <a:pt x="1086" y="194"/>
                </a:lnTo>
                <a:lnTo>
                  <a:pt x="1086" y="194"/>
                </a:lnTo>
                <a:lnTo>
                  <a:pt x="1024" y="194"/>
                </a:lnTo>
                <a:lnTo>
                  <a:pt x="1015" y="194"/>
                </a:lnTo>
                <a:lnTo>
                  <a:pt x="1006" y="203"/>
                </a:lnTo>
                <a:lnTo>
                  <a:pt x="997" y="211"/>
                </a:lnTo>
                <a:lnTo>
                  <a:pt x="997" y="229"/>
                </a:lnTo>
                <a:lnTo>
                  <a:pt x="997" y="229"/>
                </a:lnTo>
                <a:lnTo>
                  <a:pt x="988" y="256"/>
                </a:lnTo>
                <a:lnTo>
                  <a:pt x="980" y="264"/>
                </a:lnTo>
                <a:lnTo>
                  <a:pt x="962" y="273"/>
                </a:lnTo>
                <a:lnTo>
                  <a:pt x="936" y="273"/>
                </a:lnTo>
                <a:lnTo>
                  <a:pt x="891" y="273"/>
                </a:lnTo>
                <a:lnTo>
                  <a:pt x="856" y="264"/>
                </a:lnTo>
                <a:lnTo>
                  <a:pt x="856" y="264"/>
                </a:lnTo>
                <a:lnTo>
                  <a:pt x="821" y="264"/>
                </a:lnTo>
                <a:lnTo>
                  <a:pt x="786" y="273"/>
                </a:lnTo>
                <a:lnTo>
                  <a:pt x="759" y="300"/>
                </a:lnTo>
                <a:lnTo>
                  <a:pt x="750" y="308"/>
                </a:lnTo>
                <a:lnTo>
                  <a:pt x="750" y="326"/>
                </a:lnTo>
                <a:lnTo>
                  <a:pt x="750" y="326"/>
                </a:lnTo>
                <a:lnTo>
                  <a:pt x="741" y="379"/>
                </a:lnTo>
                <a:lnTo>
                  <a:pt x="733" y="423"/>
                </a:lnTo>
                <a:lnTo>
                  <a:pt x="724" y="441"/>
                </a:lnTo>
                <a:lnTo>
                  <a:pt x="706" y="450"/>
                </a:lnTo>
                <a:lnTo>
                  <a:pt x="688" y="450"/>
                </a:lnTo>
                <a:lnTo>
                  <a:pt x="671" y="432"/>
                </a:lnTo>
                <a:lnTo>
                  <a:pt x="671" y="432"/>
                </a:lnTo>
                <a:lnTo>
                  <a:pt x="618" y="379"/>
                </a:lnTo>
                <a:lnTo>
                  <a:pt x="565" y="308"/>
                </a:lnTo>
                <a:lnTo>
                  <a:pt x="530" y="247"/>
                </a:lnTo>
                <a:lnTo>
                  <a:pt x="512" y="238"/>
                </a:lnTo>
                <a:lnTo>
                  <a:pt x="503" y="229"/>
                </a:lnTo>
                <a:lnTo>
                  <a:pt x="503" y="229"/>
                </a:lnTo>
                <a:lnTo>
                  <a:pt x="477" y="273"/>
                </a:lnTo>
                <a:lnTo>
                  <a:pt x="441" y="344"/>
                </a:lnTo>
                <a:lnTo>
                  <a:pt x="397" y="414"/>
                </a:lnTo>
                <a:lnTo>
                  <a:pt x="371" y="432"/>
                </a:lnTo>
                <a:lnTo>
                  <a:pt x="353" y="441"/>
                </a:lnTo>
                <a:lnTo>
                  <a:pt x="353" y="441"/>
                </a:lnTo>
                <a:lnTo>
                  <a:pt x="97" y="458"/>
                </a:lnTo>
                <a:lnTo>
                  <a:pt x="97" y="458"/>
                </a:lnTo>
                <a:lnTo>
                  <a:pt x="88" y="511"/>
                </a:lnTo>
                <a:lnTo>
                  <a:pt x="97" y="556"/>
                </a:lnTo>
                <a:lnTo>
                  <a:pt x="106" y="582"/>
                </a:lnTo>
                <a:lnTo>
                  <a:pt x="133" y="600"/>
                </a:lnTo>
                <a:lnTo>
                  <a:pt x="133" y="600"/>
                </a:lnTo>
                <a:lnTo>
                  <a:pt x="141" y="608"/>
                </a:lnTo>
                <a:lnTo>
                  <a:pt x="141" y="626"/>
                </a:lnTo>
                <a:lnTo>
                  <a:pt x="133" y="661"/>
                </a:lnTo>
                <a:lnTo>
                  <a:pt x="106" y="697"/>
                </a:lnTo>
                <a:lnTo>
                  <a:pt x="71" y="723"/>
                </a:lnTo>
                <a:lnTo>
                  <a:pt x="71" y="723"/>
                </a:lnTo>
                <a:lnTo>
                  <a:pt x="44" y="732"/>
                </a:lnTo>
                <a:lnTo>
                  <a:pt x="9" y="741"/>
                </a:lnTo>
                <a:lnTo>
                  <a:pt x="0" y="741"/>
                </a:lnTo>
                <a:lnTo>
                  <a:pt x="0" y="750"/>
                </a:lnTo>
                <a:lnTo>
                  <a:pt x="0" y="767"/>
                </a:lnTo>
                <a:lnTo>
                  <a:pt x="9" y="794"/>
                </a:lnTo>
                <a:lnTo>
                  <a:pt x="9" y="794"/>
                </a:lnTo>
                <a:lnTo>
                  <a:pt x="53" y="838"/>
                </a:lnTo>
                <a:lnTo>
                  <a:pt x="88" y="873"/>
                </a:lnTo>
                <a:lnTo>
                  <a:pt x="106" y="882"/>
                </a:lnTo>
                <a:lnTo>
                  <a:pt x="115" y="900"/>
                </a:lnTo>
                <a:lnTo>
                  <a:pt x="115" y="917"/>
                </a:lnTo>
                <a:lnTo>
                  <a:pt x="97" y="944"/>
                </a:lnTo>
                <a:lnTo>
                  <a:pt x="97" y="944"/>
                </a:lnTo>
                <a:lnTo>
                  <a:pt x="88" y="970"/>
                </a:lnTo>
                <a:lnTo>
                  <a:pt x="80" y="997"/>
                </a:lnTo>
                <a:lnTo>
                  <a:pt x="80" y="1023"/>
                </a:lnTo>
                <a:lnTo>
                  <a:pt x="88" y="1041"/>
                </a:lnTo>
                <a:lnTo>
                  <a:pt x="106" y="1059"/>
                </a:lnTo>
                <a:lnTo>
                  <a:pt x="124" y="1076"/>
                </a:lnTo>
                <a:lnTo>
                  <a:pt x="141" y="1085"/>
                </a:lnTo>
                <a:lnTo>
                  <a:pt x="168" y="1094"/>
                </a:lnTo>
                <a:lnTo>
                  <a:pt x="168" y="1094"/>
                </a:lnTo>
                <a:lnTo>
                  <a:pt x="265" y="1094"/>
                </a:lnTo>
                <a:lnTo>
                  <a:pt x="283" y="1103"/>
                </a:lnTo>
                <a:lnTo>
                  <a:pt x="300" y="1111"/>
                </a:lnTo>
                <a:lnTo>
                  <a:pt x="309" y="1120"/>
                </a:lnTo>
                <a:lnTo>
                  <a:pt x="300" y="1138"/>
                </a:lnTo>
                <a:lnTo>
                  <a:pt x="300" y="1138"/>
                </a:lnTo>
                <a:lnTo>
                  <a:pt x="283" y="1182"/>
                </a:lnTo>
                <a:lnTo>
                  <a:pt x="274" y="1235"/>
                </a:lnTo>
                <a:lnTo>
                  <a:pt x="274" y="1235"/>
                </a:lnTo>
                <a:lnTo>
                  <a:pt x="344" y="1217"/>
                </a:lnTo>
                <a:lnTo>
                  <a:pt x="380" y="1209"/>
                </a:lnTo>
                <a:lnTo>
                  <a:pt x="415" y="1191"/>
                </a:lnTo>
                <a:lnTo>
                  <a:pt x="415" y="1191"/>
                </a:lnTo>
                <a:lnTo>
                  <a:pt x="441" y="1173"/>
                </a:lnTo>
                <a:lnTo>
                  <a:pt x="459" y="1156"/>
                </a:lnTo>
                <a:lnTo>
                  <a:pt x="494" y="1103"/>
                </a:lnTo>
                <a:lnTo>
                  <a:pt x="512" y="1085"/>
                </a:lnTo>
                <a:lnTo>
                  <a:pt x="538" y="1059"/>
                </a:lnTo>
                <a:lnTo>
                  <a:pt x="574" y="1041"/>
                </a:lnTo>
                <a:lnTo>
                  <a:pt x="618" y="1023"/>
                </a:lnTo>
                <a:lnTo>
                  <a:pt x="618" y="1023"/>
                </a:lnTo>
                <a:lnTo>
                  <a:pt x="680" y="1014"/>
                </a:lnTo>
                <a:lnTo>
                  <a:pt x="741" y="1014"/>
                </a:lnTo>
                <a:lnTo>
                  <a:pt x="803" y="1032"/>
                </a:lnTo>
                <a:lnTo>
                  <a:pt x="865" y="1059"/>
                </a:lnTo>
                <a:lnTo>
                  <a:pt x="918" y="1085"/>
                </a:lnTo>
                <a:lnTo>
                  <a:pt x="971" y="1120"/>
                </a:lnTo>
                <a:lnTo>
                  <a:pt x="1006" y="1156"/>
                </a:lnTo>
                <a:lnTo>
                  <a:pt x="1041" y="1191"/>
                </a:lnTo>
                <a:lnTo>
                  <a:pt x="1041" y="1191"/>
                </a:lnTo>
                <a:lnTo>
                  <a:pt x="1103" y="1288"/>
                </a:lnTo>
                <a:lnTo>
                  <a:pt x="1121" y="1323"/>
                </a:lnTo>
                <a:lnTo>
                  <a:pt x="1130" y="1367"/>
                </a:lnTo>
                <a:lnTo>
                  <a:pt x="1130" y="1367"/>
                </a:lnTo>
                <a:lnTo>
                  <a:pt x="1147" y="1438"/>
                </a:lnTo>
                <a:lnTo>
                  <a:pt x="1165" y="1482"/>
                </a:lnTo>
                <a:lnTo>
                  <a:pt x="1200" y="1526"/>
                </a:lnTo>
                <a:lnTo>
                  <a:pt x="1236" y="1579"/>
                </a:lnTo>
                <a:lnTo>
                  <a:pt x="1280" y="1632"/>
                </a:lnTo>
                <a:lnTo>
                  <a:pt x="1341" y="1676"/>
                </a:lnTo>
                <a:lnTo>
                  <a:pt x="1412" y="1729"/>
                </a:lnTo>
                <a:lnTo>
                  <a:pt x="1412" y="1729"/>
                </a:lnTo>
                <a:lnTo>
                  <a:pt x="1483" y="1782"/>
                </a:lnTo>
                <a:lnTo>
                  <a:pt x="1544" y="1835"/>
                </a:lnTo>
                <a:lnTo>
                  <a:pt x="1650" y="1932"/>
                </a:lnTo>
                <a:lnTo>
                  <a:pt x="1739" y="2020"/>
                </a:lnTo>
                <a:lnTo>
                  <a:pt x="1774" y="2056"/>
                </a:lnTo>
                <a:lnTo>
                  <a:pt x="1818" y="2082"/>
                </a:lnTo>
                <a:lnTo>
                  <a:pt x="1818" y="2082"/>
                </a:lnTo>
                <a:lnTo>
                  <a:pt x="1897" y="2109"/>
                </a:lnTo>
                <a:lnTo>
                  <a:pt x="1977" y="2135"/>
                </a:lnTo>
                <a:lnTo>
                  <a:pt x="2047" y="2162"/>
                </a:lnTo>
                <a:lnTo>
                  <a:pt x="2074" y="2179"/>
                </a:lnTo>
                <a:lnTo>
                  <a:pt x="2100" y="2206"/>
                </a:lnTo>
                <a:lnTo>
                  <a:pt x="2100" y="2206"/>
                </a:lnTo>
                <a:lnTo>
                  <a:pt x="2153" y="2259"/>
                </a:lnTo>
                <a:lnTo>
                  <a:pt x="2215" y="2303"/>
                </a:lnTo>
                <a:lnTo>
                  <a:pt x="2286" y="2338"/>
                </a:lnTo>
                <a:lnTo>
                  <a:pt x="2365" y="2373"/>
                </a:lnTo>
                <a:lnTo>
                  <a:pt x="2365" y="2373"/>
                </a:lnTo>
                <a:lnTo>
                  <a:pt x="2392" y="2391"/>
                </a:lnTo>
                <a:lnTo>
                  <a:pt x="2427" y="2417"/>
                </a:lnTo>
                <a:lnTo>
                  <a:pt x="2471" y="2470"/>
                </a:lnTo>
                <a:lnTo>
                  <a:pt x="2515" y="2523"/>
                </a:lnTo>
                <a:lnTo>
                  <a:pt x="2542" y="2541"/>
                </a:lnTo>
                <a:lnTo>
                  <a:pt x="2568" y="2550"/>
                </a:lnTo>
                <a:lnTo>
                  <a:pt x="2568" y="2550"/>
                </a:lnTo>
                <a:lnTo>
                  <a:pt x="2603" y="2559"/>
                </a:lnTo>
                <a:lnTo>
                  <a:pt x="2621" y="2567"/>
                </a:lnTo>
                <a:lnTo>
                  <a:pt x="2630" y="2594"/>
                </a:lnTo>
                <a:lnTo>
                  <a:pt x="2639" y="2612"/>
                </a:lnTo>
                <a:lnTo>
                  <a:pt x="2639" y="2664"/>
                </a:lnTo>
                <a:lnTo>
                  <a:pt x="2647" y="2700"/>
                </a:lnTo>
                <a:lnTo>
                  <a:pt x="2665" y="2726"/>
                </a:lnTo>
                <a:lnTo>
                  <a:pt x="2665" y="2726"/>
                </a:lnTo>
                <a:lnTo>
                  <a:pt x="2692" y="2753"/>
                </a:lnTo>
                <a:lnTo>
                  <a:pt x="2709" y="2797"/>
                </a:lnTo>
                <a:lnTo>
                  <a:pt x="2718" y="2832"/>
                </a:lnTo>
                <a:lnTo>
                  <a:pt x="2727" y="2876"/>
                </a:lnTo>
                <a:lnTo>
                  <a:pt x="2727" y="2929"/>
                </a:lnTo>
                <a:lnTo>
                  <a:pt x="2718" y="2973"/>
                </a:lnTo>
                <a:lnTo>
                  <a:pt x="2700" y="3009"/>
                </a:lnTo>
                <a:lnTo>
                  <a:pt x="2683" y="3044"/>
                </a:lnTo>
                <a:lnTo>
                  <a:pt x="2683" y="3044"/>
                </a:lnTo>
                <a:lnTo>
                  <a:pt x="2665" y="3079"/>
                </a:lnTo>
                <a:lnTo>
                  <a:pt x="2647" y="3123"/>
                </a:lnTo>
                <a:lnTo>
                  <a:pt x="2647" y="3159"/>
                </a:lnTo>
                <a:lnTo>
                  <a:pt x="2647" y="3194"/>
                </a:lnTo>
                <a:lnTo>
                  <a:pt x="2656" y="3229"/>
                </a:lnTo>
                <a:lnTo>
                  <a:pt x="2665" y="3256"/>
                </a:lnTo>
                <a:lnTo>
                  <a:pt x="2683" y="3273"/>
                </a:lnTo>
                <a:lnTo>
                  <a:pt x="2692" y="3282"/>
                </a:lnTo>
                <a:lnTo>
                  <a:pt x="2692" y="3282"/>
                </a:lnTo>
                <a:lnTo>
                  <a:pt x="2709" y="3273"/>
                </a:lnTo>
                <a:lnTo>
                  <a:pt x="2736" y="3256"/>
                </a:lnTo>
                <a:lnTo>
                  <a:pt x="2780" y="3194"/>
                </a:lnTo>
                <a:lnTo>
                  <a:pt x="2824" y="3115"/>
                </a:lnTo>
                <a:lnTo>
                  <a:pt x="2842" y="3035"/>
                </a:lnTo>
                <a:lnTo>
                  <a:pt x="2842" y="3035"/>
                </a:lnTo>
                <a:lnTo>
                  <a:pt x="2850" y="3009"/>
                </a:lnTo>
                <a:lnTo>
                  <a:pt x="2868" y="2982"/>
                </a:lnTo>
                <a:lnTo>
                  <a:pt x="2912" y="2947"/>
                </a:lnTo>
                <a:lnTo>
                  <a:pt x="2965" y="2912"/>
                </a:lnTo>
                <a:lnTo>
                  <a:pt x="2992" y="2894"/>
                </a:lnTo>
                <a:lnTo>
                  <a:pt x="3018" y="2859"/>
                </a:lnTo>
                <a:lnTo>
                  <a:pt x="3018" y="2859"/>
                </a:lnTo>
                <a:lnTo>
                  <a:pt x="3036" y="2832"/>
                </a:lnTo>
                <a:lnTo>
                  <a:pt x="3027" y="2806"/>
                </a:lnTo>
                <a:lnTo>
                  <a:pt x="3009" y="2779"/>
                </a:lnTo>
                <a:lnTo>
                  <a:pt x="2983" y="2753"/>
                </a:lnTo>
                <a:lnTo>
                  <a:pt x="2921" y="2700"/>
                </a:lnTo>
                <a:lnTo>
                  <a:pt x="2895" y="2664"/>
                </a:lnTo>
                <a:lnTo>
                  <a:pt x="2877" y="2629"/>
                </a:lnTo>
                <a:lnTo>
                  <a:pt x="2877" y="2629"/>
                </a:lnTo>
                <a:lnTo>
                  <a:pt x="2877" y="2585"/>
                </a:lnTo>
                <a:lnTo>
                  <a:pt x="2886" y="2541"/>
                </a:lnTo>
                <a:lnTo>
                  <a:pt x="2912" y="2514"/>
                </a:lnTo>
                <a:lnTo>
                  <a:pt x="2956" y="2488"/>
                </a:lnTo>
                <a:lnTo>
                  <a:pt x="3000" y="2470"/>
                </a:lnTo>
                <a:lnTo>
                  <a:pt x="3053" y="2462"/>
                </a:lnTo>
                <a:lnTo>
                  <a:pt x="3106" y="2470"/>
                </a:lnTo>
                <a:lnTo>
                  <a:pt x="3168" y="2497"/>
                </a:lnTo>
                <a:lnTo>
                  <a:pt x="3168" y="2497"/>
                </a:lnTo>
                <a:lnTo>
                  <a:pt x="3265" y="2567"/>
                </a:lnTo>
                <a:lnTo>
                  <a:pt x="3299" y="2585"/>
                </a:lnTo>
                <a:lnTo>
                  <a:pt x="3335" y="2603"/>
                </a:lnTo>
                <a:lnTo>
                  <a:pt x="3352" y="2603"/>
                </a:lnTo>
                <a:lnTo>
                  <a:pt x="3370" y="2585"/>
                </a:lnTo>
                <a:lnTo>
                  <a:pt x="3379" y="2559"/>
                </a:lnTo>
                <a:lnTo>
                  <a:pt x="3388" y="2514"/>
                </a:lnTo>
                <a:lnTo>
                  <a:pt x="3388" y="2514"/>
                </a:lnTo>
                <a:lnTo>
                  <a:pt x="3388" y="2488"/>
                </a:lnTo>
                <a:lnTo>
                  <a:pt x="3370" y="2453"/>
                </a:lnTo>
                <a:lnTo>
                  <a:pt x="3344" y="2426"/>
                </a:lnTo>
                <a:lnTo>
                  <a:pt x="3317" y="2400"/>
                </a:lnTo>
                <a:lnTo>
                  <a:pt x="3239" y="2338"/>
                </a:lnTo>
                <a:lnTo>
                  <a:pt x="3142" y="2276"/>
                </a:lnTo>
                <a:lnTo>
                  <a:pt x="2939" y="2170"/>
                </a:lnTo>
                <a:lnTo>
                  <a:pt x="2797" y="2100"/>
                </a:lnTo>
                <a:close/>
                <a:moveTo>
                  <a:pt x="644" y="2241"/>
                </a:moveTo>
                <a:lnTo>
                  <a:pt x="644" y="2241"/>
                </a:lnTo>
                <a:lnTo>
                  <a:pt x="609" y="2259"/>
                </a:lnTo>
                <a:lnTo>
                  <a:pt x="574" y="2267"/>
                </a:lnTo>
                <a:lnTo>
                  <a:pt x="547" y="2276"/>
                </a:lnTo>
                <a:lnTo>
                  <a:pt x="521" y="2267"/>
                </a:lnTo>
                <a:lnTo>
                  <a:pt x="468" y="2267"/>
                </a:lnTo>
                <a:lnTo>
                  <a:pt x="450" y="2267"/>
                </a:lnTo>
                <a:lnTo>
                  <a:pt x="433" y="2294"/>
                </a:lnTo>
                <a:lnTo>
                  <a:pt x="433" y="2294"/>
                </a:lnTo>
                <a:lnTo>
                  <a:pt x="424" y="2303"/>
                </a:lnTo>
                <a:lnTo>
                  <a:pt x="424" y="2320"/>
                </a:lnTo>
                <a:lnTo>
                  <a:pt x="433" y="2364"/>
                </a:lnTo>
                <a:lnTo>
                  <a:pt x="486" y="2444"/>
                </a:lnTo>
                <a:lnTo>
                  <a:pt x="512" y="2497"/>
                </a:lnTo>
                <a:lnTo>
                  <a:pt x="530" y="2550"/>
                </a:lnTo>
                <a:lnTo>
                  <a:pt x="547" y="2612"/>
                </a:lnTo>
                <a:lnTo>
                  <a:pt x="538" y="2673"/>
                </a:lnTo>
                <a:lnTo>
                  <a:pt x="538" y="2673"/>
                </a:lnTo>
                <a:lnTo>
                  <a:pt x="530" y="2735"/>
                </a:lnTo>
                <a:lnTo>
                  <a:pt x="530" y="2806"/>
                </a:lnTo>
                <a:lnTo>
                  <a:pt x="538" y="2867"/>
                </a:lnTo>
                <a:lnTo>
                  <a:pt x="547" y="2920"/>
                </a:lnTo>
                <a:lnTo>
                  <a:pt x="574" y="2956"/>
                </a:lnTo>
                <a:lnTo>
                  <a:pt x="600" y="2982"/>
                </a:lnTo>
                <a:lnTo>
                  <a:pt x="609" y="2982"/>
                </a:lnTo>
                <a:lnTo>
                  <a:pt x="627" y="2982"/>
                </a:lnTo>
                <a:lnTo>
                  <a:pt x="644" y="2973"/>
                </a:lnTo>
                <a:lnTo>
                  <a:pt x="662" y="2956"/>
                </a:lnTo>
                <a:lnTo>
                  <a:pt x="662" y="2956"/>
                </a:lnTo>
                <a:lnTo>
                  <a:pt x="697" y="2929"/>
                </a:lnTo>
                <a:lnTo>
                  <a:pt x="733" y="2903"/>
                </a:lnTo>
                <a:lnTo>
                  <a:pt x="786" y="2885"/>
                </a:lnTo>
                <a:lnTo>
                  <a:pt x="830" y="2867"/>
                </a:lnTo>
                <a:lnTo>
                  <a:pt x="847" y="2850"/>
                </a:lnTo>
                <a:lnTo>
                  <a:pt x="874" y="2832"/>
                </a:lnTo>
                <a:lnTo>
                  <a:pt x="874" y="2832"/>
                </a:lnTo>
                <a:lnTo>
                  <a:pt x="891" y="2797"/>
                </a:lnTo>
                <a:lnTo>
                  <a:pt x="900" y="2744"/>
                </a:lnTo>
                <a:lnTo>
                  <a:pt x="900" y="2612"/>
                </a:lnTo>
                <a:lnTo>
                  <a:pt x="900" y="2470"/>
                </a:lnTo>
                <a:lnTo>
                  <a:pt x="909" y="2400"/>
                </a:lnTo>
                <a:lnTo>
                  <a:pt x="918" y="2347"/>
                </a:lnTo>
                <a:lnTo>
                  <a:pt x="918" y="2347"/>
                </a:lnTo>
                <a:lnTo>
                  <a:pt x="927" y="2320"/>
                </a:lnTo>
                <a:lnTo>
                  <a:pt x="927" y="2303"/>
                </a:lnTo>
                <a:lnTo>
                  <a:pt x="909" y="2259"/>
                </a:lnTo>
                <a:lnTo>
                  <a:pt x="874" y="2232"/>
                </a:lnTo>
                <a:lnTo>
                  <a:pt x="830" y="2214"/>
                </a:lnTo>
                <a:lnTo>
                  <a:pt x="786" y="2197"/>
                </a:lnTo>
                <a:lnTo>
                  <a:pt x="733" y="2197"/>
                </a:lnTo>
                <a:lnTo>
                  <a:pt x="688" y="2214"/>
                </a:lnTo>
                <a:lnTo>
                  <a:pt x="644" y="2241"/>
                </a:lnTo>
                <a:close/>
              </a:path>
            </a:pathLst>
          </a:custGeom>
          <a:solidFill>
            <a:srgbClr val="283583"/>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3"/>
          <p:cNvSpPr>
            <a:spLocks noChangeArrowheads="1"/>
          </p:cNvSpPr>
          <p:nvPr/>
        </p:nvSpPr>
        <p:spPr bwMode="auto">
          <a:xfrm>
            <a:off x="5755472" y="3919772"/>
            <a:ext cx="147958" cy="194871"/>
          </a:xfrm>
          <a:custGeom>
            <a:avLst/>
            <a:gdLst>
              <a:gd name="T0" fmla="*/ 211 w 362"/>
              <a:gd name="T1" fmla="*/ 468 h 478"/>
              <a:gd name="T2" fmla="*/ 211 w 362"/>
              <a:gd name="T3" fmla="*/ 468 h 478"/>
              <a:gd name="T4" fmla="*/ 229 w 362"/>
              <a:gd name="T5" fmla="*/ 477 h 478"/>
              <a:gd name="T6" fmla="*/ 229 w 362"/>
              <a:gd name="T7" fmla="*/ 477 h 478"/>
              <a:gd name="T8" fmla="*/ 247 w 362"/>
              <a:gd name="T9" fmla="*/ 397 h 478"/>
              <a:gd name="T10" fmla="*/ 282 w 362"/>
              <a:gd name="T11" fmla="*/ 335 h 478"/>
              <a:gd name="T12" fmla="*/ 326 w 362"/>
              <a:gd name="T13" fmla="*/ 291 h 478"/>
              <a:gd name="T14" fmla="*/ 344 w 362"/>
              <a:gd name="T15" fmla="*/ 274 h 478"/>
              <a:gd name="T16" fmla="*/ 361 w 362"/>
              <a:gd name="T17" fmla="*/ 265 h 478"/>
              <a:gd name="T18" fmla="*/ 361 w 362"/>
              <a:gd name="T19" fmla="*/ 265 h 478"/>
              <a:gd name="T20" fmla="*/ 247 w 362"/>
              <a:gd name="T21" fmla="*/ 124 h 478"/>
              <a:gd name="T22" fmla="*/ 132 w 362"/>
              <a:gd name="T23" fmla="*/ 0 h 478"/>
              <a:gd name="T24" fmla="*/ 132 w 362"/>
              <a:gd name="T25" fmla="*/ 0 h 478"/>
              <a:gd name="T26" fmla="*/ 88 w 362"/>
              <a:gd name="T27" fmla="*/ 62 h 478"/>
              <a:gd name="T28" fmla="*/ 44 w 362"/>
              <a:gd name="T29" fmla="*/ 124 h 478"/>
              <a:gd name="T30" fmla="*/ 17 w 362"/>
              <a:gd name="T31" fmla="*/ 177 h 478"/>
              <a:gd name="T32" fmla="*/ 17 w 362"/>
              <a:gd name="T33" fmla="*/ 221 h 478"/>
              <a:gd name="T34" fmla="*/ 17 w 362"/>
              <a:gd name="T35" fmla="*/ 221 h 478"/>
              <a:gd name="T36" fmla="*/ 17 w 362"/>
              <a:gd name="T37" fmla="*/ 256 h 478"/>
              <a:gd name="T38" fmla="*/ 0 w 362"/>
              <a:gd name="T39" fmla="*/ 309 h 478"/>
              <a:gd name="T40" fmla="*/ 0 w 362"/>
              <a:gd name="T41" fmla="*/ 309 h 478"/>
              <a:gd name="T42" fmla="*/ 114 w 362"/>
              <a:gd name="T43" fmla="*/ 397 h 478"/>
              <a:gd name="T44" fmla="*/ 167 w 362"/>
              <a:gd name="T45" fmla="*/ 441 h 478"/>
              <a:gd name="T46" fmla="*/ 211 w 362"/>
              <a:gd name="T47" fmla="*/ 46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478">
                <a:moveTo>
                  <a:pt x="211" y="468"/>
                </a:moveTo>
                <a:lnTo>
                  <a:pt x="211" y="468"/>
                </a:lnTo>
                <a:lnTo>
                  <a:pt x="229" y="477"/>
                </a:lnTo>
                <a:lnTo>
                  <a:pt x="229" y="477"/>
                </a:lnTo>
                <a:lnTo>
                  <a:pt x="247" y="397"/>
                </a:lnTo>
                <a:lnTo>
                  <a:pt x="282" y="335"/>
                </a:lnTo>
                <a:lnTo>
                  <a:pt x="326" y="291"/>
                </a:lnTo>
                <a:lnTo>
                  <a:pt x="344" y="274"/>
                </a:lnTo>
                <a:lnTo>
                  <a:pt x="361" y="265"/>
                </a:lnTo>
                <a:lnTo>
                  <a:pt x="361" y="265"/>
                </a:lnTo>
                <a:lnTo>
                  <a:pt x="247" y="124"/>
                </a:lnTo>
                <a:lnTo>
                  <a:pt x="132" y="0"/>
                </a:lnTo>
                <a:lnTo>
                  <a:pt x="132" y="0"/>
                </a:lnTo>
                <a:lnTo>
                  <a:pt x="88" y="62"/>
                </a:lnTo>
                <a:lnTo>
                  <a:pt x="44" y="124"/>
                </a:lnTo>
                <a:lnTo>
                  <a:pt x="17" y="177"/>
                </a:lnTo>
                <a:lnTo>
                  <a:pt x="17" y="221"/>
                </a:lnTo>
                <a:lnTo>
                  <a:pt x="17" y="221"/>
                </a:lnTo>
                <a:lnTo>
                  <a:pt x="17" y="256"/>
                </a:lnTo>
                <a:lnTo>
                  <a:pt x="0" y="309"/>
                </a:lnTo>
                <a:lnTo>
                  <a:pt x="0" y="309"/>
                </a:lnTo>
                <a:lnTo>
                  <a:pt x="114" y="397"/>
                </a:lnTo>
                <a:lnTo>
                  <a:pt x="167" y="441"/>
                </a:lnTo>
                <a:lnTo>
                  <a:pt x="211" y="468"/>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44"/>
          <p:cNvSpPr>
            <a:spLocks noChangeArrowheads="1"/>
          </p:cNvSpPr>
          <p:nvPr/>
        </p:nvSpPr>
        <p:spPr bwMode="auto">
          <a:xfrm>
            <a:off x="5899822" y="2010753"/>
            <a:ext cx="378917" cy="162393"/>
          </a:xfrm>
          <a:custGeom>
            <a:avLst/>
            <a:gdLst>
              <a:gd name="T0" fmla="*/ 767 w 927"/>
              <a:gd name="T1" fmla="*/ 88 h 398"/>
              <a:gd name="T2" fmla="*/ 767 w 927"/>
              <a:gd name="T3" fmla="*/ 88 h 398"/>
              <a:gd name="T4" fmla="*/ 750 w 927"/>
              <a:gd name="T5" fmla="*/ 97 h 398"/>
              <a:gd name="T6" fmla="*/ 723 w 927"/>
              <a:gd name="T7" fmla="*/ 97 h 398"/>
              <a:gd name="T8" fmla="*/ 670 w 927"/>
              <a:gd name="T9" fmla="*/ 80 h 398"/>
              <a:gd name="T10" fmla="*/ 626 w 927"/>
              <a:gd name="T11" fmla="*/ 53 h 398"/>
              <a:gd name="T12" fmla="*/ 591 w 927"/>
              <a:gd name="T13" fmla="*/ 27 h 398"/>
              <a:gd name="T14" fmla="*/ 591 w 927"/>
              <a:gd name="T15" fmla="*/ 27 h 398"/>
              <a:gd name="T16" fmla="*/ 573 w 927"/>
              <a:gd name="T17" fmla="*/ 9 h 398"/>
              <a:gd name="T18" fmla="*/ 556 w 927"/>
              <a:gd name="T19" fmla="*/ 0 h 398"/>
              <a:gd name="T20" fmla="*/ 511 w 927"/>
              <a:gd name="T21" fmla="*/ 0 h 398"/>
              <a:gd name="T22" fmla="*/ 406 w 927"/>
              <a:gd name="T23" fmla="*/ 9 h 398"/>
              <a:gd name="T24" fmla="*/ 406 w 927"/>
              <a:gd name="T25" fmla="*/ 9 h 398"/>
              <a:gd name="T26" fmla="*/ 432 w 927"/>
              <a:gd name="T27" fmla="*/ 27 h 398"/>
              <a:gd name="T28" fmla="*/ 450 w 927"/>
              <a:gd name="T29" fmla="*/ 53 h 398"/>
              <a:gd name="T30" fmla="*/ 450 w 927"/>
              <a:gd name="T31" fmla="*/ 53 h 398"/>
              <a:gd name="T32" fmla="*/ 458 w 927"/>
              <a:gd name="T33" fmla="*/ 80 h 398"/>
              <a:gd name="T34" fmla="*/ 450 w 927"/>
              <a:gd name="T35" fmla="*/ 97 h 398"/>
              <a:gd name="T36" fmla="*/ 397 w 927"/>
              <a:gd name="T37" fmla="*/ 133 h 398"/>
              <a:gd name="T38" fmla="*/ 370 w 927"/>
              <a:gd name="T39" fmla="*/ 141 h 398"/>
              <a:gd name="T40" fmla="*/ 353 w 927"/>
              <a:gd name="T41" fmla="*/ 168 h 398"/>
              <a:gd name="T42" fmla="*/ 344 w 927"/>
              <a:gd name="T43" fmla="*/ 186 h 398"/>
              <a:gd name="T44" fmla="*/ 353 w 927"/>
              <a:gd name="T45" fmla="*/ 212 h 398"/>
              <a:gd name="T46" fmla="*/ 353 w 927"/>
              <a:gd name="T47" fmla="*/ 212 h 398"/>
              <a:gd name="T48" fmla="*/ 370 w 927"/>
              <a:gd name="T49" fmla="*/ 238 h 398"/>
              <a:gd name="T50" fmla="*/ 361 w 927"/>
              <a:gd name="T51" fmla="*/ 265 h 398"/>
              <a:gd name="T52" fmla="*/ 335 w 927"/>
              <a:gd name="T53" fmla="*/ 274 h 398"/>
              <a:gd name="T54" fmla="*/ 308 w 927"/>
              <a:gd name="T55" fmla="*/ 283 h 398"/>
              <a:gd name="T56" fmla="*/ 273 w 927"/>
              <a:gd name="T57" fmla="*/ 274 h 398"/>
              <a:gd name="T58" fmla="*/ 247 w 927"/>
              <a:gd name="T59" fmla="*/ 265 h 398"/>
              <a:gd name="T60" fmla="*/ 220 w 927"/>
              <a:gd name="T61" fmla="*/ 247 h 398"/>
              <a:gd name="T62" fmla="*/ 211 w 927"/>
              <a:gd name="T63" fmla="*/ 212 h 398"/>
              <a:gd name="T64" fmla="*/ 211 w 927"/>
              <a:gd name="T65" fmla="*/ 212 h 398"/>
              <a:gd name="T66" fmla="*/ 203 w 927"/>
              <a:gd name="T67" fmla="*/ 186 h 398"/>
              <a:gd name="T68" fmla="*/ 185 w 927"/>
              <a:gd name="T69" fmla="*/ 168 h 398"/>
              <a:gd name="T70" fmla="*/ 150 w 927"/>
              <a:gd name="T71" fmla="*/ 168 h 398"/>
              <a:gd name="T72" fmla="*/ 114 w 927"/>
              <a:gd name="T73" fmla="*/ 168 h 398"/>
              <a:gd name="T74" fmla="*/ 70 w 927"/>
              <a:gd name="T75" fmla="*/ 177 h 398"/>
              <a:gd name="T76" fmla="*/ 44 w 927"/>
              <a:gd name="T77" fmla="*/ 186 h 398"/>
              <a:gd name="T78" fmla="*/ 17 w 927"/>
              <a:gd name="T79" fmla="*/ 203 h 398"/>
              <a:gd name="T80" fmla="*/ 17 w 927"/>
              <a:gd name="T81" fmla="*/ 230 h 398"/>
              <a:gd name="T82" fmla="*/ 17 w 927"/>
              <a:gd name="T83" fmla="*/ 230 h 398"/>
              <a:gd name="T84" fmla="*/ 8 w 927"/>
              <a:gd name="T85" fmla="*/ 265 h 398"/>
              <a:gd name="T86" fmla="*/ 0 w 927"/>
              <a:gd name="T87" fmla="*/ 300 h 398"/>
              <a:gd name="T88" fmla="*/ 0 w 927"/>
              <a:gd name="T89" fmla="*/ 300 h 398"/>
              <a:gd name="T90" fmla="*/ 150 w 927"/>
              <a:gd name="T91" fmla="*/ 353 h 398"/>
              <a:gd name="T92" fmla="*/ 150 w 927"/>
              <a:gd name="T93" fmla="*/ 353 h 398"/>
              <a:gd name="T94" fmla="*/ 256 w 927"/>
              <a:gd name="T95" fmla="*/ 371 h 398"/>
              <a:gd name="T96" fmla="*/ 467 w 927"/>
              <a:gd name="T97" fmla="*/ 388 h 398"/>
              <a:gd name="T98" fmla="*/ 714 w 927"/>
              <a:gd name="T99" fmla="*/ 397 h 398"/>
              <a:gd name="T100" fmla="*/ 829 w 927"/>
              <a:gd name="T101" fmla="*/ 397 h 398"/>
              <a:gd name="T102" fmla="*/ 917 w 927"/>
              <a:gd name="T103" fmla="*/ 388 h 398"/>
              <a:gd name="T104" fmla="*/ 917 w 927"/>
              <a:gd name="T105" fmla="*/ 388 h 398"/>
              <a:gd name="T106" fmla="*/ 917 w 927"/>
              <a:gd name="T107" fmla="*/ 344 h 398"/>
              <a:gd name="T108" fmla="*/ 917 w 927"/>
              <a:gd name="T109" fmla="*/ 291 h 398"/>
              <a:gd name="T110" fmla="*/ 926 w 927"/>
              <a:gd name="T111" fmla="*/ 186 h 398"/>
              <a:gd name="T112" fmla="*/ 926 w 927"/>
              <a:gd name="T113" fmla="*/ 186 h 398"/>
              <a:gd name="T114" fmla="*/ 926 w 927"/>
              <a:gd name="T115" fmla="*/ 168 h 398"/>
              <a:gd name="T116" fmla="*/ 909 w 927"/>
              <a:gd name="T117" fmla="*/ 150 h 398"/>
              <a:gd name="T118" fmla="*/ 864 w 927"/>
              <a:gd name="T119" fmla="*/ 115 h 398"/>
              <a:gd name="T120" fmla="*/ 811 w 927"/>
              <a:gd name="T121" fmla="*/ 88 h 398"/>
              <a:gd name="T122" fmla="*/ 785 w 927"/>
              <a:gd name="T123" fmla="*/ 88 h 398"/>
              <a:gd name="T124" fmla="*/ 767 w 927"/>
              <a:gd name="T125" fmla="*/ 8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398">
                <a:moveTo>
                  <a:pt x="767" y="88"/>
                </a:moveTo>
                <a:lnTo>
                  <a:pt x="767" y="88"/>
                </a:lnTo>
                <a:lnTo>
                  <a:pt x="750" y="97"/>
                </a:lnTo>
                <a:lnTo>
                  <a:pt x="723" y="97"/>
                </a:lnTo>
                <a:lnTo>
                  <a:pt x="670" y="80"/>
                </a:lnTo>
                <a:lnTo>
                  <a:pt x="626" y="53"/>
                </a:lnTo>
                <a:lnTo>
                  <a:pt x="591" y="27"/>
                </a:lnTo>
                <a:lnTo>
                  <a:pt x="591" y="27"/>
                </a:lnTo>
                <a:lnTo>
                  <a:pt x="573" y="9"/>
                </a:lnTo>
                <a:lnTo>
                  <a:pt x="556" y="0"/>
                </a:lnTo>
                <a:lnTo>
                  <a:pt x="511" y="0"/>
                </a:lnTo>
                <a:lnTo>
                  <a:pt x="406" y="9"/>
                </a:lnTo>
                <a:lnTo>
                  <a:pt x="406" y="9"/>
                </a:lnTo>
                <a:lnTo>
                  <a:pt x="432" y="27"/>
                </a:lnTo>
                <a:lnTo>
                  <a:pt x="450" y="53"/>
                </a:lnTo>
                <a:lnTo>
                  <a:pt x="450" y="53"/>
                </a:lnTo>
                <a:lnTo>
                  <a:pt x="458" y="80"/>
                </a:lnTo>
                <a:lnTo>
                  <a:pt x="450" y="97"/>
                </a:lnTo>
                <a:lnTo>
                  <a:pt x="397" y="133"/>
                </a:lnTo>
                <a:lnTo>
                  <a:pt x="370" y="141"/>
                </a:lnTo>
                <a:lnTo>
                  <a:pt x="353" y="168"/>
                </a:lnTo>
                <a:lnTo>
                  <a:pt x="344" y="186"/>
                </a:lnTo>
                <a:lnTo>
                  <a:pt x="353" y="212"/>
                </a:lnTo>
                <a:lnTo>
                  <a:pt x="353" y="212"/>
                </a:lnTo>
                <a:lnTo>
                  <a:pt x="370" y="238"/>
                </a:lnTo>
                <a:lnTo>
                  <a:pt x="361" y="265"/>
                </a:lnTo>
                <a:lnTo>
                  <a:pt x="335" y="274"/>
                </a:lnTo>
                <a:lnTo>
                  <a:pt x="308" y="283"/>
                </a:lnTo>
                <a:lnTo>
                  <a:pt x="273" y="274"/>
                </a:lnTo>
                <a:lnTo>
                  <a:pt x="247" y="265"/>
                </a:lnTo>
                <a:lnTo>
                  <a:pt x="220" y="247"/>
                </a:lnTo>
                <a:lnTo>
                  <a:pt x="211" y="212"/>
                </a:lnTo>
                <a:lnTo>
                  <a:pt x="211" y="212"/>
                </a:lnTo>
                <a:lnTo>
                  <a:pt x="203" y="186"/>
                </a:lnTo>
                <a:lnTo>
                  <a:pt x="185" y="168"/>
                </a:lnTo>
                <a:lnTo>
                  <a:pt x="150" y="168"/>
                </a:lnTo>
                <a:lnTo>
                  <a:pt x="114" y="168"/>
                </a:lnTo>
                <a:lnTo>
                  <a:pt x="70" y="177"/>
                </a:lnTo>
                <a:lnTo>
                  <a:pt x="44" y="186"/>
                </a:lnTo>
                <a:lnTo>
                  <a:pt x="17" y="203"/>
                </a:lnTo>
                <a:lnTo>
                  <a:pt x="17" y="230"/>
                </a:lnTo>
                <a:lnTo>
                  <a:pt x="17" y="230"/>
                </a:lnTo>
                <a:lnTo>
                  <a:pt x="8" y="265"/>
                </a:lnTo>
                <a:lnTo>
                  <a:pt x="0" y="300"/>
                </a:lnTo>
                <a:lnTo>
                  <a:pt x="0" y="300"/>
                </a:lnTo>
                <a:lnTo>
                  <a:pt x="150" y="353"/>
                </a:lnTo>
                <a:lnTo>
                  <a:pt x="150" y="353"/>
                </a:lnTo>
                <a:lnTo>
                  <a:pt x="256" y="371"/>
                </a:lnTo>
                <a:lnTo>
                  <a:pt x="467" y="388"/>
                </a:lnTo>
                <a:lnTo>
                  <a:pt x="714" y="397"/>
                </a:lnTo>
                <a:lnTo>
                  <a:pt x="829" y="397"/>
                </a:lnTo>
                <a:lnTo>
                  <a:pt x="917" y="388"/>
                </a:lnTo>
                <a:lnTo>
                  <a:pt x="917" y="388"/>
                </a:lnTo>
                <a:lnTo>
                  <a:pt x="917" y="344"/>
                </a:lnTo>
                <a:lnTo>
                  <a:pt x="917" y="291"/>
                </a:lnTo>
                <a:lnTo>
                  <a:pt x="926" y="186"/>
                </a:lnTo>
                <a:lnTo>
                  <a:pt x="926" y="186"/>
                </a:lnTo>
                <a:lnTo>
                  <a:pt x="926" y="168"/>
                </a:lnTo>
                <a:lnTo>
                  <a:pt x="909" y="150"/>
                </a:lnTo>
                <a:lnTo>
                  <a:pt x="864" y="115"/>
                </a:lnTo>
                <a:lnTo>
                  <a:pt x="811" y="88"/>
                </a:lnTo>
                <a:lnTo>
                  <a:pt x="785" y="88"/>
                </a:lnTo>
                <a:lnTo>
                  <a:pt x="767" y="88"/>
                </a:lnTo>
              </a:path>
            </a:pathLst>
          </a:custGeom>
          <a:solidFill>
            <a:schemeClr val="bg1">
              <a:lumMod val="75000"/>
            </a:schemeClr>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45"/>
          <p:cNvSpPr>
            <a:spLocks noChangeArrowheads="1"/>
          </p:cNvSpPr>
          <p:nvPr/>
        </p:nvSpPr>
        <p:spPr bwMode="auto">
          <a:xfrm>
            <a:off x="5791560" y="3483115"/>
            <a:ext cx="487179" cy="595441"/>
          </a:xfrm>
          <a:custGeom>
            <a:avLst/>
            <a:gdLst>
              <a:gd name="T0" fmla="*/ 1085 w 1192"/>
              <a:gd name="T1" fmla="*/ 989 h 1457"/>
              <a:gd name="T2" fmla="*/ 1050 w 1192"/>
              <a:gd name="T3" fmla="*/ 945 h 1457"/>
              <a:gd name="T4" fmla="*/ 1032 w 1192"/>
              <a:gd name="T5" fmla="*/ 883 h 1457"/>
              <a:gd name="T6" fmla="*/ 1050 w 1192"/>
              <a:gd name="T7" fmla="*/ 830 h 1457"/>
              <a:gd name="T8" fmla="*/ 1085 w 1192"/>
              <a:gd name="T9" fmla="*/ 786 h 1457"/>
              <a:gd name="T10" fmla="*/ 1103 w 1192"/>
              <a:gd name="T11" fmla="*/ 777 h 1457"/>
              <a:gd name="T12" fmla="*/ 1112 w 1192"/>
              <a:gd name="T13" fmla="*/ 742 h 1457"/>
              <a:gd name="T14" fmla="*/ 1094 w 1192"/>
              <a:gd name="T15" fmla="*/ 680 h 1457"/>
              <a:gd name="T16" fmla="*/ 1085 w 1192"/>
              <a:gd name="T17" fmla="*/ 627 h 1457"/>
              <a:gd name="T18" fmla="*/ 1076 w 1192"/>
              <a:gd name="T19" fmla="*/ 609 h 1457"/>
              <a:gd name="T20" fmla="*/ 997 w 1192"/>
              <a:gd name="T21" fmla="*/ 574 h 1457"/>
              <a:gd name="T22" fmla="*/ 759 w 1192"/>
              <a:gd name="T23" fmla="*/ 530 h 1457"/>
              <a:gd name="T24" fmla="*/ 750 w 1192"/>
              <a:gd name="T25" fmla="*/ 521 h 1457"/>
              <a:gd name="T26" fmla="*/ 750 w 1192"/>
              <a:gd name="T27" fmla="*/ 433 h 1457"/>
              <a:gd name="T28" fmla="*/ 750 w 1192"/>
              <a:gd name="T29" fmla="*/ 371 h 1457"/>
              <a:gd name="T30" fmla="*/ 723 w 1192"/>
              <a:gd name="T31" fmla="*/ 345 h 1457"/>
              <a:gd name="T32" fmla="*/ 671 w 1192"/>
              <a:gd name="T33" fmla="*/ 336 h 1457"/>
              <a:gd name="T34" fmla="*/ 626 w 1192"/>
              <a:gd name="T35" fmla="*/ 283 h 1457"/>
              <a:gd name="T36" fmla="*/ 618 w 1192"/>
              <a:gd name="T37" fmla="*/ 239 h 1457"/>
              <a:gd name="T38" fmla="*/ 600 w 1192"/>
              <a:gd name="T39" fmla="*/ 195 h 1457"/>
              <a:gd name="T40" fmla="*/ 529 w 1192"/>
              <a:gd name="T41" fmla="*/ 106 h 1457"/>
              <a:gd name="T42" fmla="*/ 512 w 1192"/>
              <a:gd name="T43" fmla="*/ 71 h 1457"/>
              <a:gd name="T44" fmla="*/ 521 w 1192"/>
              <a:gd name="T45" fmla="*/ 53 h 1457"/>
              <a:gd name="T46" fmla="*/ 441 w 1192"/>
              <a:gd name="T47" fmla="*/ 45 h 1457"/>
              <a:gd name="T48" fmla="*/ 362 w 1192"/>
              <a:gd name="T49" fmla="*/ 18 h 1457"/>
              <a:gd name="T50" fmla="*/ 309 w 1192"/>
              <a:gd name="T51" fmla="*/ 0 h 1457"/>
              <a:gd name="T52" fmla="*/ 0 w 1192"/>
              <a:gd name="T53" fmla="*/ 98 h 1457"/>
              <a:gd name="T54" fmla="*/ 26 w 1192"/>
              <a:gd name="T55" fmla="*/ 212 h 1457"/>
              <a:gd name="T56" fmla="*/ 62 w 1192"/>
              <a:gd name="T57" fmla="*/ 274 h 1457"/>
              <a:gd name="T58" fmla="*/ 79 w 1192"/>
              <a:gd name="T59" fmla="*/ 283 h 1457"/>
              <a:gd name="T60" fmla="*/ 132 w 1192"/>
              <a:gd name="T61" fmla="*/ 318 h 1457"/>
              <a:gd name="T62" fmla="*/ 150 w 1192"/>
              <a:gd name="T63" fmla="*/ 371 h 1457"/>
              <a:gd name="T64" fmla="*/ 176 w 1192"/>
              <a:gd name="T65" fmla="*/ 495 h 1457"/>
              <a:gd name="T66" fmla="*/ 185 w 1192"/>
              <a:gd name="T67" fmla="*/ 539 h 1457"/>
              <a:gd name="T68" fmla="*/ 194 w 1192"/>
              <a:gd name="T69" fmla="*/ 759 h 1457"/>
              <a:gd name="T70" fmla="*/ 168 w 1192"/>
              <a:gd name="T71" fmla="*/ 936 h 1457"/>
              <a:gd name="T72" fmla="*/ 150 w 1192"/>
              <a:gd name="T73" fmla="*/ 953 h 1457"/>
              <a:gd name="T74" fmla="*/ 132 w 1192"/>
              <a:gd name="T75" fmla="*/ 962 h 1457"/>
              <a:gd name="T76" fmla="*/ 44 w 1192"/>
              <a:gd name="T77" fmla="*/ 1068 h 1457"/>
              <a:gd name="T78" fmla="*/ 159 w 1192"/>
              <a:gd name="T79" fmla="*/ 1192 h 1457"/>
              <a:gd name="T80" fmla="*/ 273 w 1192"/>
              <a:gd name="T81" fmla="*/ 1333 h 1457"/>
              <a:gd name="T82" fmla="*/ 282 w 1192"/>
              <a:gd name="T83" fmla="*/ 1333 h 1457"/>
              <a:gd name="T84" fmla="*/ 397 w 1192"/>
              <a:gd name="T85" fmla="*/ 1377 h 1457"/>
              <a:gd name="T86" fmla="*/ 397 w 1192"/>
              <a:gd name="T87" fmla="*/ 1377 h 1457"/>
              <a:gd name="T88" fmla="*/ 423 w 1192"/>
              <a:gd name="T89" fmla="*/ 1253 h 1457"/>
              <a:gd name="T90" fmla="*/ 476 w 1192"/>
              <a:gd name="T91" fmla="*/ 1201 h 1457"/>
              <a:gd name="T92" fmla="*/ 565 w 1192"/>
              <a:gd name="T93" fmla="*/ 1209 h 1457"/>
              <a:gd name="T94" fmla="*/ 644 w 1192"/>
              <a:gd name="T95" fmla="*/ 1271 h 1457"/>
              <a:gd name="T96" fmla="*/ 715 w 1192"/>
              <a:gd name="T97" fmla="*/ 1351 h 1457"/>
              <a:gd name="T98" fmla="*/ 759 w 1192"/>
              <a:gd name="T99" fmla="*/ 1439 h 1457"/>
              <a:gd name="T100" fmla="*/ 715 w 1192"/>
              <a:gd name="T101" fmla="*/ 1456 h 1457"/>
              <a:gd name="T102" fmla="*/ 1068 w 1192"/>
              <a:gd name="T103" fmla="*/ 1395 h 1457"/>
              <a:gd name="T104" fmla="*/ 1076 w 1192"/>
              <a:gd name="T105" fmla="*/ 1342 h 1457"/>
              <a:gd name="T106" fmla="*/ 1076 w 1192"/>
              <a:gd name="T107" fmla="*/ 1306 h 1457"/>
              <a:gd name="T108" fmla="*/ 1103 w 1192"/>
              <a:gd name="T109" fmla="*/ 1227 h 1457"/>
              <a:gd name="T110" fmla="*/ 1156 w 1192"/>
              <a:gd name="T111" fmla="*/ 1192 h 1457"/>
              <a:gd name="T112" fmla="*/ 1174 w 1192"/>
              <a:gd name="T113" fmla="*/ 1183 h 1457"/>
              <a:gd name="T114" fmla="*/ 1191 w 1192"/>
              <a:gd name="T115" fmla="*/ 1165 h 1457"/>
              <a:gd name="T116" fmla="*/ 1174 w 1192"/>
              <a:gd name="T117" fmla="*/ 1112 h 1457"/>
              <a:gd name="T118" fmla="*/ 1085 w 1192"/>
              <a:gd name="T119" fmla="*/ 989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1457">
                <a:moveTo>
                  <a:pt x="1085" y="989"/>
                </a:moveTo>
                <a:lnTo>
                  <a:pt x="1085" y="989"/>
                </a:lnTo>
                <a:lnTo>
                  <a:pt x="1059" y="971"/>
                </a:lnTo>
                <a:lnTo>
                  <a:pt x="1050" y="945"/>
                </a:lnTo>
                <a:lnTo>
                  <a:pt x="1041" y="909"/>
                </a:lnTo>
                <a:lnTo>
                  <a:pt x="1032" y="883"/>
                </a:lnTo>
                <a:lnTo>
                  <a:pt x="1041" y="856"/>
                </a:lnTo>
                <a:lnTo>
                  <a:pt x="1050" y="830"/>
                </a:lnTo>
                <a:lnTo>
                  <a:pt x="1059" y="803"/>
                </a:lnTo>
                <a:lnTo>
                  <a:pt x="1085" y="786"/>
                </a:lnTo>
                <a:lnTo>
                  <a:pt x="1085" y="786"/>
                </a:lnTo>
                <a:lnTo>
                  <a:pt x="1103" y="777"/>
                </a:lnTo>
                <a:lnTo>
                  <a:pt x="1112" y="759"/>
                </a:lnTo>
                <a:lnTo>
                  <a:pt x="1112" y="742"/>
                </a:lnTo>
                <a:lnTo>
                  <a:pt x="1112" y="715"/>
                </a:lnTo>
                <a:lnTo>
                  <a:pt x="1094" y="680"/>
                </a:lnTo>
                <a:lnTo>
                  <a:pt x="1085" y="627"/>
                </a:lnTo>
                <a:lnTo>
                  <a:pt x="1085" y="627"/>
                </a:lnTo>
                <a:lnTo>
                  <a:pt x="1085" y="618"/>
                </a:lnTo>
                <a:lnTo>
                  <a:pt x="1076" y="609"/>
                </a:lnTo>
                <a:lnTo>
                  <a:pt x="1041" y="592"/>
                </a:lnTo>
                <a:lnTo>
                  <a:pt x="997" y="574"/>
                </a:lnTo>
                <a:lnTo>
                  <a:pt x="944" y="565"/>
                </a:lnTo>
                <a:lnTo>
                  <a:pt x="759" y="530"/>
                </a:lnTo>
                <a:lnTo>
                  <a:pt x="759" y="530"/>
                </a:lnTo>
                <a:lnTo>
                  <a:pt x="750" y="521"/>
                </a:lnTo>
                <a:lnTo>
                  <a:pt x="741" y="495"/>
                </a:lnTo>
                <a:lnTo>
                  <a:pt x="750" y="433"/>
                </a:lnTo>
                <a:lnTo>
                  <a:pt x="750" y="398"/>
                </a:lnTo>
                <a:lnTo>
                  <a:pt x="750" y="371"/>
                </a:lnTo>
                <a:lnTo>
                  <a:pt x="741" y="353"/>
                </a:lnTo>
                <a:lnTo>
                  <a:pt x="723" y="345"/>
                </a:lnTo>
                <a:lnTo>
                  <a:pt x="723" y="345"/>
                </a:lnTo>
                <a:lnTo>
                  <a:pt x="671" y="336"/>
                </a:lnTo>
                <a:lnTo>
                  <a:pt x="644" y="309"/>
                </a:lnTo>
                <a:lnTo>
                  <a:pt x="626" y="283"/>
                </a:lnTo>
                <a:lnTo>
                  <a:pt x="618" y="239"/>
                </a:lnTo>
                <a:lnTo>
                  <a:pt x="618" y="239"/>
                </a:lnTo>
                <a:lnTo>
                  <a:pt x="618" y="221"/>
                </a:lnTo>
                <a:lnTo>
                  <a:pt x="600" y="195"/>
                </a:lnTo>
                <a:lnTo>
                  <a:pt x="565" y="150"/>
                </a:lnTo>
                <a:lnTo>
                  <a:pt x="529" y="106"/>
                </a:lnTo>
                <a:lnTo>
                  <a:pt x="521" y="89"/>
                </a:lnTo>
                <a:lnTo>
                  <a:pt x="512" y="71"/>
                </a:lnTo>
                <a:lnTo>
                  <a:pt x="512" y="71"/>
                </a:lnTo>
                <a:lnTo>
                  <a:pt x="521" y="53"/>
                </a:lnTo>
                <a:lnTo>
                  <a:pt x="521" y="53"/>
                </a:lnTo>
                <a:lnTo>
                  <a:pt x="441" y="45"/>
                </a:lnTo>
                <a:lnTo>
                  <a:pt x="441" y="45"/>
                </a:lnTo>
                <a:lnTo>
                  <a:pt x="362" y="18"/>
                </a:lnTo>
                <a:lnTo>
                  <a:pt x="309" y="0"/>
                </a:lnTo>
                <a:lnTo>
                  <a:pt x="309" y="0"/>
                </a:lnTo>
                <a:lnTo>
                  <a:pt x="0" y="98"/>
                </a:lnTo>
                <a:lnTo>
                  <a:pt x="0" y="98"/>
                </a:lnTo>
                <a:lnTo>
                  <a:pt x="9" y="159"/>
                </a:lnTo>
                <a:lnTo>
                  <a:pt x="26" y="212"/>
                </a:lnTo>
                <a:lnTo>
                  <a:pt x="53" y="256"/>
                </a:lnTo>
                <a:lnTo>
                  <a:pt x="62" y="274"/>
                </a:lnTo>
                <a:lnTo>
                  <a:pt x="79" y="283"/>
                </a:lnTo>
                <a:lnTo>
                  <a:pt x="79" y="283"/>
                </a:lnTo>
                <a:lnTo>
                  <a:pt x="106" y="300"/>
                </a:lnTo>
                <a:lnTo>
                  <a:pt x="132" y="318"/>
                </a:lnTo>
                <a:lnTo>
                  <a:pt x="141" y="345"/>
                </a:lnTo>
                <a:lnTo>
                  <a:pt x="150" y="371"/>
                </a:lnTo>
                <a:lnTo>
                  <a:pt x="159" y="433"/>
                </a:lnTo>
                <a:lnTo>
                  <a:pt x="176" y="495"/>
                </a:lnTo>
                <a:lnTo>
                  <a:pt x="176" y="495"/>
                </a:lnTo>
                <a:lnTo>
                  <a:pt x="185" y="539"/>
                </a:lnTo>
                <a:lnTo>
                  <a:pt x="194" y="601"/>
                </a:lnTo>
                <a:lnTo>
                  <a:pt x="194" y="759"/>
                </a:lnTo>
                <a:lnTo>
                  <a:pt x="176" y="892"/>
                </a:lnTo>
                <a:lnTo>
                  <a:pt x="168" y="936"/>
                </a:lnTo>
                <a:lnTo>
                  <a:pt x="159" y="953"/>
                </a:lnTo>
                <a:lnTo>
                  <a:pt x="150" y="953"/>
                </a:lnTo>
                <a:lnTo>
                  <a:pt x="150" y="953"/>
                </a:lnTo>
                <a:lnTo>
                  <a:pt x="132" y="962"/>
                </a:lnTo>
                <a:lnTo>
                  <a:pt x="106" y="989"/>
                </a:lnTo>
                <a:lnTo>
                  <a:pt x="44" y="1068"/>
                </a:lnTo>
                <a:lnTo>
                  <a:pt x="44" y="1068"/>
                </a:lnTo>
                <a:lnTo>
                  <a:pt x="159" y="1192"/>
                </a:lnTo>
                <a:lnTo>
                  <a:pt x="273" y="1333"/>
                </a:lnTo>
                <a:lnTo>
                  <a:pt x="273" y="1333"/>
                </a:lnTo>
                <a:lnTo>
                  <a:pt x="282" y="1333"/>
                </a:lnTo>
                <a:lnTo>
                  <a:pt x="282" y="1333"/>
                </a:lnTo>
                <a:lnTo>
                  <a:pt x="335" y="1342"/>
                </a:lnTo>
                <a:lnTo>
                  <a:pt x="397" y="1377"/>
                </a:lnTo>
                <a:lnTo>
                  <a:pt x="397" y="1377"/>
                </a:lnTo>
                <a:lnTo>
                  <a:pt x="397" y="1377"/>
                </a:lnTo>
                <a:lnTo>
                  <a:pt x="406" y="1306"/>
                </a:lnTo>
                <a:lnTo>
                  <a:pt x="423" y="1253"/>
                </a:lnTo>
                <a:lnTo>
                  <a:pt x="450" y="1218"/>
                </a:lnTo>
                <a:lnTo>
                  <a:pt x="476" y="1201"/>
                </a:lnTo>
                <a:lnTo>
                  <a:pt x="521" y="1201"/>
                </a:lnTo>
                <a:lnTo>
                  <a:pt x="565" y="1209"/>
                </a:lnTo>
                <a:lnTo>
                  <a:pt x="609" y="1236"/>
                </a:lnTo>
                <a:lnTo>
                  <a:pt x="644" y="1271"/>
                </a:lnTo>
                <a:lnTo>
                  <a:pt x="644" y="1271"/>
                </a:lnTo>
                <a:lnTo>
                  <a:pt x="715" y="1351"/>
                </a:lnTo>
                <a:lnTo>
                  <a:pt x="741" y="1403"/>
                </a:lnTo>
                <a:lnTo>
                  <a:pt x="759" y="1439"/>
                </a:lnTo>
                <a:lnTo>
                  <a:pt x="759" y="1448"/>
                </a:lnTo>
                <a:lnTo>
                  <a:pt x="715" y="1456"/>
                </a:lnTo>
                <a:lnTo>
                  <a:pt x="715" y="1456"/>
                </a:lnTo>
                <a:lnTo>
                  <a:pt x="1068" y="1395"/>
                </a:lnTo>
                <a:lnTo>
                  <a:pt x="1068" y="1395"/>
                </a:lnTo>
                <a:lnTo>
                  <a:pt x="1076" y="1342"/>
                </a:lnTo>
                <a:lnTo>
                  <a:pt x="1076" y="1306"/>
                </a:lnTo>
                <a:lnTo>
                  <a:pt x="1076" y="1306"/>
                </a:lnTo>
                <a:lnTo>
                  <a:pt x="1076" y="1271"/>
                </a:lnTo>
                <a:lnTo>
                  <a:pt x="1103" y="1227"/>
                </a:lnTo>
                <a:lnTo>
                  <a:pt x="1129" y="1201"/>
                </a:lnTo>
                <a:lnTo>
                  <a:pt x="1156" y="1192"/>
                </a:lnTo>
                <a:lnTo>
                  <a:pt x="1174" y="1183"/>
                </a:lnTo>
                <a:lnTo>
                  <a:pt x="1174" y="1183"/>
                </a:lnTo>
                <a:lnTo>
                  <a:pt x="1191" y="1174"/>
                </a:lnTo>
                <a:lnTo>
                  <a:pt x="1191" y="1165"/>
                </a:lnTo>
                <a:lnTo>
                  <a:pt x="1191" y="1139"/>
                </a:lnTo>
                <a:lnTo>
                  <a:pt x="1174" y="1112"/>
                </a:lnTo>
                <a:lnTo>
                  <a:pt x="1129" y="1051"/>
                </a:lnTo>
                <a:lnTo>
                  <a:pt x="1085" y="989"/>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46"/>
          <p:cNvSpPr>
            <a:spLocks noChangeArrowheads="1"/>
          </p:cNvSpPr>
          <p:nvPr/>
        </p:nvSpPr>
        <p:spPr bwMode="auto">
          <a:xfrm>
            <a:off x="5867343" y="3951233"/>
            <a:ext cx="234567" cy="141758"/>
          </a:xfrm>
          <a:custGeom>
            <a:avLst/>
            <a:gdLst>
              <a:gd name="T0" fmla="*/ 362 w 363"/>
              <a:gd name="T1" fmla="*/ 247 h 292"/>
              <a:gd name="T2" fmla="*/ 362 w 363"/>
              <a:gd name="T3" fmla="*/ 247 h 292"/>
              <a:gd name="T4" fmla="*/ 362 w 363"/>
              <a:gd name="T5" fmla="*/ 238 h 292"/>
              <a:gd name="T6" fmla="*/ 344 w 363"/>
              <a:gd name="T7" fmla="*/ 202 h 292"/>
              <a:gd name="T8" fmla="*/ 318 w 363"/>
              <a:gd name="T9" fmla="*/ 150 h 292"/>
              <a:gd name="T10" fmla="*/ 247 w 363"/>
              <a:gd name="T11" fmla="*/ 70 h 292"/>
              <a:gd name="T12" fmla="*/ 247 w 363"/>
              <a:gd name="T13" fmla="*/ 70 h 292"/>
              <a:gd name="T14" fmla="*/ 212 w 363"/>
              <a:gd name="T15" fmla="*/ 35 h 292"/>
              <a:gd name="T16" fmla="*/ 168 w 363"/>
              <a:gd name="T17" fmla="*/ 8 h 292"/>
              <a:gd name="T18" fmla="*/ 124 w 363"/>
              <a:gd name="T19" fmla="*/ 0 h 292"/>
              <a:gd name="T20" fmla="*/ 79 w 363"/>
              <a:gd name="T21" fmla="*/ 0 h 292"/>
              <a:gd name="T22" fmla="*/ 44 w 363"/>
              <a:gd name="T23" fmla="*/ 17 h 292"/>
              <a:gd name="T24" fmla="*/ 18 w 363"/>
              <a:gd name="T25" fmla="*/ 52 h 292"/>
              <a:gd name="T26" fmla="*/ 0 w 363"/>
              <a:gd name="T27" fmla="*/ 105 h 292"/>
              <a:gd name="T28" fmla="*/ 0 w 363"/>
              <a:gd name="T29" fmla="*/ 176 h 292"/>
              <a:gd name="T30" fmla="*/ 168 w 363"/>
              <a:gd name="T31" fmla="*/ 291 h 292"/>
              <a:gd name="T32" fmla="*/ 362 w 363"/>
              <a:gd name="T33" fmla="*/ 24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292">
                <a:moveTo>
                  <a:pt x="362" y="247"/>
                </a:moveTo>
                <a:lnTo>
                  <a:pt x="362" y="247"/>
                </a:lnTo>
                <a:lnTo>
                  <a:pt x="362" y="238"/>
                </a:lnTo>
                <a:lnTo>
                  <a:pt x="344" y="202"/>
                </a:lnTo>
                <a:lnTo>
                  <a:pt x="318" y="150"/>
                </a:lnTo>
                <a:lnTo>
                  <a:pt x="247" y="70"/>
                </a:lnTo>
                <a:lnTo>
                  <a:pt x="247" y="70"/>
                </a:lnTo>
                <a:lnTo>
                  <a:pt x="212" y="35"/>
                </a:lnTo>
                <a:lnTo>
                  <a:pt x="168" y="8"/>
                </a:lnTo>
                <a:lnTo>
                  <a:pt x="124" y="0"/>
                </a:lnTo>
                <a:lnTo>
                  <a:pt x="79" y="0"/>
                </a:lnTo>
                <a:lnTo>
                  <a:pt x="44" y="17"/>
                </a:lnTo>
                <a:lnTo>
                  <a:pt x="18" y="52"/>
                </a:lnTo>
                <a:lnTo>
                  <a:pt x="0" y="105"/>
                </a:lnTo>
                <a:lnTo>
                  <a:pt x="0" y="176"/>
                </a:lnTo>
                <a:lnTo>
                  <a:pt x="168" y="291"/>
                </a:lnTo>
                <a:lnTo>
                  <a:pt x="362" y="247"/>
                </a:lnTo>
              </a:path>
            </a:pathLst>
          </a:custGeom>
          <a:solidFill>
            <a:srgbClr val="00B0F0"/>
          </a:solidFill>
          <a:ln w="9525" cap="flat">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Rechteck 108"/>
          <p:cNvSpPr/>
          <p:nvPr/>
        </p:nvSpPr>
        <p:spPr>
          <a:xfrm>
            <a:off x="276824" y="4450294"/>
            <a:ext cx="170890" cy="17089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hteck 109"/>
          <p:cNvSpPr/>
          <p:nvPr/>
        </p:nvSpPr>
        <p:spPr>
          <a:xfrm>
            <a:off x="276824" y="4686291"/>
            <a:ext cx="170890" cy="17089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D500"/>
              </a:solidFill>
              <a:effectLst/>
              <a:uLnTx/>
              <a:uFillTx/>
              <a:latin typeface="Arial"/>
              <a:ea typeface="+mn-ea"/>
              <a:cs typeface="+mn-cs"/>
            </a:endParaRPr>
          </a:p>
        </p:txBody>
      </p:sp>
      <p:sp>
        <p:nvSpPr>
          <p:cNvPr id="55" name="Textfeld 112"/>
          <p:cNvSpPr txBox="1"/>
          <p:nvPr/>
        </p:nvSpPr>
        <p:spPr>
          <a:xfrm>
            <a:off x="457200" y="4400126"/>
            <a:ext cx="118283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Arial"/>
                <a:ea typeface="+mn-ea"/>
                <a:cs typeface="+mn-cs"/>
              </a:rPr>
              <a:t>European Union</a:t>
            </a:r>
            <a:endParaRPr kumimoji="0" lang="de-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feld 113"/>
          <p:cNvSpPr txBox="1"/>
          <p:nvPr/>
        </p:nvSpPr>
        <p:spPr>
          <a:xfrm>
            <a:off x="457199" y="4652005"/>
            <a:ext cx="158308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smtClean="0">
                <a:ln>
                  <a:noFill/>
                </a:ln>
                <a:solidFill>
                  <a:prstClr val="black"/>
                </a:solidFill>
                <a:effectLst/>
                <a:uLnTx/>
                <a:uFillTx/>
                <a:latin typeface="Arial"/>
                <a:ea typeface="+mn-ea"/>
                <a:cs typeface="+mn-cs"/>
              </a:rPr>
              <a:t>Contracting</a:t>
            </a:r>
            <a:r>
              <a:rPr kumimoji="0" lang="de-DE" sz="1000" b="0" i="0" u="none" strike="noStrike" kern="1200" cap="none" spc="0" normalizeH="0" baseline="0" noProof="0" dirty="0" smtClean="0">
                <a:ln>
                  <a:noFill/>
                </a:ln>
                <a:solidFill>
                  <a:prstClr val="black"/>
                </a:solidFill>
                <a:effectLst/>
                <a:uLnTx/>
                <a:uFillTx/>
                <a:latin typeface="Arial"/>
                <a:ea typeface="+mn-ea"/>
                <a:cs typeface="+mn-cs"/>
              </a:rPr>
              <a:t> </a:t>
            </a:r>
            <a:r>
              <a:rPr kumimoji="0" lang="de-DE" sz="1000" b="0" i="0" u="none" strike="noStrike" kern="1200" cap="none" spc="0" normalizeH="0" baseline="0" noProof="0" dirty="0" err="1" smtClean="0">
                <a:ln>
                  <a:noFill/>
                </a:ln>
                <a:solidFill>
                  <a:prstClr val="black"/>
                </a:solidFill>
                <a:effectLst/>
                <a:uLnTx/>
                <a:uFillTx/>
                <a:latin typeface="Arial"/>
                <a:ea typeface="+mn-ea"/>
                <a:cs typeface="+mn-cs"/>
              </a:rPr>
              <a:t>Parties</a:t>
            </a:r>
            <a:endParaRPr kumimoji="0" lang="de-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Freeform 31"/>
          <p:cNvSpPr>
            <a:spLocks noChangeArrowheads="1"/>
          </p:cNvSpPr>
          <p:nvPr/>
        </p:nvSpPr>
        <p:spPr bwMode="auto">
          <a:xfrm>
            <a:off x="5169052" y="4896518"/>
            <a:ext cx="97437" cy="54964"/>
          </a:xfrm>
          <a:custGeom>
            <a:avLst/>
            <a:gdLst>
              <a:gd name="T0" fmla="*/ 62 w 689"/>
              <a:gd name="T1" fmla="*/ 362 h 390"/>
              <a:gd name="T2" fmla="*/ 62 w 689"/>
              <a:gd name="T3" fmla="*/ 362 h 390"/>
              <a:gd name="T4" fmla="*/ 97 w 689"/>
              <a:gd name="T5" fmla="*/ 371 h 390"/>
              <a:gd name="T6" fmla="*/ 123 w 689"/>
              <a:gd name="T7" fmla="*/ 380 h 390"/>
              <a:gd name="T8" fmla="*/ 194 w 689"/>
              <a:gd name="T9" fmla="*/ 389 h 390"/>
              <a:gd name="T10" fmla="*/ 264 w 689"/>
              <a:gd name="T11" fmla="*/ 380 h 390"/>
              <a:gd name="T12" fmla="*/ 326 w 689"/>
              <a:gd name="T13" fmla="*/ 362 h 390"/>
              <a:gd name="T14" fmla="*/ 388 w 689"/>
              <a:gd name="T15" fmla="*/ 345 h 390"/>
              <a:gd name="T16" fmla="*/ 432 w 689"/>
              <a:gd name="T17" fmla="*/ 318 h 390"/>
              <a:gd name="T18" fmla="*/ 459 w 689"/>
              <a:gd name="T19" fmla="*/ 292 h 390"/>
              <a:gd name="T20" fmla="*/ 467 w 689"/>
              <a:gd name="T21" fmla="*/ 265 h 390"/>
              <a:gd name="T22" fmla="*/ 467 w 689"/>
              <a:gd name="T23" fmla="*/ 265 h 390"/>
              <a:gd name="T24" fmla="*/ 467 w 689"/>
              <a:gd name="T25" fmla="*/ 247 h 390"/>
              <a:gd name="T26" fmla="*/ 476 w 689"/>
              <a:gd name="T27" fmla="*/ 221 h 390"/>
              <a:gd name="T28" fmla="*/ 503 w 689"/>
              <a:gd name="T29" fmla="*/ 168 h 390"/>
              <a:gd name="T30" fmla="*/ 556 w 689"/>
              <a:gd name="T31" fmla="*/ 115 h 390"/>
              <a:gd name="T32" fmla="*/ 591 w 689"/>
              <a:gd name="T33" fmla="*/ 97 h 390"/>
              <a:gd name="T34" fmla="*/ 626 w 689"/>
              <a:gd name="T35" fmla="*/ 80 h 390"/>
              <a:gd name="T36" fmla="*/ 626 w 689"/>
              <a:gd name="T37" fmla="*/ 80 h 390"/>
              <a:gd name="T38" fmla="*/ 653 w 689"/>
              <a:gd name="T39" fmla="*/ 62 h 390"/>
              <a:gd name="T40" fmla="*/ 679 w 689"/>
              <a:gd name="T41" fmla="*/ 45 h 390"/>
              <a:gd name="T42" fmla="*/ 688 w 689"/>
              <a:gd name="T43" fmla="*/ 27 h 390"/>
              <a:gd name="T44" fmla="*/ 688 w 689"/>
              <a:gd name="T45" fmla="*/ 9 h 390"/>
              <a:gd name="T46" fmla="*/ 679 w 689"/>
              <a:gd name="T47" fmla="*/ 0 h 390"/>
              <a:gd name="T48" fmla="*/ 662 w 689"/>
              <a:gd name="T49" fmla="*/ 0 h 390"/>
              <a:gd name="T50" fmla="*/ 644 w 689"/>
              <a:gd name="T51" fmla="*/ 9 h 390"/>
              <a:gd name="T52" fmla="*/ 617 w 689"/>
              <a:gd name="T53" fmla="*/ 18 h 390"/>
              <a:gd name="T54" fmla="*/ 617 w 689"/>
              <a:gd name="T55" fmla="*/ 18 h 390"/>
              <a:gd name="T56" fmla="*/ 556 w 689"/>
              <a:gd name="T57" fmla="*/ 62 h 390"/>
              <a:gd name="T58" fmla="*/ 459 w 689"/>
              <a:gd name="T59" fmla="*/ 106 h 390"/>
              <a:gd name="T60" fmla="*/ 335 w 689"/>
              <a:gd name="T61" fmla="*/ 133 h 390"/>
              <a:gd name="T62" fmla="*/ 194 w 689"/>
              <a:gd name="T63" fmla="*/ 150 h 390"/>
              <a:gd name="T64" fmla="*/ 194 w 689"/>
              <a:gd name="T65" fmla="*/ 150 h 390"/>
              <a:gd name="T66" fmla="*/ 132 w 689"/>
              <a:gd name="T67" fmla="*/ 159 h 390"/>
              <a:gd name="T68" fmla="*/ 79 w 689"/>
              <a:gd name="T69" fmla="*/ 177 h 390"/>
              <a:gd name="T70" fmla="*/ 35 w 689"/>
              <a:gd name="T71" fmla="*/ 203 h 390"/>
              <a:gd name="T72" fmla="*/ 9 w 689"/>
              <a:gd name="T73" fmla="*/ 230 h 390"/>
              <a:gd name="T74" fmla="*/ 0 w 689"/>
              <a:gd name="T75" fmla="*/ 265 h 390"/>
              <a:gd name="T76" fmla="*/ 0 w 689"/>
              <a:gd name="T77" fmla="*/ 300 h 390"/>
              <a:gd name="T78" fmla="*/ 26 w 689"/>
              <a:gd name="T79" fmla="*/ 327 h 390"/>
              <a:gd name="T80" fmla="*/ 62 w 689"/>
              <a:gd name="T81" fmla="*/ 36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390">
                <a:moveTo>
                  <a:pt x="62" y="362"/>
                </a:moveTo>
                <a:lnTo>
                  <a:pt x="62" y="362"/>
                </a:lnTo>
                <a:lnTo>
                  <a:pt x="97" y="371"/>
                </a:lnTo>
                <a:lnTo>
                  <a:pt x="123" y="380"/>
                </a:lnTo>
                <a:lnTo>
                  <a:pt x="194" y="389"/>
                </a:lnTo>
                <a:lnTo>
                  <a:pt x="264" y="380"/>
                </a:lnTo>
                <a:lnTo>
                  <a:pt x="326" y="362"/>
                </a:lnTo>
                <a:lnTo>
                  <a:pt x="388" y="345"/>
                </a:lnTo>
                <a:lnTo>
                  <a:pt x="432" y="318"/>
                </a:lnTo>
                <a:lnTo>
                  <a:pt x="459" y="292"/>
                </a:lnTo>
                <a:lnTo>
                  <a:pt x="467" y="265"/>
                </a:lnTo>
                <a:lnTo>
                  <a:pt x="467" y="265"/>
                </a:lnTo>
                <a:lnTo>
                  <a:pt x="467" y="247"/>
                </a:lnTo>
                <a:lnTo>
                  <a:pt x="476" y="221"/>
                </a:lnTo>
                <a:lnTo>
                  <a:pt x="503" y="168"/>
                </a:lnTo>
                <a:lnTo>
                  <a:pt x="556" y="115"/>
                </a:lnTo>
                <a:lnTo>
                  <a:pt x="591" y="97"/>
                </a:lnTo>
                <a:lnTo>
                  <a:pt x="626" y="80"/>
                </a:lnTo>
                <a:lnTo>
                  <a:pt x="626" y="80"/>
                </a:lnTo>
                <a:lnTo>
                  <a:pt x="653" y="62"/>
                </a:lnTo>
                <a:lnTo>
                  <a:pt x="679" y="45"/>
                </a:lnTo>
                <a:lnTo>
                  <a:pt x="688" y="27"/>
                </a:lnTo>
                <a:lnTo>
                  <a:pt x="688" y="9"/>
                </a:lnTo>
                <a:lnTo>
                  <a:pt x="679" y="0"/>
                </a:lnTo>
                <a:lnTo>
                  <a:pt x="662" y="0"/>
                </a:lnTo>
                <a:lnTo>
                  <a:pt x="644" y="9"/>
                </a:lnTo>
                <a:lnTo>
                  <a:pt x="617" y="18"/>
                </a:lnTo>
                <a:lnTo>
                  <a:pt x="617" y="18"/>
                </a:lnTo>
                <a:lnTo>
                  <a:pt x="556" y="62"/>
                </a:lnTo>
                <a:lnTo>
                  <a:pt x="459" y="106"/>
                </a:lnTo>
                <a:lnTo>
                  <a:pt x="335" y="133"/>
                </a:lnTo>
                <a:lnTo>
                  <a:pt x="194" y="150"/>
                </a:lnTo>
                <a:lnTo>
                  <a:pt x="194" y="150"/>
                </a:lnTo>
                <a:lnTo>
                  <a:pt x="132" y="159"/>
                </a:lnTo>
                <a:lnTo>
                  <a:pt x="79" y="177"/>
                </a:lnTo>
                <a:lnTo>
                  <a:pt x="35" y="203"/>
                </a:lnTo>
                <a:lnTo>
                  <a:pt x="9" y="230"/>
                </a:lnTo>
                <a:lnTo>
                  <a:pt x="0" y="265"/>
                </a:lnTo>
                <a:lnTo>
                  <a:pt x="0" y="300"/>
                </a:lnTo>
                <a:lnTo>
                  <a:pt x="26" y="327"/>
                </a:lnTo>
                <a:lnTo>
                  <a:pt x="62" y="362"/>
                </a:lnTo>
              </a:path>
            </a:pathLst>
          </a:custGeom>
          <a:solidFill>
            <a:schemeClr val="tx2"/>
          </a:solidFill>
          <a:ln w="9525" cap="flat">
            <a:solidFill>
              <a:schemeClr val="bg1"/>
            </a:solidFill>
            <a:bevel/>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Rechteck 108"/>
          <p:cNvSpPr/>
          <p:nvPr/>
        </p:nvSpPr>
        <p:spPr>
          <a:xfrm>
            <a:off x="344080" y="1196184"/>
            <a:ext cx="170890" cy="17089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hteck 108"/>
          <p:cNvSpPr/>
          <p:nvPr/>
        </p:nvSpPr>
        <p:spPr>
          <a:xfrm>
            <a:off x="537787" y="1196184"/>
            <a:ext cx="170890" cy="17089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tangle 61"/>
          <p:cNvSpPr/>
          <p:nvPr/>
        </p:nvSpPr>
        <p:spPr>
          <a:xfrm>
            <a:off x="184804" y="1040547"/>
            <a:ext cx="1981784" cy="500911"/>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hteck 108"/>
          <p:cNvSpPr/>
          <p:nvPr/>
        </p:nvSpPr>
        <p:spPr>
          <a:xfrm>
            <a:off x="344080" y="1832031"/>
            <a:ext cx="170890" cy="17089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hteck 108"/>
          <p:cNvSpPr/>
          <p:nvPr/>
        </p:nvSpPr>
        <p:spPr>
          <a:xfrm>
            <a:off x="537787" y="1832031"/>
            <a:ext cx="170890" cy="170890"/>
          </a:xfrm>
          <a:prstGeom prst="rect">
            <a:avLst/>
          </a:prstGeom>
          <a:solidFill>
            <a:srgbClr val="00B0F0"/>
          </a:solidFill>
          <a:ln w="9525" cap="flat">
            <a:solidFill>
              <a:schemeClr val="bg1"/>
            </a:solidFill>
            <a:bevel/>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Rectangle 64"/>
          <p:cNvSpPr/>
          <p:nvPr/>
        </p:nvSpPr>
        <p:spPr>
          <a:xfrm>
            <a:off x="184804" y="1676394"/>
            <a:ext cx="1981784" cy="500911"/>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hteck 108"/>
          <p:cNvSpPr/>
          <p:nvPr/>
        </p:nvSpPr>
        <p:spPr>
          <a:xfrm>
            <a:off x="334460" y="2483086"/>
            <a:ext cx="170890" cy="170890"/>
          </a:xfrm>
          <a:prstGeom prst="rect">
            <a:avLst/>
          </a:prstGeom>
          <a:solidFill>
            <a:srgbClr val="00B0F0"/>
          </a:solidFill>
          <a:ln w="9525" cap="flat">
            <a:solidFill>
              <a:schemeClr val="bg1"/>
            </a:solidFill>
            <a:bevel/>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Rechteck 108"/>
          <p:cNvSpPr/>
          <p:nvPr/>
        </p:nvSpPr>
        <p:spPr>
          <a:xfrm>
            <a:off x="528167" y="2483086"/>
            <a:ext cx="170890" cy="170890"/>
          </a:xfrm>
          <a:prstGeom prst="rect">
            <a:avLst/>
          </a:prstGeom>
          <a:solidFill>
            <a:srgbClr val="00B0F0"/>
          </a:solidFill>
          <a:ln w="9525" cap="flat">
            <a:solidFill>
              <a:schemeClr val="bg1"/>
            </a:solidFill>
            <a:bevel/>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Rectangle 73"/>
          <p:cNvSpPr/>
          <p:nvPr/>
        </p:nvSpPr>
        <p:spPr>
          <a:xfrm>
            <a:off x="175184" y="2327449"/>
            <a:ext cx="1984186" cy="500911"/>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TextBox 74"/>
          <p:cNvSpPr txBox="1"/>
          <p:nvPr/>
        </p:nvSpPr>
        <p:spPr>
          <a:xfrm>
            <a:off x="787011" y="1128763"/>
            <a:ext cx="12532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EU CACM</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TextBox 75"/>
          <p:cNvSpPr txBox="1"/>
          <p:nvPr/>
        </p:nvSpPr>
        <p:spPr>
          <a:xfrm>
            <a:off x="777614" y="1758468"/>
            <a:ext cx="13240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Arial"/>
                <a:ea typeface="+mn-ea"/>
                <a:cs typeface="+mn-cs"/>
              </a:rPr>
              <a:t>EnC</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CACM</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p:cNvSpPr txBox="1"/>
          <p:nvPr/>
        </p:nvSpPr>
        <p:spPr>
          <a:xfrm>
            <a:off x="759303" y="2413052"/>
            <a:ext cx="13240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Arial"/>
                <a:ea typeface="+mn-ea"/>
                <a:cs typeface="+mn-cs"/>
              </a:rPr>
              <a:t>EnC</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CACM</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 name="Straight Connector 4"/>
          <p:cNvCxnSpPr/>
          <p:nvPr/>
        </p:nvCxnSpPr>
        <p:spPr>
          <a:xfrm>
            <a:off x="6244827" y="2759768"/>
            <a:ext cx="201345" cy="73807"/>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6116002" y="3058892"/>
            <a:ext cx="181124" cy="1680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6511502" y="3145796"/>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6154899" y="3101171"/>
            <a:ext cx="136470" cy="14275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6974046" y="3203145"/>
            <a:ext cx="136470" cy="14275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6084926" y="3612594"/>
            <a:ext cx="136470" cy="14275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199541" y="3907754"/>
            <a:ext cx="218134" cy="7978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6173141" y="3986045"/>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flipV="1">
            <a:off x="5947041" y="4025062"/>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flipV="1">
            <a:off x="5953945" y="4319123"/>
            <a:ext cx="120327" cy="13047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flipV="1">
            <a:off x="6157162" y="4180973"/>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213072" y="4056704"/>
            <a:ext cx="172570" cy="1235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943620" y="4207568"/>
            <a:ext cx="130012" cy="9022"/>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816376" y="4012134"/>
            <a:ext cx="130012" cy="90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5991144" y="3894366"/>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5947041" y="3434285"/>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flipV="1">
            <a:off x="5622871" y="3586685"/>
            <a:ext cx="8618" cy="14882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5770351" y="3763737"/>
            <a:ext cx="181124" cy="1680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5733841" y="3599527"/>
            <a:ext cx="181124" cy="16804"/>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695770" y="3863050"/>
            <a:ext cx="89060" cy="14319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5808394" y="3842569"/>
            <a:ext cx="136470" cy="14275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5571427" y="4062867"/>
            <a:ext cx="256328" cy="211578"/>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5841313" y="4058950"/>
            <a:ext cx="80803" cy="8457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flipV="1">
            <a:off x="6018585" y="4053011"/>
            <a:ext cx="48945" cy="127198"/>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6789779" y="3240951"/>
            <a:ext cx="129703" cy="159037"/>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407891" y="1912356"/>
            <a:ext cx="196483" cy="239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409366" y="2564541"/>
            <a:ext cx="196483" cy="239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17707" y="3009693"/>
            <a:ext cx="199399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err="1" smtClean="0">
                <a:ln>
                  <a:noFill/>
                </a:ln>
                <a:solidFill>
                  <a:srgbClr val="FF0000"/>
                </a:solidFill>
                <a:effectLst/>
                <a:uLnTx/>
                <a:uFillTx/>
                <a:latin typeface="Arial"/>
                <a:ea typeface="+mn-ea"/>
                <a:cs typeface="Arial"/>
              </a:rPr>
              <a:t>n.b</a:t>
            </a:r>
            <a:r>
              <a:rPr kumimoji="0" lang="en-GB" sz="1200" b="0" i="0" u="sng" strike="noStrike" kern="1200" cap="none" spc="0" normalizeH="0" baseline="0" noProof="0" dirty="0" err="1" smtClean="0">
                <a:ln>
                  <a:noFill/>
                </a:ln>
                <a:solidFill>
                  <a:srgbClr val="20266E"/>
                </a:solidFill>
                <a:effectLst/>
                <a:uLnTx/>
                <a:uFillTx/>
                <a:latin typeface="Arial"/>
                <a:ea typeface="+mn-ea"/>
                <a:cs typeface="Arial"/>
              </a:rPr>
              <a:t>.</a:t>
            </a:r>
            <a:r>
              <a:rPr kumimoji="0" lang="en-GB" sz="1200" b="0" i="0" u="sng" strike="noStrike" kern="1200" cap="none" spc="0" normalizeH="0" baseline="0" noProof="0" dirty="0" smtClean="0">
                <a:ln>
                  <a:noFill/>
                </a:ln>
                <a:solidFill>
                  <a:srgbClr val="20266E"/>
                </a:solidFill>
                <a:effectLst/>
                <a:uLnTx/>
                <a:uFillTx/>
                <a:latin typeface="Arial"/>
                <a:ea typeface="+mn-ea"/>
                <a:cs typeface="Arial"/>
              </a:rPr>
              <a:t>: </a:t>
            </a:r>
            <a:r>
              <a:rPr kumimoji="0" lang="en-GB" sz="1200" b="0" i="0" u="none" strike="noStrike" kern="1200" cap="none" spc="0" normalizeH="0" baseline="0" noProof="0" dirty="0">
                <a:ln>
                  <a:noFill/>
                </a:ln>
                <a:solidFill>
                  <a:srgbClr val="20266E"/>
                </a:solidFill>
                <a:effectLst/>
                <a:uLnTx/>
                <a:uFillTx/>
                <a:latin typeface="Arial"/>
                <a:ea typeface="+mn-ea"/>
                <a:cs typeface="Arial"/>
              </a:rPr>
              <a:t>A legally binding solution for CP-MS interconnections is needed (‘reciprocity’)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0266E"/>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283583"/>
                </a:solidFill>
                <a:effectLst/>
                <a:uLnTx/>
                <a:uFillTx/>
                <a:latin typeface="Arial"/>
                <a:ea typeface="+mn-ea"/>
                <a:cs typeface="+mn-cs"/>
              </a:rPr>
              <a:t>CESEC Electricity Plenary 21 January 2019</a:t>
            </a:r>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spTree>
    <p:extLst>
      <p:ext uri="{BB962C8B-B14F-4D97-AF65-F5344CB8AC3E}">
        <p14:creationId xmlns:p14="http://schemas.microsoft.com/office/powerpoint/2010/main" val="13364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3B2B6-68E5-2D46-B060-FE1D3366BF4B}"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srgbClr val="283583"/>
              </a:solidFill>
              <a:effectLst/>
              <a:uLnTx/>
              <a:uFillTx/>
              <a:latin typeface="Arial"/>
              <a:ea typeface="+mn-ea"/>
              <a:cs typeface="+mn-cs"/>
            </a:endParaRPr>
          </a:p>
        </p:txBody>
      </p:sp>
      <p:sp>
        <p:nvSpPr>
          <p:cNvPr id="13" name="Titel 1"/>
          <p:cNvSpPr>
            <a:spLocks noGrp="1"/>
          </p:cNvSpPr>
          <p:nvPr>
            <p:ph type="title"/>
          </p:nvPr>
        </p:nvSpPr>
        <p:spPr>
          <a:xfrm>
            <a:off x="147485" y="279400"/>
            <a:ext cx="6609974" cy="499533"/>
          </a:xfrm>
        </p:spPr>
        <p:txBody>
          <a:bodyPr/>
          <a:lstStyle/>
          <a:p>
            <a:r>
              <a:rPr lang="de-DE" sz="2000" b="1" dirty="0" smtClean="0"/>
              <a:t>Providing a legal basis for market coupling</a:t>
            </a:r>
            <a:endParaRPr lang="de-DE" sz="2000" b="1" dirty="0"/>
          </a:p>
        </p:txBody>
      </p:sp>
      <p:pic>
        <p:nvPicPr>
          <p:cNvPr id="40962" name="Picture 2"/>
          <p:cNvPicPr>
            <a:picLocks noGrp="1" noChangeAspect="1" noChangeArrowheads="1"/>
          </p:cNvPicPr>
          <p:nvPr>
            <p:ph type="pic" idx="13"/>
          </p:nvPr>
        </p:nvPicPr>
        <p:blipFill>
          <a:blip r:embed="rId2"/>
          <a:srcRect l="28610" r="28610"/>
          <a:stretch>
            <a:fillRect/>
          </a:stretch>
        </p:blipFill>
        <p:spPr bwMode="auto">
          <a:prstGeom prst="rect">
            <a:avLst/>
          </a:prstGeom>
          <a:noFill/>
          <a:ln w="9525">
            <a:noFill/>
            <a:miter lim="800000"/>
            <a:headEnd/>
            <a:tailEnd/>
          </a:ln>
          <a:effectLst/>
        </p:spPr>
      </p:pic>
      <p:sp>
        <p:nvSpPr>
          <p:cNvPr id="10" name="Content Placeholder 17"/>
          <p:cNvSpPr txBox="1">
            <a:spLocks/>
          </p:cNvSpPr>
          <p:nvPr/>
        </p:nvSpPr>
        <p:spPr>
          <a:xfrm>
            <a:off x="2861733" y="1033588"/>
            <a:ext cx="6282267" cy="3945696"/>
          </a:xfrm>
          <a:prstGeom prst="rect">
            <a:avLst/>
          </a:prstGeom>
        </p:spPr>
        <p:txBody>
          <a:bodyPr vert="horz" wrap="square" lIns="91440" tIns="45720" rIns="91440" bIns="45720" rtlCol="0">
            <a:spAutoFit/>
          </a:bodyPr>
          <a:lstStyle/>
          <a:p>
            <a:pPr marL="342900" marR="0" lvl="0" indent="-3429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en-GB" sz="1600" b="1" i="0" u="none" strike="noStrike" kern="1200" cap="none" spc="0" normalizeH="0" baseline="0" noProof="0" dirty="0" smtClean="0">
                <a:ln>
                  <a:noFill/>
                </a:ln>
                <a:solidFill>
                  <a:srgbClr val="20266E"/>
                </a:solidFill>
                <a:effectLst/>
                <a:uLnTx/>
                <a:uFillTx/>
                <a:latin typeface="Arial"/>
                <a:ea typeface="+mn-ea"/>
                <a:cs typeface="Arial"/>
              </a:rPr>
              <a:t>A legally binding </a:t>
            </a:r>
            <a:r>
              <a:rPr kumimoji="0" lang="en-GB" sz="1600" b="0" i="0" u="none" strike="noStrike" kern="1200" cap="none" spc="0" normalizeH="0" baseline="0" noProof="0" dirty="0" smtClean="0">
                <a:ln>
                  <a:noFill/>
                </a:ln>
                <a:solidFill>
                  <a:srgbClr val="20266E"/>
                </a:solidFill>
                <a:effectLst/>
                <a:uLnTx/>
                <a:uFillTx/>
                <a:latin typeface="Arial"/>
                <a:ea typeface="+mn-ea"/>
                <a:cs typeface="Arial"/>
              </a:rPr>
              <a:t>solution for CP-MS interconnections requires changes of the </a:t>
            </a:r>
            <a:r>
              <a:rPr kumimoji="0" lang="en-GB" sz="1600" b="0" i="0" u="none" strike="noStrike" kern="1200" cap="none" spc="0" normalizeH="0" baseline="0" noProof="0" dirty="0" err="1" smtClean="0">
                <a:ln>
                  <a:noFill/>
                </a:ln>
                <a:solidFill>
                  <a:srgbClr val="20266E"/>
                </a:solidFill>
                <a:effectLst/>
                <a:uLnTx/>
                <a:uFillTx/>
                <a:latin typeface="Arial"/>
                <a:ea typeface="+mn-ea"/>
                <a:cs typeface="Arial"/>
              </a:rPr>
              <a:t>EnC</a:t>
            </a:r>
            <a:r>
              <a:rPr kumimoji="0" lang="en-GB" sz="1600" b="0" i="0" u="none" strike="noStrike" kern="1200" cap="none" spc="0" normalizeH="0" baseline="0" noProof="0" dirty="0" smtClean="0">
                <a:ln>
                  <a:noFill/>
                </a:ln>
                <a:solidFill>
                  <a:srgbClr val="20266E"/>
                </a:solidFill>
                <a:effectLst/>
                <a:uLnTx/>
                <a:uFillTx/>
                <a:latin typeface="Arial"/>
                <a:ea typeface="+mn-ea"/>
                <a:cs typeface="Arial"/>
              </a:rPr>
              <a:t> Treaty</a:t>
            </a:r>
          </a:p>
          <a:p>
            <a:pPr marL="0" marR="0" lvl="0" indent="0" algn="l" defTabSz="457200" rtl="0" eaLnBrk="1" fontAlgn="auto" latinLnBrk="0" hangingPunct="1">
              <a:lnSpc>
                <a:spcPct val="120000"/>
              </a:lnSpc>
              <a:spcBef>
                <a:spcPts val="600"/>
              </a:spcBef>
              <a:spcAft>
                <a:spcPts val="0"/>
              </a:spcAft>
              <a:buClrTx/>
              <a:buSzTx/>
              <a:buFontTx/>
              <a:buNone/>
              <a:tabLst/>
              <a:defRPr/>
            </a:pPr>
            <a:r>
              <a:rPr kumimoji="0" lang="en-US" sz="1600" b="0" i="0" u="none" strike="noStrike" kern="1200" cap="none" spc="0" normalizeH="0" baseline="0" noProof="0" dirty="0" smtClean="0">
                <a:ln>
                  <a:noFill/>
                </a:ln>
                <a:solidFill>
                  <a:srgbClr val="20266E"/>
                </a:solidFill>
                <a:effectLst/>
                <a:uLnTx/>
                <a:uFillTx/>
                <a:latin typeface="Arial"/>
                <a:ea typeface="+mn-ea"/>
                <a:cs typeface="Arial"/>
              </a:rPr>
              <a:t>Progress made in December 2018</a:t>
            </a:r>
            <a:endParaRPr kumimoji="0" lang="en-GB" sz="1600" b="0" i="0" u="none" strike="noStrike" kern="1200" cap="none" spc="0" normalizeH="0" baseline="0" noProof="0" dirty="0" smtClean="0">
              <a:ln>
                <a:noFill/>
              </a:ln>
              <a:solidFill>
                <a:srgbClr val="20266E"/>
              </a:solidFill>
              <a:effectLst/>
              <a:uLnTx/>
              <a:uFillTx/>
              <a:latin typeface="Arial"/>
              <a:ea typeface="+mn-ea"/>
              <a:cs typeface="Arial"/>
            </a:endParaRPr>
          </a:p>
          <a:p>
            <a:pPr marL="342900" marR="0" lvl="0" indent="-3429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en-GB" sz="1600" b="0" i="0" u="none" strike="noStrike" kern="1200" cap="none" spc="0" normalizeH="0" baseline="0" noProof="0" dirty="0" smtClean="0">
                <a:ln>
                  <a:noFill/>
                </a:ln>
                <a:solidFill>
                  <a:srgbClr val="20266E"/>
                </a:solidFill>
                <a:effectLst/>
                <a:uLnTx/>
                <a:uFillTx/>
                <a:latin typeface="Arial"/>
                <a:ea typeface="+mn-ea"/>
                <a:cs typeface="Arial"/>
              </a:rPr>
              <a:t>The </a:t>
            </a:r>
            <a:r>
              <a:rPr kumimoji="0" lang="en-GB" sz="1600" b="0" i="0" u="none" strike="noStrike" kern="1200" cap="none" spc="0" normalizeH="0" baseline="0" noProof="0" dirty="0" err="1" smtClean="0">
                <a:ln>
                  <a:noFill/>
                </a:ln>
                <a:solidFill>
                  <a:srgbClr val="20266E"/>
                </a:solidFill>
                <a:effectLst/>
                <a:uLnTx/>
                <a:uFillTx/>
                <a:latin typeface="Arial"/>
                <a:ea typeface="+mn-ea"/>
                <a:cs typeface="Arial"/>
              </a:rPr>
              <a:t>EnC</a:t>
            </a:r>
            <a:r>
              <a:rPr kumimoji="0" lang="en-GB" sz="1600" b="0" i="0" u="none" strike="noStrike" kern="1200" cap="none" spc="0" normalizeH="0" baseline="0" noProof="0" dirty="0" smtClean="0">
                <a:ln>
                  <a:noFill/>
                </a:ln>
                <a:solidFill>
                  <a:srgbClr val="20266E"/>
                </a:solidFill>
                <a:effectLst/>
                <a:uLnTx/>
                <a:uFillTx/>
                <a:latin typeface="Arial"/>
                <a:ea typeface="+mn-ea"/>
                <a:cs typeface="Arial"/>
              </a:rPr>
              <a:t> Ministerial Council welcomed </a:t>
            </a:r>
            <a:r>
              <a:rPr kumimoji="0" lang="en-GB" sz="1600" b="0" i="0" u="none" strike="noStrike" kern="1200" cap="none" spc="0" normalizeH="0" baseline="0" noProof="0" dirty="0">
                <a:ln>
                  <a:noFill/>
                </a:ln>
                <a:solidFill>
                  <a:srgbClr val="20266E"/>
                </a:solidFill>
                <a:effectLst/>
                <a:uLnTx/>
                <a:uFillTx/>
                <a:latin typeface="Arial"/>
                <a:ea typeface="+mn-ea"/>
                <a:cs typeface="Arial"/>
              </a:rPr>
              <a:t>the </a:t>
            </a:r>
            <a:r>
              <a:rPr kumimoji="0" lang="en-GB" sz="1600" b="1" i="0" u="none" strike="noStrike" kern="1200" cap="none" spc="0" normalizeH="0" baseline="0" noProof="0" dirty="0">
                <a:ln>
                  <a:noFill/>
                </a:ln>
                <a:solidFill>
                  <a:srgbClr val="20266E"/>
                </a:solidFill>
                <a:effectLst/>
                <a:uLnTx/>
                <a:uFillTx/>
                <a:latin typeface="Arial"/>
                <a:ea typeface="+mn-ea"/>
                <a:cs typeface="Arial"/>
              </a:rPr>
              <a:t>mandate for the European Commission to negotiate Treaty amendments </a:t>
            </a:r>
            <a:r>
              <a:rPr kumimoji="0" lang="en-GB" sz="1600" b="0" i="0" u="none" strike="noStrike" kern="1200" cap="none" spc="0" normalizeH="0" baseline="0" noProof="0" dirty="0">
                <a:ln>
                  <a:noFill/>
                </a:ln>
                <a:solidFill>
                  <a:srgbClr val="20266E"/>
                </a:solidFill>
                <a:effectLst/>
                <a:uLnTx/>
                <a:uFillTx/>
                <a:latin typeface="Arial"/>
                <a:ea typeface="+mn-ea"/>
                <a:cs typeface="Arial"/>
              </a:rPr>
              <a:t>on behalf of the European Union. The Ministerial Council decided to take up again the negotiations on Treaty amendments with </a:t>
            </a:r>
            <a:r>
              <a:rPr kumimoji="0" lang="en-GB" sz="1600" b="1" i="0" u="none" strike="noStrike" kern="1200" cap="none" spc="0" normalizeH="0" baseline="0" noProof="0" dirty="0">
                <a:ln>
                  <a:noFill/>
                </a:ln>
                <a:solidFill>
                  <a:srgbClr val="20266E"/>
                </a:solidFill>
                <a:effectLst/>
                <a:uLnTx/>
                <a:uFillTx/>
                <a:latin typeface="Arial"/>
                <a:ea typeface="+mn-ea"/>
                <a:cs typeface="Arial"/>
              </a:rPr>
              <a:t>particular focus on a reciprocity mechanism</a:t>
            </a:r>
            <a:r>
              <a:rPr kumimoji="0" lang="en-GB" sz="1600" b="0" i="0" u="none" strike="noStrike" kern="1200" cap="none" spc="0" normalizeH="0" baseline="0" noProof="0" dirty="0">
                <a:ln>
                  <a:noFill/>
                </a:ln>
                <a:solidFill>
                  <a:srgbClr val="20266E"/>
                </a:solidFill>
                <a:effectLst/>
                <a:uLnTx/>
                <a:uFillTx/>
                <a:latin typeface="Arial"/>
                <a:ea typeface="+mn-ea"/>
                <a:cs typeface="Arial"/>
              </a:rPr>
              <a:t>, with a view to finalizing them within the first half of 2019, and submit a proposal to the next Ministerial Council </a:t>
            </a:r>
            <a:r>
              <a:rPr kumimoji="0" lang="en-GB" sz="1600" b="0" i="0" u="none" strike="noStrike" kern="1200" cap="none" spc="0" normalizeH="0" baseline="0" noProof="0" dirty="0" smtClean="0">
                <a:ln>
                  <a:noFill/>
                </a:ln>
                <a:solidFill>
                  <a:srgbClr val="20266E"/>
                </a:solidFill>
                <a:effectLst/>
                <a:uLnTx/>
                <a:uFillTx/>
                <a:latin typeface="Arial"/>
                <a:ea typeface="+mn-ea"/>
                <a:cs typeface="Arial"/>
              </a:rPr>
              <a:t>meeting (November 2019)</a:t>
            </a:r>
            <a:endParaRPr kumimoji="0" lang="de-AT" sz="1600" b="0" i="0" u="none" strike="noStrike" kern="1200" cap="none" spc="0" normalizeH="0" baseline="0" noProof="0" dirty="0" smtClean="0">
              <a:ln>
                <a:noFill/>
              </a:ln>
              <a:solidFill>
                <a:srgbClr val="20266E"/>
              </a:solidFill>
              <a:effectLst/>
              <a:uLnTx/>
              <a:uFillTx/>
              <a:latin typeface="Arial"/>
              <a:ea typeface="+mn-ea"/>
              <a:cs typeface="Arial"/>
            </a:endParaRPr>
          </a:p>
          <a:p>
            <a:pPr marL="266700" marR="0" lvl="0" indent="-2667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de-AT" sz="1600" b="1" i="0" u="none" strike="noStrike" kern="1200" cap="none" spc="0" normalizeH="0" baseline="0" noProof="0" dirty="0" smtClean="0">
                <a:ln>
                  <a:noFill/>
                </a:ln>
                <a:solidFill>
                  <a:srgbClr val="20266E"/>
                </a:solidFill>
                <a:effectLst/>
                <a:uLnTx/>
                <a:uFillTx/>
                <a:latin typeface="Arial"/>
                <a:ea typeface="+mn-ea"/>
                <a:cs typeface="Arial"/>
              </a:rPr>
              <a:t>CACM expected to be adopted for EnC in 2019/2020</a:t>
            </a:r>
          </a:p>
        </p:txBody>
      </p:sp>
      <p:sp>
        <p:nvSpPr>
          <p:cNvPr id="2" name="Footer Placeholder 1"/>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283583"/>
                </a:solidFill>
                <a:effectLst/>
                <a:uLnTx/>
                <a:uFillTx/>
                <a:latin typeface="Arial"/>
                <a:ea typeface="+mn-ea"/>
                <a:cs typeface="+mn-cs"/>
              </a:rPr>
              <a:t>CESEC Electricity Plenary 21 January 2019</a:t>
            </a:r>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spTree>
    <p:extLst>
      <p:ext uri="{BB962C8B-B14F-4D97-AF65-F5344CB8AC3E}">
        <p14:creationId xmlns:p14="http://schemas.microsoft.com/office/powerpoint/2010/main" val="208607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3B2B6-68E5-2D46-B060-FE1D3366BF4B}"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srgbClr val="283583"/>
              </a:solidFill>
              <a:effectLst/>
              <a:uLnTx/>
              <a:uFillTx/>
              <a:latin typeface="Arial"/>
              <a:ea typeface="+mn-ea"/>
              <a:cs typeface="+mn-cs"/>
            </a:endParaRPr>
          </a:p>
        </p:txBody>
      </p:sp>
      <p:sp>
        <p:nvSpPr>
          <p:cNvPr id="13" name="Titel 1"/>
          <p:cNvSpPr>
            <a:spLocks noGrp="1"/>
          </p:cNvSpPr>
          <p:nvPr>
            <p:ph type="title"/>
          </p:nvPr>
        </p:nvSpPr>
        <p:spPr>
          <a:xfrm>
            <a:off x="-80920" y="203164"/>
            <a:ext cx="7331384" cy="499533"/>
          </a:xfrm>
        </p:spPr>
        <p:txBody>
          <a:bodyPr/>
          <a:lstStyle/>
          <a:p>
            <a:r>
              <a:rPr lang="en-GB" sz="2000" b="1" dirty="0"/>
              <a:t>Participation of </a:t>
            </a:r>
            <a:r>
              <a:rPr lang="en-GB" sz="2000" b="1" dirty="0" err="1"/>
              <a:t>EnC</a:t>
            </a:r>
            <a:r>
              <a:rPr lang="en-GB" sz="2000" b="1" dirty="0"/>
              <a:t> CPs in Multi-Regional </a:t>
            </a:r>
            <a:r>
              <a:rPr lang="en-GB" sz="2000" b="1" dirty="0" smtClean="0"/>
              <a:t>Coupling (MRC)</a:t>
            </a:r>
            <a:endParaRPr lang="en-GB" sz="2000" b="1" dirty="0"/>
          </a:p>
        </p:txBody>
      </p:sp>
      <p:sp>
        <p:nvSpPr>
          <p:cNvPr id="10" name="Content Placeholder 17"/>
          <p:cNvSpPr txBox="1">
            <a:spLocks/>
          </p:cNvSpPr>
          <p:nvPr/>
        </p:nvSpPr>
        <p:spPr>
          <a:xfrm>
            <a:off x="-1" y="961928"/>
            <a:ext cx="5227455" cy="4398127"/>
          </a:xfrm>
          <a:prstGeom prst="rect">
            <a:avLst/>
          </a:prstGeom>
        </p:spPr>
        <p:txBody>
          <a:bodyPr vert="horz" wrap="square" lIns="91440" tIns="45720" rIns="91440" bIns="45720" rtlCol="0">
            <a:spAutoFit/>
          </a:bodyPr>
          <a:lstStyle/>
          <a:p>
            <a:pPr marL="0" marR="0" lvl="0" indent="0" algn="l" defTabSz="457200" rtl="0" eaLnBrk="1" fontAlgn="auto" latinLnBrk="0" hangingPunct="1">
              <a:lnSpc>
                <a:spcPct val="120000"/>
              </a:lnSpc>
              <a:spcBef>
                <a:spcPts val="600"/>
              </a:spcBef>
              <a:spcAft>
                <a:spcPts val="0"/>
              </a:spcAft>
              <a:buClrTx/>
              <a:buSzTx/>
              <a:buFontTx/>
              <a:buNone/>
              <a:tabLst/>
              <a:defRPr/>
            </a:pPr>
            <a:r>
              <a:rPr kumimoji="0" lang="en-GB" sz="1600" b="1" i="0" u="none" strike="noStrike" kern="1200" cap="none" spc="0" normalizeH="0" baseline="0" noProof="0" dirty="0" smtClean="0">
                <a:ln>
                  <a:noFill/>
                </a:ln>
                <a:solidFill>
                  <a:srgbClr val="20266E"/>
                </a:solidFill>
                <a:effectLst/>
                <a:uLnTx/>
                <a:uFillTx/>
                <a:latin typeface="Arial"/>
                <a:ea typeface="+mn-ea"/>
                <a:cs typeface="Arial"/>
              </a:rPr>
              <a:t>Cooperation of WB6 and MRC Day-ahead Market Coupling Initiatives initiated</a:t>
            </a:r>
          </a:p>
          <a:p>
            <a:pPr marL="342900" marR="0" lvl="0" indent="-3429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en-GB" sz="1400" b="1" i="0" u="none" strike="noStrike" kern="1200" cap="none" spc="0" normalizeH="0" baseline="0" noProof="0" dirty="0" smtClean="0">
                <a:ln>
                  <a:noFill/>
                </a:ln>
                <a:solidFill>
                  <a:srgbClr val="20266E"/>
                </a:solidFill>
                <a:effectLst/>
                <a:uLnTx/>
                <a:uFillTx/>
                <a:latin typeface="Arial"/>
                <a:ea typeface="+mn-ea"/>
                <a:cs typeface="Arial"/>
              </a:rPr>
              <a:t>1</a:t>
            </a:r>
            <a:r>
              <a:rPr kumimoji="0" lang="en-GB" sz="1400" b="1" i="0" u="none" strike="noStrike" kern="1200" cap="none" spc="0" normalizeH="0" baseline="30000" noProof="0" dirty="0" smtClean="0">
                <a:ln>
                  <a:noFill/>
                </a:ln>
                <a:solidFill>
                  <a:srgbClr val="20266E"/>
                </a:solidFill>
                <a:effectLst/>
                <a:uLnTx/>
                <a:uFillTx/>
                <a:latin typeface="Arial"/>
                <a:ea typeface="+mn-ea"/>
                <a:cs typeface="Arial"/>
              </a:rPr>
              <a:t>st</a:t>
            </a:r>
            <a:r>
              <a:rPr kumimoji="0" lang="en-GB" sz="1400" b="1" i="0" u="none" strike="noStrike" kern="1200" cap="none" spc="0" normalizeH="0" baseline="0" noProof="0" dirty="0" smtClean="0">
                <a:ln>
                  <a:noFill/>
                </a:ln>
                <a:solidFill>
                  <a:srgbClr val="20266E"/>
                </a:solidFill>
                <a:effectLst/>
                <a:uLnTx/>
                <a:uFillTx/>
                <a:latin typeface="Arial"/>
                <a:ea typeface="+mn-ea"/>
                <a:cs typeface="Arial"/>
              </a:rPr>
              <a:t> meeting held in November 2018 with a view to explore requirements for WB6 stakeholders to join Multi-Regional Coupling   </a:t>
            </a:r>
          </a:p>
          <a:p>
            <a:pPr marL="342900" marR="0" lvl="0" indent="-3429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Arial"/>
              </a:rPr>
              <a:t>Preconditions for MRC membership</a:t>
            </a:r>
          </a:p>
          <a:p>
            <a:pPr marL="800100" marR="0" lvl="1" indent="-342900" algn="l" defTabSz="4572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err="1" smtClean="0">
                <a:ln>
                  <a:noFill/>
                </a:ln>
                <a:solidFill>
                  <a:srgbClr val="20266E"/>
                </a:solidFill>
                <a:effectLst/>
                <a:uLnTx/>
                <a:uFillTx/>
                <a:latin typeface="Arial"/>
                <a:ea typeface="+mn-ea"/>
                <a:cs typeface="Arial"/>
              </a:rPr>
              <a:t>Harmonised</a:t>
            </a:r>
            <a:r>
              <a:rPr kumimoji="0" lang="en-US" sz="1400" b="1" i="0" u="none" strike="noStrike" kern="1200" cap="none" spc="0" normalizeH="0" baseline="0" noProof="0" dirty="0" smtClean="0">
                <a:ln>
                  <a:noFill/>
                </a:ln>
                <a:solidFill>
                  <a:srgbClr val="20266E"/>
                </a:solidFill>
                <a:effectLst/>
                <a:uLnTx/>
                <a:uFillTx/>
                <a:latin typeface="Arial"/>
                <a:ea typeface="+mn-ea"/>
                <a:cs typeface="Arial"/>
              </a:rPr>
              <a:t> law and rules – national legislation, 3</a:t>
            </a:r>
            <a:r>
              <a:rPr kumimoji="0" lang="en-US" sz="1400" b="1" i="0" u="none" strike="noStrike" kern="1200" cap="none" spc="0" normalizeH="0" baseline="30000" noProof="0" dirty="0" smtClean="0">
                <a:ln>
                  <a:noFill/>
                </a:ln>
                <a:solidFill>
                  <a:srgbClr val="20266E"/>
                </a:solidFill>
                <a:effectLst/>
                <a:uLnTx/>
                <a:uFillTx/>
                <a:latin typeface="Arial"/>
                <a:ea typeface="+mn-ea"/>
                <a:cs typeface="Arial"/>
              </a:rPr>
              <a:t>rd</a:t>
            </a:r>
            <a:r>
              <a:rPr kumimoji="0" lang="en-US" sz="1400" b="1" i="0" u="none" strike="noStrike" kern="1200" cap="none" spc="0" normalizeH="0" baseline="0" noProof="0" dirty="0" smtClean="0">
                <a:ln>
                  <a:noFill/>
                </a:ln>
                <a:solidFill>
                  <a:srgbClr val="20266E"/>
                </a:solidFill>
                <a:effectLst/>
                <a:uLnTx/>
                <a:uFillTx/>
                <a:latin typeface="Arial"/>
                <a:ea typeface="+mn-ea"/>
                <a:cs typeface="Arial"/>
              </a:rPr>
              <a:t> Energy Package implemented </a:t>
            </a:r>
          </a:p>
          <a:p>
            <a:pPr marL="800100" marR="0" lvl="1" indent="-342900" algn="l" defTabSz="4572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smtClean="0">
                <a:ln>
                  <a:noFill/>
                </a:ln>
                <a:solidFill>
                  <a:srgbClr val="20266E"/>
                </a:solidFill>
                <a:effectLst/>
                <a:uLnTx/>
                <a:uFillTx/>
                <a:latin typeface="Arial"/>
                <a:ea typeface="+mn-ea"/>
                <a:cs typeface="Arial"/>
              </a:rPr>
              <a:t>Established PX – a serviced solution is also possible</a:t>
            </a:r>
          </a:p>
          <a:p>
            <a:pPr marL="800100" marR="0" lvl="1" indent="-342900" algn="l" defTabSz="4572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smtClean="0">
                <a:ln>
                  <a:noFill/>
                </a:ln>
                <a:solidFill>
                  <a:srgbClr val="20266E"/>
                </a:solidFill>
                <a:effectLst/>
                <a:uLnTx/>
                <a:uFillTx/>
                <a:latin typeface="Arial"/>
                <a:ea typeface="+mn-ea"/>
                <a:cs typeface="Arial"/>
              </a:rPr>
              <a:t>Established partnership with an MRC member</a:t>
            </a:r>
            <a:endParaRPr kumimoji="0" lang="en-GB" sz="1400" b="0" i="0" u="none" strike="noStrike" kern="1200" cap="none" spc="0" normalizeH="0" baseline="0" noProof="0" dirty="0" smtClean="0">
              <a:ln>
                <a:noFill/>
              </a:ln>
              <a:solidFill>
                <a:srgbClr val="20266E"/>
              </a:solidFill>
              <a:effectLst/>
              <a:uLnTx/>
              <a:uFillTx/>
              <a:latin typeface="Arial"/>
              <a:ea typeface="+mn-ea"/>
              <a:cs typeface="Arial"/>
            </a:endParaRPr>
          </a:p>
          <a:p>
            <a:pPr marL="342900" marR="0" lvl="0" indent="-342900" algn="l" defTabSz="457200" rtl="0" eaLnBrk="1" fontAlgn="auto" latinLnBrk="0" hangingPunct="1">
              <a:lnSpc>
                <a:spcPct val="120000"/>
              </a:lnSpc>
              <a:spcBef>
                <a:spcPts val="600"/>
              </a:spcBef>
              <a:spcAft>
                <a:spcPts val="0"/>
              </a:spcAft>
              <a:buClrTx/>
              <a:buSzTx/>
              <a:buFont typeface="Courier New" pitchFamily="49" charset="0"/>
              <a:buChar char="o"/>
              <a:tabLst/>
              <a:defRPr/>
            </a:pPr>
            <a:r>
              <a:rPr kumimoji="0" lang="en-GB" sz="1600" b="1" i="0" u="none" strike="noStrike" kern="1200" cap="none" spc="0" normalizeH="0" baseline="0" noProof="0" dirty="0">
                <a:ln>
                  <a:noFill/>
                </a:ln>
                <a:solidFill>
                  <a:srgbClr val="20266E"/>
                </a:solidFill>
                <a:effectLst/>
                <a:uLnTx/>
                <a:uFillTx/>
                <a:latin typeface="Arial"/>
                <a:ea typeface="+mn-ea"/>
                <a:cs typeface="Arial"/>
              </a:rPr>
              <a:t>CACM application to Energy Community </a:t>
            </a:r>
            <a:r>
              <a:rPr kumimoji="0" lang="en-GB" sz="1600" b="1" i="0" u="none" strike="noStrike" kern="1200" cap="none" spc="0" normalizeH="0" baseline="0" noProof="0" dirty="0" smtClean="0">
                <a:ln>
                  <a:noFill/>
                </a:ln>
                <a:solidFill>
                  <a:srgbClr val="20266E"/>
                </a:solidFill>
                <a:effectLst/>
                <a:uLnTx/>
                <a:uFillTx/>
                <a:latin typeface="Arial"/>
                <a:ea typeface="+mn-ea"/>
                <a:cs typeface="Arial"/>
              </a:rPr>
              <a:t>-    </a:t>
            </a:r>
          </a:p>
          <a:p>
            <a:pPr marL="800100" marR="0" lvl="1" indent="-342900" algn="l" defTabSz="4572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GB" sz="1400" b="1" i="0" u="none" strike="noStrike" kern="1200" cap="none" spc="0" normalizeH="0" baseline="0" noProof="0" dirty="0">
                <a:ln>
                  <a:noFill/>
                </a:ln>
                <a:solidFill>
                  <a:srgbClr val="20266E"/>
                </a:solidFill>
                <a:effectLst/>
                <a:uLnTx/>
                <a:uFillTx/>
                <a:latin typeface="Arial"/>
                <a:ea typeface="+mn-ea"/>
                <a:cs typeface="Arial"/>
              </a:rPr>
              <a:t>must be clarified before any official step toward the MRC membership of </a:t>
            </a:r>
            <a:r>
              <a:rPr kumimoji="0" lang="en-GB" sz="1400" b="1" i="0" u="none" strike="noStrike" kern="1200" cap="none" spc="0" normalizeH="0" baseline="0" noProof="0" dirty="0" err="1" smtClean="0">
                <a:ln>
                  <a:noFill/>
                </a:ln>
                <a:solidFill>
                  <a:srgbClr val="20266E"/>
                </a:solidFill>
                <a:effectLst/>
                <a:uLnTx/>
                <a:uFillTx/>
                <a:latin typeface="Arial"/>
                <a:ea typeface="+mn-ea"/>
                <a:cs typeface="Arial"/>
              </a:rPr>
              <a:t>EnC</a:t>
            </a:r>
            <a:r>
              <a:rPr kumimoji="0" lang="en-GB" sz="1400" b="1" i="0" u="none" strike="noStrike" kern="1200" cap="none" spc="0" normalizeH="0" baseline="0" noProof="0" dirty="0" smtClean="0">
                <a:ln>
                  <a:noFill/>
                </a:ln>
                <a:solidFill>
                  <a:srgbClr val="20266E"/>
                </a:solidFill>
                <a:effectLst/>
                <a:uLnTx/>
                <a:uFillTx/>
                <a:latin typeface="Arial"/>
                <a:ea typeface="+mn-ea"/>
                <a:cs typeface="Arial"/>
              </a:rPr>
              <a:t> CPs’ stakeholders</a:t>
            </a:r>
            <a:endParaRPr kumimoji="0" lang="en-GB" sz="1400" b="1" i="0" u="none" strike="noStrike" kern="1200" cap="none" spc="0" normalizeH="0" baseline="0" noProof="0" dirty="0">
              <a:ln>
                <a:noFill/>
              </a:ln>
              <a:solidFill>
                <a:srgbClr val="20266E"/>
              </a:solidFill>
              <a:effectLst/>
              <a:uLnTx/>
              <a:uFillTx/>
              <a:latin typeface="Arial"/>
              <a:ea typeface="+mn-ea"/>
              <a:cs typeface="Arial"/>
            </a:endParaRPr>
          </a:p>
        </p:txBody>
      </p:sp>
      <p:sp>
        <p:nvSpPr>
          <p:cNvPr id="2" name="Footer Placeholder 1"/>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283583"/>
                </a:solidFill>
                <a:effectLst/>
                <a:uLnTx/>
                <a:uFillTx/>
                <a:latin typeface="Arial"/>
                <a:ea typeface="+mn-ea"/>
                <a:cs typeface="+mn-cs"/>
              </a:rPr>
              <a:t>CESEC Electricity Plenary 21 January 2019</a:t>
            </a:r>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pic>
        <p:nvPicPr>
          <p:cNvPr id="4" name="Picture 3"/>
          <p:cNvPicPr>
            <a:picLocks noChangeAspect="1"/>
          </p:cNvPicPr>
          <p:nvPr/>
        </p:nvPicPr>
        <p:blipFill>
          <a:blip r:embed="rId2"/>
          <a:stretch>
            <a:fillRect/>
          </a:stretch>
        </p:blipFill>
        <p:spPr>
          <a:xfrm>
            <a:off x="4955685" y="1033588"/>
            <a:ext cx="4188315" cy="3889585"/>
          </a:xfrm>
          <a:prstGeom prst="rect">
            <a:avLst/>
          </a:prstGeom>
        </p:spPr>
      </p:pic>
    </p:spTree>
    <p:extLst>
      <p:ext uri="{BB962C8B-B14F-4D97-AF65-F5344CB8AC3E}">
        <p14:creationId xmlns:p14="http://schemas.microsoft.com/office/powerpoint/2010/main" val="3623163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3B2B6-68E5-2D46-B060-FE1D3366BF4B}"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srgbClr val="283583"/>
              </a:solidFill>
              <a:effectLst/>
              <a:uLnTx/>
              <a:uFillTx/>
              <a:latin typeface="Arial"/>
              <a:ea typeface="+mn-ea"/>
              <a:cs typeface="+mn-cs"/>
            </a:endParaRPr>
          </a:p>
        </p:txBody>
      </p:sp>
      <p:sp>
        <p:nvSpPr>
          <p:cNvPr id="13" name="Titel 1"/>
          <p:cNvSpPr>
            <a:spLocks noGrp="1"/>
          </p:cNvSpPr>
          <p:nvPr>
            <p:ph type="title"/>
          </p:nvPr>
        </p:nvSpPr>
        <p:spPr>
          <a:xfrm>
            <a:off x="147485" y="141836"/>
            <a:ext cx="6933046" cy="499533"/>
          </a:xfrm>
        </p:spPr>
        <p:txBody>
          <a:bodyPr/>
          <a:lstStyle/>
          <a:p>
            <a:r>
              <a:rPr lang="en-GB" sz="2000" b="1" dirty="0"/>
              <a:t>D</a:t>
            </a:r>
            <a:r>
              <a:rPr lang="en-GB" sz="2000" b="1" dirty="0" smtClean="0"/>
              <a:t>esignation </a:t>
            </a:r>
            <a:r>
              <a:rPr lang="en-GB" sz="2000" b="1" dirty="0"/>
              <a:t>of a </a:t>
            </a:r>
            <a:r>
              <a:rPr lang="en-GB" sz="2000" b="1" dirty="0" smtClean="0"/>
              <a:t>NEMO – a temporal solution through ECRB Recommendation</a:t>
            </a:r>
            <a:endParaRPr lang="de-DE" sz="2000" b="1" dirty="0"/>
          </a:p>
        </p:txBody>
      </p:sp>
      <p:sp>
        <p:nvSpPr>
          <p:cNvPr id="2" name="Footer Placeholder 1"/>
          <p:cNvSpPr>
            <a:spLocks noGrp="1"/>
          </p:cNvSpPr>
          <p:nvPr>
            <p:ph type="ftr" sz="quarter" idx="14"/>
          </p:nvPr>
        </p:nvSpPr>
        <p:spPr/>
        <p:txBody>
          <a:bodyPr/>
          <a:lstStyle/>
          <a:p>
            <a:r>
              <a:rPr lang="en-GB" smtClean="0"/>
              <a:t>CESEC Electricity Plenary 21 January 2019</a:t>
            </a:r>
            <a:endParaRPr lang="de-DE" dirty="0"/>
          </a:p>
        </p:txBody>
      </p:sp>
      <p:sp>
        <p:nvSpPr>
          <p:cNvPr id="8" name="Rectangle 19">
            <a:extLst>
              <a:ext uri="{FF2B5EF4-FFF2-40B4-BE49-F238E27FC236}">
                <a16:creationId xmlns:a16="http://schemas.microsoft.com/office/drawing/2014/main" id="{9AE94341-5144-4F76-B4DB-2FF42655437A}"/>
              </a:ext>
            </a:extLst>
          </p:cNvPr>
          <p:cNvSpPr>
            <a:spLocks noChangeArrowheads="1"/>
          </p:cNvSpPr>
          <p:nvPr/>
        </p:nvSpPr>
        <p:spPr bwMode="gray">
          <a:xfrm>
            <a:off x="5004952" y="883598"/>
            <a:ext cx="5013325" cy="231923"/>
          </a:xfrm>
          <a:prstGeom prst="rect">
            <a:avLst/>
          </a:prstGeom>
          <a:noFill/>
          <a:ln w="6350" algn="ctr">
            <a:noFill/>
            <a:miter lim="800000"/>
            <a:headEnd/>
            <a:tailEnd/>
          </a:ln>
        </p:spPr>
        <p:txBody>
          <a:bodyPr wrap="square" lIns="0" tIns="0" rIns="0" bIns="46800" anchor="b">
            <a:spAutoFit/>
          </a:bodyPr>
          <a:lstStyle/>
          <a:p>
            <a:r>
              <a:rPr lang="en-GB" sz="1200" b="1" dirty="0">
                <a:solidFill>
                  <a:srgbClr val="000000"/>
                </a:solidFill>
              </a:rPr>
              <a:t>Importance of a regulatory decision of the NRAs </a:t>
            </a:r>
            <a:endParaRPr lang="de-DE" sz="1200" b="1" dirty="0">
              <a:solidFill>
                <a:srgbClr val="000000"/>
              </a:solidFill>
            </a:endParaRPr>
          </a:p>
        </p:txBody>
      </p:sp>
      <p:sp>
        <p:nvSpPr>
          <p:cNvPr id="11" name="Line 10">
            <a:extLst>
              <a:ext uri="{FF2B5EF4-FFF2-40B4-BE49-F238E27FC236}">
                <a16:creationId xmlns:a16="http://schemas.microsoft.com/office/drawing/2014/main" id="{799FF40C-91F0-40A6-A12B-5EE61BBA8516}"/>
              </a:ext>
            </a:extLst>
          </p:cNvPr>
          <p:cNvSpPr>
            <a:spLocks noChangeShapeType="1"/>
          </p:cNvSpPr>
          <p:nvPr/>
        </p:nvSpPr>
        <p:spPr bwMode="gray">
          <a:xfrm flipV="1">
            <a:off x="4709582" y="1121020"/>
            <a:ext cx="4255427" cy="10231"/>
          </a:xfrm>
          <a:prstGeom prst="line">
            <a:avLst/>
          </a:prstGeom>
          <a:noFill/>
          <a:ln w="19050">
            <a:solidFill>
              <a:schemeClr val="accent2"/>
            </a:solidFill>
            <a:round/>
            <a:headEnd/>
            <a:tailEnd/>
          </a:ln>
        </p:spPr>
        <p:txBody>
          <a:bodyPr wrap="square" anchor="ctr"/>
          <a:lstStyle/>
          <a:p>
            <a:pPr>
              <a:spcBef>
                <a:spcPts val="300"/>
              </a:spcBef>
            </a:pPr>
            <a:endParaRPr lang="de-DE" sz="1200"/>
          </a:p>
        </p:txBody>
      </p:sp>
      <p:sp>
        <p:nvSpPr>
          <p:cNvPr id="12" name="Rectangle 19">
            <a:extLst>
              <a:ext uri="{FF2B5EF4-FFF2-40B4-BE49-F238E27FC236}">
                <a16:creationId xmlns:a16="http://schemas.microsoft.com/office/drawing/2014/main" id="{53225FD7-DD18-4A38-BEC1-4819666FEBA8}"/>
              </a:ext>
            </a:extLst>
          </p:cNvPr>
          <p:cNvSpPr>
            <a:spLocks noChangeArrowheads="1"/>
          </p:cNvSpPr>
          <p:nvPr/>
        </p:nvSpPr>
        <p:spPr bwMode="gray">
          <a:xfrm>
            <a:off x="76571" y="898968"/>
            <a:ext cx="5675737" cy="231923"/>
          </a:xfrm>
          <a:prstGeom prst="rect">
            <a:avLst/>
          </a:prstGeom>
          <a:noFill/>
          <a:ln w="6350" algn="ctr">
            <a:noFill/>
            <a:miter lim="800000"/>
            <a:headEnd/>
            <a:tailEnd/>
          </a:ln>
        </p:spPr>
        <p:txBody>
          <a:bodyPr wrap="square" lIns="0" tIns="0" rIns="0" bIns="46800" anchor="b">
            <a:spAutoFit/>
          </a:bodyPr>
          <a:lstStyle/>
          <a:p>
            <a:r>
              <a:rPr lang="de-DE" sz="1200" b="1" dirty="0">
                <a:solidFill>
                  <a:srgbClr val="000000"/>
                </a:solidFill>
              </a:rPr>
              <a:t>Background </a:t>
            </a:r>
            <a:r>
              <a:rPr lang="de-DE" sz="1200" b="1" dirty="0" err="1">
                <a:solidFill>
                  <a:srgbClr val="000000"/>
                </a:solidFill>
              </a:rPr>
              <a:t>for</a:t>
            </a:r>
            <a:r>
              <a:rPr lang="de-DE" sz="1200" b="1" dirty="0">
                <a:solidFill>
                  <a:srgbClr val="000000"/>
                </a:solidFill>
              </a:rPr>
              <a:t> </a:t>
            </a:r>
            <a:r>
              <a:rPr lang="de-DE" sz="1200" b="1" dirty="0" err="1">
                <a:solidFill>
                  <a:srgbClr val="000000"/>
                </a:solidFill>
              </a:rPr>
              <a:t>the</a:t>
            </a:r>
            <a:r>
              <a:rPr lang="de-DE" sz="1200" b="1" dirty="0">
                <a:solidFill>
                  <a:srgbClr val="000000"/>
                </a:solidFill>
              </a:rPr>
              <a:t> ECRB </a:t>
            </a:r>
            <a:r>
              <a:rPr lang="de-DE" sz="1200" b="1" dirty="0" err="1">
                <a:solidFill>
                  <a:srgbClr val="000000"/>
                </a:solidFill>
              </a:rPr>
              <a:t>Recommendation</a:t>
            </a:r>
            <a:endParaRPr lang="de-DE" sz="1200" b="1" dirty="0">
              <a:solidFill>
                <a:srgbClr val="000000"/>
              </a:solidFill>
            </a:endParaRPr>
          </a:p>
        </p:txBody>
      </p:sp>
      <p:sp>
        <p:nvSpPr>
          <p:cNvPr id="15" name="Pentagon 3">
            <a:extLst>
              <a:ext uri="{FF2B5EF4-FFF2-40B4-BE49-F238E27FC236}">
                <a16:creationId xmlns:a16="http://schemas.microsoft.com/office/drawing/2014/main" id="{D26093D3-7ACE-4320-A641-F9572D9A2471}"/>
              </a:ext>
            </a:extLst>
          </p:cNvPr>
          <p:cNvSpPr/>
          <p:nvPr/>
        </p:nvSpPr>
        <p:spPr bwMode="auto">
          <a:xfrm>
            <a:off x="36984" y="1116224"/>
            <a:ext cx="4846273" cy="4258499"/>
          </a:xfrm>
          <a:custGeom>
            <a:avLst/>
            <a:gdLst>
              <a:gd name="connsiteX0" fmla="*/ 0 w 4557713"/>
              <a:gd name="connsiteY0" fmla="*/ 0 h 4258499"/>
              <a:gd name="connsiteX1" fmla="*/ 4228701 w 4557713"/>
              <a:gd name="connsiteY1" fmla="*/ 0 h 4258499"/>
              <a:gd name="connsiteX2" fmla="*/ 4557713 w 4557713"/>
              <a:gd name="connsiteY2" fmla="*/ 2129250 h 4258499"/>
              <a:gd name="connsiteX3" fmla="*/ 4228701 w 4557713"/>
              <a:gd name="connsiteY3" fmla="*/ 4258499 h 4258499"/>
              <a:gd name="connsiteX4" fmla="*/ 0 w 4557713"/>
              <a:gd name="connsiteY4" fmla="*/ 4258499 h 4258499"/>
              <a:gd name="connsiteX5" fmla="*/ 0 w 4557713"/>
              <a:gd name="connsiteY5" fmla="*/ 0 h 4258499"/>
              <a:gd name="connsiteX0" fmla="*/ 0 w 4557713"/>
              <a:gd name="connsiteY0" fmla="*/ 0 h 4258499"/>
              <a:gd name="connsiteX1" fmla="*/ 4228701 w 4557713"/>
              <a:gd name="connsiteY1" fmla="*/ 0 h 4258499"/>
              <a:gd name="connsiteX2" fmla="*/ 4557713 w 4557713"/>
              <a:gd name="connsiteY2" fmla="*/ 2129250 h 4258499"/>
              <a:gd name="connsiteX3" fmla="*/ 4228701 w 4557713"/>
              <a:gd name="connsiteY3" fmla="*/ 4258499 h 4258499"/>
              <a:gd name="connsiteX4" fmla="*/ 0 w 4557713"/>
              <a:gd name="connsiteY4" fmla="*/ 4258499 h 4258499"/>
              <a:gd name="connsiteX5" fmla="*/ 91440 w 4557713"/>
              <a:gd name="connsiteY5" fmla="*/ 91440 h 4258499"/>
              <a:gd name="connsiteX0" fmla="*/ 0 w 4557713"/>
              <a:gd name="connsiteY0" fmla="*/ 0 h 4258499"/>
              <a:gd name="connsiteX1" fmla="*/ 4228701 w 4557713"/>
              <a:gd name="connsiteY1" fmla="*/ 0 h 4258499"/>
              <a:gd name="connsiteX2" fmla="*/ 4557713 w 4557713"/>
              <a:gd name="connsiteY2" fmla="*/ 2129250 h 4258499"/>
              <a:gd name="connsiteX3" fmla="*/ 4228701 w 4557713"/>
              <a:gd name="connsiteY3" fmla="*/ 4258499 h 4258499"/>
              <a:gd name="connsiteX4" fmla="*/ 0 w 4557713"/>
              <a:gd name="connsiteY4" fmla="*/ 4258499 h 4258499"/>
              <a:gd name="connsiteX0" fmla="*/ 0 w 4557713"/>
              <a:gd name="connsiteY0" fmla="*/ 0 h 4258499"/>
              <a:gd name="connsiteX1" fmla="*/ 4228701 w 4557713"/>
              <a:gd name="connsiteY1" fmla="*/ 0 h 4258499"/>
              <a:gd name="connsiteX2" fmla="*/ 4557713 w 4557713"/>
              <a:gd name="connsiteY2" fmla="*/ 2129250 h 4258499"/>
              <a:gd name="connsiteX3" fmla="*/ 4228701 w 4557713"/>
              <a:gd name="connsiteY3" fmla="*/ 4258499 h 4258499"/>
            </a:gdLst>
            <a:ahLst/>
            <a:cxnLst>
              <a:cxn ang="0">
                <a:pos x="connsiteX0" y="connsiteY0"/>
              </a:cxn>
              <a:cxn ang="0">
                <a:pos x="connsiteX1" y="connsiteY1"/>
              </a:cxn>
              <a:cxn ang="0">
                <a:pos x="connsiteX2" y="connsiteY2"/>
              </a:cxn>
              <a:cxn ang="0">
                <a:pos x="connsiteX3" y="connsiteY3"/>
              </a:cxn>
            </a:cxnLst>
            <a:rect l="l" t="t" r="r" b="b"/>
            <a:pathLst>
              <a:path w="4557713" h="4258499">
                <a:moveTo>
                  <a:pt x="0" y="0"/>
                </a:moveTo>
                <a:lnTo>
                  <a:pt x="4228701" y="0"/>
                </a:lnTo>
                <a:lnTo>
                  <a:pt x="4557713" y="2129250"/>
                </a:lnTo>
                <a:lnTo>
                  <a:pt x="4228701" y="4258499"/>
                </a:lnTo>
              </a:path>
            </a:pathLst>
          </a:custGeom>
          <a:noFill/>
          <a:ln w="19050" cap="flat" cmpd="sng" algn="ctr">
            <a:solidFill>
              <a:schemeClr val="accent2"/>
            </a:solidFill>
            <a:prstDash val="solid"/>
            <a:round/>
            <a:headEnd type="none" w="med" len="med"/>
            <a:tailEnd type="none" w="med" len="med"/>
          </a:ln>
          <a:effectLst/>
        </p:spPr>
        <p:style>
          <a:lnRef idx="0">
            <a:scrgbClr r="0" g="0" b="0"/>
          </a:lnRef>
          <a:fillRef idx="1001">
            <a:schemeClr val="lt1"/>
          </a:fillRef>
          <a:effectRef idx="0">
            <a:scrgbClr r="0" g="0" b="0"/>
          </a:effectRef>
          <a:fontRef idx="major"/>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Arial" charset="0"/>
            </a:endParaRPr>
          </a:p>
        </p:txBody>
      </p:sp>
      <p:sp>
        <p:nvSpPr>
          <p:cNvPr id="16" name="Pfeil nach rechts 36">
            <a:extLst>
              <a:ext uri="{FF2B5EF4-FFF2-40B4-BE49-F238E27FC236}">
                <a16:creationId xmlns:a16="http://schemas.microsoft.com/office/drawing/2014/main" id="{2495370F-4049-4BA5-98AA-BAD189F06196}"/>
              </a:ext>
            </a:extLst>
          </p:cNvPr>
          <p:cNvSpPr/>
          <p:nvPr/>
        </p:nvSpPr>
        <p:spPr>
          <a:xfrm rot="5400000">
            <a:off x="6911367" y="4119957"/>
            <a:ext cx="330379" cy="795866"/>
          </a:xfrm>
          <a:prstGeom prst="rightArrow">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p>
        </p:txBody>
      </p:sp>
      <p:grpSp>
        <p:nvGrpSpPr>
          <p:cNvPr id="17" name="Gruppieren 38">
            <a:extLst>
              <a:ext uri="{FF2B5EF4-FFF2-40B4-BE49-F238E27FC236}">
                <a16:creationId xmlns:a16="http://schemas.microsoft.com/office/drawing/2014/main" id="{CF8F6CBF-E55D-4411-A59C-2A3AFD1072E5}"/>
              </a:ext>
            </a:extLst>
          </p:cNvPr>
          <p:cNvGrpSpPr/>
          <p:nvPr/>
        </p:nvGrpSpPr>
        <p:grpSpPr>
          <a:xfrm>
            <a:off x="5528274" y="1083756"/>
            <a:ext cx="3004472" cy="3177530"/>
            <a:chOff x="1626734" y="2922877"/>
            <a:chExt cx="3004472" cy="3177530"/>
          </a:xfrm>
        </p:grpSpPr>
        <p:sp>
          <p:nvSpPr>
            <p:cNvPr id="18" name="Freeform 5">
              <a:extLst>
                <a:ext uri="{FF2B5EF4-FFF2-40B4-BE49-F238E27FC236}">
                  <a16:creationId xmlns:a16="http://schemas.microsoft.com/office/drawing/2014/main" id="{950264F5-35DA-47B9-BDE3-C8EE737C416E}"/>
                </a:ext>
              </a:extLst>
            </p:cNvPr>
            <p:cNvSpPr/>
            <p:nvPr/>
          </p:nvSpPr>
          <p:spPr>
            <a:xfrm>
              <a:off x="2166085" y="3357291"/>
              <a:ext cx="1941543" cy="1941542"/>
            </a:xfrm>
            <a:custGeom>
              <a:avLst/>
              <a:gdLst>
                <a:gd name="connsiteX0" fmla="*/ 0 w 2532393"/>
                <a:gd name="connsiteY0" fmla="*/ 1266197 h 2532393"/>
                <a:gd name="connsiteX1" fmla="*/ 1266197 w 2532393"/>
                <a:gd name="connsiteY1" fmla="*/ 0 h 2532393"/>
                <a:gd name="connsiteX2" fmla="*/ 2532394 w 2532393"/>
                <a:gd name="connsiteY2" fmla="*/ 1266197 h 2532393"/>
                <a:gd name="connsiteX3" fmla="*/ 1266197 w 2532393"/>
                <a:gd name="connsiteY3" fmla="*/ 2532394 h 2532393"/>
                <a:gd name="connsiteX4" fmla="*/ 0 w 2532393"/>
                <a:gd name="connsiteY4" fmla="*/ 1266197 h 253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393" h="2532393">
                  <a:moveTo>
                    <a:pt x="0" y="1266197"/>
                  </a:moveTo>
                  <a:cubicBezTo>
                    <a:pt x="0" y="566896"/>
                    <a:pt x="566896" y="0"/>
                    <a:pt x="1266197" y="0"/>
                  </a:cubicBezTo>
                  <a:cubicBezTo>
                    <a:pt x="1965498" y="0"/>
                    <a:pt x="2532394" y="566896"/>
                    <a:pt x="2532394" y="1266197"/>
                  </a:cubicBezTo>
                  <a:cubicBezTo>
                    <a:pt x="2532394" y="1965498"/>
                    <a:pt x="1965498" y="2532394"/>
                    <a:pt x="1266197" y="2532394"/>
                  </a:cubicBezTo>
                  <a:cubicBezTo>
                    <a:pt x="566896" y="2532394"/>
                    <a:pt x="0" y="1965498"/>
                    <a:pt x="0" y="1266197"/>
                  </a:cubicBezTo>
                  <a:close/>
                </a:path>
              </a:pathLst>
            </a:custGeom>
            <a:solidFill>
              <a:srgbClr val="E0E0E0"/>
            </a:solidFill>
            <a:ln>
              <a:solidFill>
                <a:srgbClr val="E0E0E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440" tIns="439440" rIns="439440" bIns="439440" numCol="1" spcCol="1270" anchor="ctr" anchorCtr="0">
              <a:noAutofit/>
            </a:bodyPr>
            <a:lstStyle/>
            <a:p>
              <a:pPr algn="ctr" defTabSz="2400300">
                <a:lnSpc>
                  <a:spcPct val="90000"/>
                </a:lnSpc>
                <a:spcAft>
                  <a:spcPct val="35000"/>
                </a:spcAft>
              </a:pPr>
              <a:r>
                <a:rPr lang="en-GB" sz="900" b="1" dirty="0">
                  <a:solidFill>
                    <a:srgbClr val="000000"/>
                  </a:solidFill>
                </a:rPr>
                <a:t>Regulatory</a:t>
              </a:r>
              <a:br>
                <a:rPr lang="en-GB" sz="900" b="1" dirty="0">
                  <a:solidFill>
                    <a:srgbClr val="000000"/>
                  </a:solidFill>
                </a:rPr>
              </a:br>
              <a:r>
                <a:rPr lang="en-GB" sz="900" b="1" dirty="0">
                  <a:solidFill>
                    <a:srgbClr val="000000"/>
                  </a:solidFill>
                </a:rPr>
                <a:t>decisions to establish a nomination procedure</a:t>
              </a:r>
            </a:p>
          </p:txBody>
        </p:sp>
        <p:sp>
          <p:nvSpPr>
            <p:cNvPr id="19" name="Freeform 27">
              <a:extLst>
                <a:ext uri="{FF2B5EF4-FFF2-40B4-BE49-F238E27FC236}">
                  <a16:creationId xmlns:a16="http://schemas.microsoft.com/office/drawing/2014/main" id="{4AF9287F-75ED-4969-A528-8D1BF45A882B}"/>
                </a:ext>
              </a:extLst>
            </p:cNvPr>
            <p:cNvSpPr/>
            <p:nvPr/>
          </p:nvSpPr>
          <p:spPr>
            <a:xfrm>
              <a:off x="1626734" y="3201301"/>
              <a:ext cx="1229501" cy="1229501"/>
            </a:xfrm>
            <a:custGeom>
              <a:avLst/>
              <a:gdLst>
                <a:gd name="connsiteX0" fmla="*/ 0 w 1266196"/>
                <a:gd name="connsiteY0" fmla="*/ 633098 h 1266196"/>
                <a:gd name="connsiteX1" fmla="*/ 633098 w 1266196"/>
                <a:gd name="connsiteY1" fmla="*/ 0 h 1266196"/>
                <a:gd name="connsiteX2" fmla="*/ 1266196 w 1266196"/>
                <a:gd name="connsiteY2" fmla="*/ 633098 h 1266196"/>
                <a:gd name="connsiteX3" fmla="*/ 633098 w 1266196"/>
                <a:gd name="connsiteY3" fmla="*/ 1266196 h 1266196"/>
                <a:gd name="connsiteX4" fmla="*/ 0 w 1266196"/>
                <a:gd name="connsiteY4" fmla="*/ 633098 h 126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196" h="1266196">
                  <a:moveTo>
                    <a:pt x="0" y="633098"/>
                  </a:moveTo>
                  <a:cubicBezTo>
                    <a:pt x="0" y="283448"/>
                    <a:pt x="283448" y="0"/>
                    <a:pt x="633098" y="0"/>
                  </a:cubicBezTo>
                  <a:cubicBezTo>
                    <a:pt x="982748" y="0"/>
                    <a:pt x="1266196" y="283448"/>
                    <a:pt x="1266196" y="633098"/>
                  </a:cubicBezTo>
                  <a:cubicBezTo>
                    <a:pt x="1266196" y="982748"/>
                    <a:pt x="982748" y="1266196"/>
                    <a:pt x="633098" y="1266196"/>
                  </a:cubicBezTo>
                  <a:cubicBezTo>
                    <a:pt x="283448" y="1266196"/>
                    <a:pt x="0" y="982748"/>
                    <a:pt x="0" y="633098"/>
                  </a:cubicBezTo>
                  <a:close/>
                </a:path>
              </a:pathLst>
            </a:custGeom>
            <a:solidFill>
              <a:srgbClr val="66A5CC"/>
            </a:solidFill>
            <a:ln w="12700"/>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711200">
                <a:spcAft>
                  <a:spcPts val="0"/>
                </a:spcAft>
              </a:pPr>
              <a:r>
                <a:rPr lang="en-GB" sz="900" b="1" dirty="0">
                  <a:solidFill>
                    <a:srgbClr val="FFFFFF"/>
                  </a:solidFill>
                </a:rPr>
                <a:t>Clarity on the</a:t>
              </a:r>
            </a:p>
            <a:p>
              <a:pPr algn="ctr" defTabSz="711200">
                <a:spcAft>
                  <a:spcPts val="0"/>
                </a:spcAft>
              </a:pPr>
              <a:r>
                <a:rPr lang="en-GB" sz="900" b="1" dirty="0">
                  <a:solidFill>
                    <a:srgbClr val="FFFFFF"/>
                  </a:solidFill>
                </a:rPr>
                <a:t>roles and responsibilities </a:t>
              </a:r>
            </a:p>
          </p:txBody>
        </p:sp>
        <p:pic>
          <p:nvPicPr>
            <p:cNvPr id="20" name="Grafik 32" descr="Besprechung">
              <a:extLst>
                <a:ext uri="{FF2B5EF4-FFF2-40B4-BE49-F238E27FC236}">
                  <a16:creationId xmlns:a16="http://schemas.microsoft.com/office/drawing/2014/main" id="{D442FFB3-E04D-4B53-BCCC-52493F2B57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75875" y="2923838"/>
              <a:ext cx="592658" cy="592658"/>
            </a:xfrm>
            <a:prstGeom prst="rect">
              <a:avLst/>
            </a:prstGeom>
          </p:spPr>
        </p:pic>
        <p:sp>
          <p:nvSpPr>
            <p:cNvPr id="21" name="Freeform 26">
              <a:extLst>
                <a:ext uri="{FF2B5EF4-FFF2-40B4-BE49-F238E27FC236}">
                  <a16:creationId xmlns:a16="http://schemas.microsoft.com/office/drawing/2014/main" id="{83416E8C-45EC-4CE6-9C07-8C4A5D8F203C}"/>
                </a:ext>
              </a:extLst>
            </p:cNvPr>
            <p:cNvSpPr/>
            <p:nvPr/>
          </p:nvSpPr>
          <p:spPr>
            <a:xfrm>
              <a:off x="2565827" y="4656671"/>
              <a:ext cx="1229501" cy="1229501"/>
            </a:xfrm>
            <a:custGeom>
              <a:avLst/>
              <a:gdLst>
                <a:gd name="connsiteX0" fmla="*/ 0 w 1266196"/>
                <a:gd name="connsiteY0" fmla="*/ 633098 h 1266196"/>
                <a:gd name="connsiteX1" fmla="*/ 633098 w 1266196"/>
                <a:gd name="connsiteY1" fmla="*/ 0 h 1266196"/>
                <a:gd name="connsiteX2" fmla="*/ 1266196 w 1266196"/>
                <a:gd name="connsiteY2" fmla="*/ 633098 h 1266196"/>
                <a:gd name="connsiteX3" fmla="*/ 633098 w 1266196"/>
                <a:gd name="connsiteY3" fmla="*/ 1266196 h 1266196"/>
                <a:gd name="connsiteX4" fmla="*/ 0 w 1266196"/>
                <a:gd name="connsiteY4" fmla="*/ 633098 h 126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196" h="1266196">
                  <a:moveTo>
                    <a:pt x="0" y="633098"/>
                  </a:moveTo>
                  <a:cubicBezTo>
                    <a:pt x="0" y="283448"/>
                    <a:pt x="283448" y="0"/>
                    <a:pt x="633098" y="0"/>
                  </a:cubicBezTo>
                  <a:cubicBezTo>
                    <a:pt x="982748" y="0"/>
                    <a:pt x="1266196" y="283448"/>
                    <a:pt x="1266196" y="633098"/>
                  </a:cubicBezTo>
                  <a:cubicBezTo>
                    <a:pt x="1266196" y="982748"/>
                    <a:pt x="982748" y="1266196"/>
                    <a:pt x="633098" y="1266196"/>
                  </a:cubicBezTo>
                  <a:cubicBezTo>
                    <a:pt x="283448" y="1266196"/>
                    <a:pt x="0" y="982748"/>
                    <a:pt x="0" y="633098"/>
                  </a:cubicBezTo>
                  <a:close/>
                </a:path>
              </a:pathLst>
            </a:custGeom>
            <a:solidFill>
              <a:srgbClr val="66A5CC"/>
            </a:solidFill>
            <a:ln w="12700"/>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711200">
                <a:spcAft>
                  <a:spcPts val="0"/>
                </a:spcAft>
              </a:pPr>
              <a:r>
                <a:rPr lang="en-GB" sz="900" b="1" dirty="0">
                  <a:solidFill>
                    <a:srgbClr val="FFFFFF"/>
                  </a:solidFill>
                </a:rPr>
                <a:t>Comprehensive</a:t>
              </a:r>
            </a:p>
            <a:p>
              <a:pPr algn="ctr" defTabSz="711200">
                <a:spcAft>
                  <a:spcPts val="0"/>
                </a:spcAft>
              </a:pPr>
              <a:r>
                <a:rPr lang="en-GB" sz="900" b="1" dirty="0">
                  <a:solidFill>
                    <a:srgbClr val="FFFFFF"/>
                  </a:solidFill>
                </a:rPr>
                <a:t>list of nomination</a:t>
              </a:r>
            </a:p>
            <a:p>
              <a:pPr algn="ctr" defTabSz="711200">
                <a:spcAft>
                  <a:spcPts val="0"/>
                </a:spcAft>
              </a:pPr>
              <a:r>
                <a:rPr lang="en-GB" sz="900" b="1" dirty="0">
                  <a:solidFill>
                    <a:srgbClr val="FFFFFF"/>
                  </a:solidFill>
                </a:rPr>
                <a:t>criteria </a:t>
              </a:r>
            </a:p>
          </p:txBody>
        </p:sp>
        <p:pic>
          <p:nvPicPr>
            <p:cNvPr id="22" name="Grafik 37" descr="Liste">
              <a:extLst>
                <a:ext uri="{FF2B5EF4-FFF2-40B4-BE49-F238E27FC236}">
                  <a16:creationId xmlns:a16="http://schemas.microsoft.com/office/drawing/2014/main" id="{BBCDB794-F227-4DC6-B58F-CFE25F72B78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889986" y="5507749"/>
              <a:ext cx="592658" cy="592658"/>
            </a:xfrm>
            <a:prstGeom prst="rect">
              <a:avLst/>
            </a:prstGeom>
          </p:spPr>
        </p:pic>
        <p:sp>
          <p:nvSpPr>
            <p:cNvPr id="23" name="Freeform 25">
              <a:extLst>
                <a:ext uri="{FF2B5EF4-FFF2-40B4-BE49-F238E27FC236}">
                  <a16:creationId xmlns:a16="http://schemas.microsoft.com/office/drawing/2014/main" id="{0DDB0CD0-2B68-4F19-9BED-FFA4DBFE23FA}"/>
                </a:ext>
              </a:extLst>
            </p:cNvPr>
            <p:cNvSpPr/>
            <p:nvPr/>
          </p:nvSpPr>
          <p:spPr>
            <a:xfrm>
              <a:off x="3401705" y="3201301"/>
              <a:ext cx="1229501" cy="1229501"/>
            </a:xfrm>
            <a:custGeom>
              <a:avLst/>
              <a:gdLst>
                <a:gd name="connsiteX0" fmla="*/ 0 w 1266196"/>
                <a:gd name="connsiteY0" fmla="*/ 633098 h 1266196"/>
                <a:gd name="connsiteX1" fmla="*/ 633098 w 1266196"/>
                <a:gd name="connsiteY1" fmla="*/ 0 h 1266196"/>
                <a:gd name="connsiteX2" fmla="*/ 1266196 w 1266196"/>
                <a:gd name="connsiteY2" fmla="*/ 633098 h 1266196"/>
                <a:gd name="connsiteX3" fmla="*/ 633098 w 1266196"/>
                <a:gd name="connsiteY3" fmla="*/ 1266196 h 1266196"/>
                <a:gd name="connsiteX4" fmla="*/ 0 w 1266196"/>
                <a:gd name="connsiteY4" fmla="*/ 633098 h 126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196" h="1266196">
                  <a:moveTo>
                    <a:pt x="0" y="633098"/>
                  </a:moveTo>
                  <a:cubicBezTo>
                    <a:pt x="0" y="283448"/>
                    <a:pt x="283448" y="0"/>
                    <a:pt x="633098" y="0"/>
                  </a:cubicBezTo>
                  <a:cubicBezTo>
                    <a:pt x="982748" y="0"/>
                    <a:pt x="1266196" y="283448"/>
                    <a:pt x="1266196" y="633098"/>
                  </a:cubicBezTo>
                  <a:cubicBezTo>
                    <a:pt x="1266196" y="982748"/>
                    <a:pt x="982748" y="1266196"/>
                    <a:pt x="633098" y="1266196"/>
                  </a:cubicBezTo>
                  <a:cubicBezTo>
                    <a:pt x="283448" y="1266196"/>
                    <a:pt x="0" y="982748"/>
                    <a:pt x="0" y="633098"/>
                  </a:cubicBezTo>
                  <a:close/>
                </a:path>
              </a:pathLst>
            </a:custGeom>
            <a:solidFill>
              <a:srgbClr val="66A5CC"/>
            </a:solidFill>
            <a:ln w="12700"/>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711200">
                <a:spcAft>
                  <a:spcPts val="0"/>
                </a:spcAft>
              </a:pPr>
              <a:r>
                <a:rPr lang="en-GB" sz="900" b="1" dirty="0">
                  <a:solidFill>
                    <a:srgbClr val="FFFFFF"/>
                  </a:solidFill>
                </a:rPr>
                <a:t>Clear nomination</a:t>
              </a:r>
              <a:br>
                <a:rPr lang="en-GB" sz="900" b="1" dirty="0">
                  <a:solidFill>
                    <a:srgbClr val="FFFFFF"/>
                  </a:solidFill>
                </a:rPr>
              </a:br>
              <a:r>
                <a:rPr lang="en-GB" sz="900" b="1" dirty="0">
                  <a:solidFill>
                    <a:srgbClr val="FFFFFF"/>
                  </a:solidFill>
                </a:rPr>
                <a:t>and revocation</a:t>
              </a:r>
            </a:p>
            <a:p>
              <a:pPr algn="ctr" defTabSz="711200">
                <a:spcAft>
                  <a:spcPts val="0"/>
                </a:spcAft>
              </a:pPr>
              <a:r>
                <a:rPr lang="en-GB" sz="900" b="1" dirty="0">
                  <a:solidFill>
                    <a:srgbClr val="FFFFFF"/>
                  </a:solidFill>
                </a:rPr>
                <a:t>rules</a:t>
              </a:r>
            </a:p>
          </p:txBody>
        </p:sp>
        <p:pic>
          <p:nvPicPr>
            <p:cNvPr id="24" name="Grafik 35" descr="Handschlag">
              <a:extLst>
                <a:ext uri="{FF2B5EF4-FFF2-40B4-BE49-F238E27FC236}">
                  <a16:creationId xmlns:a16="http://schemas.microsoft.com/office/drawing/2014/main" id="{B63E18B8-B435-4499-B961-64D0E037B0D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720126" y="2922877"/>
              <a:ext cx="592658" cy="592658"/>
            </a:xfrm>
            <a:prstGeom prst="rect">
              <a:avLst/>
            </a:prstGeom>
          </p:spPr>
        </p:pic>
      </p:grpSp>
      <p:sp>
        <p:nvSpPr>
          <p:cNvPr id="25" name="Textfeld 13">
            <a:extLst>
              <a:ext uri="{FF2B5EF4-FFF2-40B4-BE49-F238E27FC236}">
                <a16:creationId xmlns:a16="http://schemas.microsoft.com/office/drawing/2014/main" id="{6E70BD19-B511-4FD3-86A4-691E6C03A22E}"/>
              </a:ext>
            </a:extLst>
          </p:cNvPr>
          <p:cNvSpPr txBox="1"/>
          <p:nvPr/>
        </p:nvSpPr>
        <p:spPr>
          <a:xfrm>
            <a:off x="69417" y="1208334"/>
            <a:ext cx="4385387" cy="4047262"/>
          </a:xfrm>
          <a:prstGeom prst="rect">
            <a:avLst/>
          </a:prstGeom>
          <a:solidFill>
            <a:schemeClr val="bg1"/>
          </a:solidFill>
          <a:ln>
            <a:solidFill>
              <a:srgbClr val="FFFFFF"/>
            </a:solidFill>
          </a:ln>
        </p:spPr>
        <p:txBody>
          <a:bodyPr wrap="square" lIns="0" tIns="0" rIns="0" bIns="0" rtlCol="0">
            <a:spAutoFit/>
          </a:bodyPr>
          <a:lstStyle/>
          <a:p>
            <a:pPr marL="134938" lvl="1" indent="-134938">
              <a:spcBef>
                <a:spcPts val="600"/>
              </a:spcBef>
              <a:spcAft>
                <a:spcPts val="0"/>
              </a:spcAft>
              <a:buClr>
                <a:schemeClr val="tx1"/>
              </a:buClr>
              <a:buFont typeface="Arial" panose="020B0604020202020204" pitchFamily="34" charset="0"/>
              <a:buChar char="•"/>
            </a:pPr>
            <a:r>
              <a:rPr lang="en-GB" sz="1200" dirty="0">
                <a:cs typeface="Arial"/>
              </a:rPr>
              <a:t>Clarification of roles and responsibilities for market coupling is crucial for the performance and implementation of market coupling in the Western Balkans and between the Contracting Parties of the Energy Community and the EU Member States</a:t>
            </a:r>
          </a:p>
          <a:p>
            <a:pPr marL="134938" lvl="1" indent="-134938">
              <a:spcBef>
                <a:spcPts val="600"/>
              </a:spcBef>
              <a:spcAft>
                <a:spcPts val="0"/>
              </a:spcAft>
              <a:buClr>
                <a:schemeClr val="tx1"/>
              </a:buClr>
              <a:buFont typeface="Arial" panose="020B0604020202020204" pitchFamily="34" charset="0"/>
              <a:buChar char="•"/>
            </a:pPr>
            <a:endParaRPr lang="en-GB" sz="1200" dirty="0">
              <a:cs typeface="Arial"/>
            </a:endParaRPr>
          </a:p>
          <a:p>
            <a:pPr marL="134938" lvl="1" indent="-134938">
              <a:spcBef>
                <a:spcPts val="600"/>
              </a:spcBef>
              <a:spcAft>
                <a:spcPts val="0"/>
              </a:spcAft>
              <a:buClr>
                <a:schemeClr val="tx1"/>
              </a:buClr>
              <a:buFont typeface="Arial" panose="020B0604020202020204" pitchFamily="34" charset="0"/>
              <a:buChar char="•"/>
            </a:pPr>
            <a:r>
              <a:rPr lang="en-GB" sz="1200" dirty="0">
                <a:cs typeface="Arial"/>
              </a:rPr>
              <a:t>Regulation 2015/1222 establishing a guideline on capacity allocation and congestion management (CACM Regulation) provides a minimum harmonisation of provisions concerning single day-ahead and intraday coupling and introduces an obligation on Member States to determine a Nominated Electricity Market Operator (NEMO) and provides the criteria according to which such NEMO shall be designated</a:t>
            </a:r>
          </a:p>
          <a:p>
            <a:pPr marL="134938" lvl="1" indent="-134938">
              <a:spcBef>
                <a:spcPts val="600"/>
              </a:spcBef>
              <a:spcAft>
                <a:spcPts val="0"/>
              </a:spcAft>
              <a:buClr>
                <a:schemeClr val="tx1"/>
              </a:buClr>
              <a:buFont typeface="Arial" panose="020B0604020202020204" pitchFamily="34" charset="0"/>
              <a:buChar char="•"/>
            </a:pPr>
            <a:endParaRPr lang="en-GB" sz="1200" dirty="0">
              <a:cs typeface="Arial"/>
            </a:endParaRPr>
          </a:p>
          <a:p>
            <a:pPr marL="134938" lvl="1" indent="-134938">
              <a:spcBef>
                <a:spcPts val="600"/>
              </a:spcBef>
              <a:spcAft>
                <a:spcPts val="0"/>
              </a:spcAft>
              <a:buClr>
                <a:schemeClr val="tx1"/>
              </a:buClr>
              <a:buFont typeface="Arial" panose="020B0604020202020204" pitchFamily="34" charset="0"/>
              <a:buChar char="•"/>
            </a:pPr>
            <a:r>
              <a:rPr lang="en-GB" sz="1200" dirty="0">
                <a:cs typeface="Arial"/>
              </a:rPr>
              <a:t>Adoption of the CACM regulation into the Energy Community acquis has not yet taken place</a:t>
            </a:r>
          </a:p>
          <a:p>
            <a:pPr marL="134938" lvl="1" indent="-134938">
              <a:spcBef>
                <a:spcPts val="600"/>
              </a:spcBef>
              <a:spcAft>
                <a:spcPts val="0"/>
              </a:spcAft>
              <a:buClr>
                <a:schemeClr val="tx1"/>
              </a:buClr>
              <a:buFont typeface="Arial" panose="020B0604020202020204" pitchFamily="34" charset="0"/>
              <a:buChar char="•"/>
            </a:pPr>
            <a:endParaRPr lang="en-GB" sz="1200" dirty="0">
              <a:cs typeface="Arial"/>
            </a:endParaRPr>
          </a:p>
          <a:p>
            <a:pPr marL="134938" lvl="1" indent="-134938">
              <a:spcBef>
                <a:spcPts val="600"/>
              </a:spcBef>
              <a:spcAft>
                <a:spcPts val="0"/>
              </a:spcAft>
              <a:buClr>
                <a:schemeClr val="tx1"/>
              </a:buClr>
              <a:buFont typeface="Arial" panose="020B0604020202020204" pitchFamily="34" charset="0"/>
              <a:buChar char="•"/>
            </a:pPr>
            <a:r>
              <a:rPr lang="en-GB" sz="1200" dirty="0">
                <a:cs typeface="Arial"/>
              </a:rPr>
              <a:t>Regulatory decisions from national regulatory authorities to that extent would provide a number of advantages</a:t>
            </a:r>
          </a:p>
          <a:p>
            <a:pPr marL="134938" lvl="1" indent="-134938">
              <a:spcBef>
                <a:spcPts val="600"/>
              </a:spcBef>
              <a:spcAft>
                <a:spcPts val="0"/>
              </a:spcAft>
              <a:buClr>
                <a:schemeClr val="tx1"/>
              </a:buClr>
              <a:buFont typeface="Arial" panose="020B0604020202020204" pitchFamily="34" charset="0"/>
              <a:buChar char="•"/>
            </a:pPr>
            <a:endParaRPr lang="de-DE" sz="1200" dirty="0">
              <a:latin typeface="+mn-lt"/>
              <a:cs typeface="Arial"/>
            </a:endParaRPr>
          </a:p>
        </p:txBody>
      </p:sp>
      <p:sp>
        <p:nvSpPr>
          <p:cNvPr id="26" name="Textfeld 39">
            <a:extLst>
              <a:ext uri="{FF2B5EF4-FFF2-40B4-BE49-F238E27FC236}">
                <a16:creationId xmlns:a16="http://schemas.microsoft.com/office/drawing/2014/main" id="{657F0FD5-EB6F-4CD2-94FA-DF6BE21B36C4}"/>
              </a:ext>
            </a:extLst>
          </p:cNvPr>
          <p:cNvSpPr txBox="1"/>
          <p:nvPr/>
        </p:nvSpPr>
        <p:spPr>
          <a:xfrm>
            <a:off x="4784397" y="4711730"/>
            <a:ext cx="4359603" cy="553998"/>
          </a:xfrm>
          <a:prstGeom prst="rect">
            <a:avLst/>
          </a:prstGeom>
          <a:noFill/>
          <a:ln>
            <a:solidFill>
              <a:srgbClr val="FFFFFF"/>
            </a:solidFill>
          </a:ln>
          <a:extLst>
            <a:ext uri="{909E8E84-426E-40DD-AFC4-6F175D3DCCD1}">
              <a14:hiddenFill xmlns:a14="http://schemas.microsoft.com/office/drawing/2010/main">
                <a:solidFill>
                  <a:schemeClr val="bg1"/>
                </a:solidFill>
              </a14:hiddenFill>
            </a:ext>
          </a:extLst>
        </p:spPr>
        <p:txBody>
          <a:bodyPr wrap="square" lIns="0" tIns="0" rIns="0" bIns="0" rtlCol="0">
            <a:spAutoFit/>
          </a:bodyPr>
          <a:lstStyle/>
          <a:p>
            <a:pPr marL="0" lvl="1" algn="ctr">
              <a:spcBef>
                <a:spcPts val="600"/>
              </a:spcBef>
              <a:spcAft>
                <a:spcPts val="0"/>
              </a:spcAft>
              <a:buClr>
                <a:schemeClr val="tx1"/>
              </a:buClr>
            </a:pPr>
            <a:r>
              <a:rPr lang="en-GB" sz="1200" dirty="0">
                <a:cs typeface="Arial"/>
              </a:rPr>
              <a:t>Recommendation to establish an alternative temporal solution for the designation of NEMOs in non-EU jurisdictions, which aim to couple in a compatible manner with the CACM Regulation.</a:t>
            </a:r>
          </a:p>
        </p:txBody>
      </p:sp>
      <p:sp>
        <p:nvSpPr>
          <p:cNvPr id="27" name="Slide Number Placeholder 8">
            <a:extLst>
              <a:ext uri="{FF2B5EF4-FFF2-40B4-BE49-F238E27FC236}">
                <a16:creationId xmlns:a16="http://schemas.microsoft.com/office/drawing/2014/main" id="{E3F4E038-6945-4FE6-B073-3EF531569777}"/>
              </a:ext>
            </a:extLst>
          </p:cNvPr>
          <p:cNvSpPr txBox="1">
            <a:spLocks/>
          </p:cNvSpPr>
          <p:nvPr/>
        </p:nvSpPr>
        <p:spPr>
          <a:xfrm>
            <a:off x="10171475" y="5509222"/>
            <a:ext cx="291601" cy="146641"/>
          </a:xfrm>
          <a:prstGeom prst="rect">
            <a:avLst/>
          </a:prstGeom>
        </p:spPr>
        <p:txBody>
          <a:bodyPr vert="horz" lIns="0" tIns="0" rIns="0" bIns="0" rtlCol="0" anchor="b" anchorCtr="0"/>
          <a:lstStyle>
            <a:defPPr>
              <a:defRPr lang="da-DK"/>
            </a:defPPr>
            <a:lvl1pPr marL="0" algn="r" defTabSz="914400" rtl="0" eaLnBrk="1" latinLnBrk="0" hangingPunct="1">
              <a:defRPr sz="900" kern="1200">
                <a:solidFill>
                  <a:srgbClr val="001C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A07366-CB75-4AA8-9E5B-928B849F427C}" type="slidenum">
              <a:rPr lang="en-GB"/>
              <a:pPr/>
              <a:t>17</a:t>
            </a:fld>
            <a:endParaRPr lang="en-GB" dirty="0"/>
          </a:p>
        </p:txBody>
      </p:sp>
    </p:spTree>
    <p:extLst>
      <p:ext uri="{BB962C8B-B14F-4D97-AF65-F5344CB8AC3E}">
        <p14:creationId xmlns:p14="http://schemas.microsoft.com/office/powerpoint/2010/main" val="202194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920" y="0"/>
            <a:ext cx="7715521" cy="6105601"/>
          </a:xfrm>
          <a:prstGeom prst="rect">
            <a:avLst/>
          </a:prstGeom>
        </p:spPr>
      </p:pic>
      <p:sp>
        <p:nvSpPr>
          <p:cNvPr id="7" name="Subtitle 2"/>
          <p:cNvSpPr txBox="1">
            <a:spLocks/>
          </p:cNvSpPr>
          <p:nvPr/>
        </p:nvSpPr>
        <p:spPr>
          <a:xfrm>
            <a:off x="3212285" y="4970206"/>
            <a:ext cx="5710135" cy="834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sr-Latn-RS" sz="1800" b="1" i="0" u="none" strike="noStrike" kern="1200" cap="none" spc="0" normalizeH="0" baseline="0" noProof="0" dirty="0" smtClean="0">
                <a:ln>
                  <a:noFill/>
                </a:ln>
                <a:solidFill>
                  <a:srgbClr val="20266E"/>
                </a:solidFill>
                <a:effectLst/>
                <a:uLnTx/>
                <a:uFillTx/>
                <a:latin typeface="Arial"/>
                <a:ea typeface="+mn-ea"/>
                <a:cs typeface="+mn-cs"/>
              </a:rPr>
              <a:t>Western </a:t>
            </a:r>
            <a:r>
              <a:rPr kumimoji="0" lang="sr-Latn-RS" sz="1800" b="1" i="0" u="none" strike="noStrike" kern="1200" cap="none" spc="0" normalizeH="0" baseline="0" noProof="0" dirty="0">
                <a:ln>
                  <a:noFill/>
                </a:ln>
                <a:solidFill>
                  <a:srgbClr val="20266E"/>
                </a:solidFill>
                <a:effectLst/>
                <a:uLnTx/>
                <a:uFillTx/>
                <a:latin typeface="Arial"/>
                <a:ea typeface="+mn-ea"/>
                <a:cs typeface="+mn-cs"/>
              </a:rPr>
              <a:t>Balkans </a:t>
            </a:r>
            <a:r>
              <a:rPr kumimoji="0" lang="sr-Latn-RS" sz="1800" b="1" i="0" u="none" strike="noStrike" kern="1200" cap="none" spc="0" normalizeH="0" baseline="0" noProof="0" dirty="0" smtClean="0">
                <a:ln>
                  <a:noFill/>
                </a:ln>
                <a:solidFill>
                  <a:srgbClr val="20266E"/>
                </a:solidFill>
                <a:effectLst/>
                <a:uLnTx/>
                <a:uFillTx/>
                <a:latin typeface="Arial"/>
                <a:ea typeface="+mn-ea"/>
                <a:cs typeface="+mn-cs"/>
              </a:rPr>
              <a:t>6</a:t>
            </a:r>
            <a:r>
              <a:rPr kumimoji="0" lang="en-US" sz="1800" b="1" i="0" u="none" strike="noStrike" kern="1200" cap="none" spc="0" normalizeH="0" baseline="0" noProof="0" dirty="0" smtClean="0">
                <a:ln>
                  <a:noFill/>
                </a:ln>
                <a:solidFill>
                  <a:srgbClr val="20266E"/>
                </a:solidFill>
                <a:effectLst/>
                <a:uLnTx/>
                <a:uFillTx/>
                <a:latin typeface="Arial"/>
                <a:ea typeface="+mn-ea"/>
                <a:cs typeface="+mn-cs"/>
              </a:rPr>
              <a:t> Initiative</a:t>
            </a:r>
            <a:endParaRPr kumimoji="0" lang="en-GB" sz="1800" b="1" i="0" u="none" strike="noStrike" kern="1200" cap="none" spc="0" normalizeH="0" baseline="0" noProof="0" dirty="0">
              <a:ln>
                <a:noFill/>
              </a:ln>
              <a:solidFill>
                <a:srgbClr val="20266E"/>
              </a:solidFill>
              <a:effectLst/>
              <a:uLnTx/>
              <a:uFillTx/>
              <a:latin typeface="Arial"/>
              <a:ea typeface="+mn-ea"/>
              <a:cs typeface="+mn-cs"/>
            </a:endParaRPr>
          </a:p>
        </p:txBody>
      </p:sp>
      <p:graphicFrame>
        <p:nvGraphicFramePr>
          <p:cNvPr id="2" name="Diagram 1"/>
          <p:cNvGraphicFramePr/>
          <p:nvPr>
            <p:extLst/>
          </p:nvPr>
        </p:nvGraphicFramePr>
        <p:xfrm>
          <a:off x="3212285" y="2002435"/>
          <a:ext cx="5833335" cy="3802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909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01325" y="3095952"/>
            <a:ext cx="7207921" cy="2619048"/>
          </a:xfrm>
          <a:prstGeom prst="rect">
            <a:avLst/>
          </a:prstGeom>
        </p:spPr>
      </p:pic>
      <p:pic>
        <p:nvPicPr>
          <p:cNvPr id="6" name="Picture 5" descr="WB6-neutral-header.jpg"/>
          <p:cNvPicPr>
            <a:picLocks noChangeAspect="1"/>
          </p:cNvPicPr>
          <p:nvPr/>
        </p:nvPicPr>
        <p:blipFill>
          <a:blip r:embed="rId4" cstate="print"/>
          <a:stretch>
            <a:fillRect/>
          </a:stretch>
        </p:blipFill>
        <p:spPr>
          <a:xfrm>
            <a:off x="0" y="68927"/>
            <a:ext cx="7620000" cy="1249680"/>
          </a:xfrm>
          <a:prstGeom prst="rect">
            <a:avLst/>
          </a:prstGeom>
        </p:spPr>
      </p:pic>
      <p:sp>
        <p:nvSpPr>
          <p:cNvPr id="5" name="Subtitle 2"/>
          <p:cNvSpPr txBox="1">
            <a:spLocks/>
          </p:cNvSpPr>
          <p:nvPr/>
        </p:nvSpPr>
        <p:spPr>
          <a:xfrm>
            <a:off x="724113" y="1633818"/>
            <a:ext cx="5460607" cy="12701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61970">
              <a:lnSpc>
                <a:spcPct val="120000"/>
              </a:lnSpc>
              <a:spcBef>
                <a:spcPts val="0"/>
              </a:spcBef>
              <a:spcAft>
                <a:spcPts val="500"/>
              </a:spcAft>
              <a:buNone/>
            </a:pPr>
            <a:r>
              <a:rPr lang="en-US" sz="1667" dirty="0">
                <a:solidFill>
                  <a:srgbClr val="1F497D"/>
                </a:solidFill>
                <a:latin typeface="Frutiger LT 65 Bold" panose="020B0803030504020204" pitchFamily="34" charset="0"/>
              </a:rPr>
              <a:t>I</a:t>
            </a:r>
            <a:r>
              <a:rPr lang="en-US" sz="1667" dirty="0" smtClean="0">
                <a:solidFill>
                  <a:srgbClr val="1F497D"/>
                </a:solidFill>
                <a:latin typeface="Frutiger LT 65 Bold" panose="020B0803030504020204" pitchFamily="34" charset="0"/>
              </a:rPr>
              <a:t>mplementation of measures towards electricity market reform is </a:t>
            </a:r>
            <a:r>
              <a:rPr lang="en-US" sz="1667" dirty="0" err="1">
                <a:solidFill>
                  <a:srgbClr val="1F497D"/>
                </a:solidFill>
                <a:latin typeface="Frutiger LT 65 Bold" panose="020B0803030504020204" pitchFamily="34" charset="0"/>
              </a:rPr>
              <a:t>characterised</a:t>
            </a:r>
            <a:r>
              <a:rPr lang="en-US" sz="1667" dirty="0">
                <a:solidFill>
                  <a:srgbClr val="1F497D"/>
                </a:solidFill>
                <a:latin typeface="Frutiger LT 65 Bold" panose="020B0803030504020204" pitchFamily="34" charset="0"/>
              </a:rPr>
              <a:t> by the very modest </a:t>
            </a:r>
            <a:r>
              <a:rPr lang="en-US" sz="1667" dirty="0" smtClean="0">
                <a:solidFill>
                  <a:srgbClr val="1F497D"/>
                </a:solidFill>
                <a:latin typeface="Frutiger LT 65 Bold" panose="020B0803030504020204" pitchFamily="34" charset="0"/>
              </a:rPr>
              <a:t>progress</a:t>
            </a:r>
            <a:endParaRPr lang="en-GB" sz="2000" dirty="0">
              <a:solidFill>
                <a:srgbClr val="1F497D"/>
              </a:solidFill>
              <a:latin typeface="Frutiger LT 65 Bold" panose="020B0803030504020204" pitchFamily="34" charset="0"/>
            </a:endParaRPr>
          </a:p>
        </p:txBody>
      </p:sp>
      <p:pic>
        <p:nvPicPr>
          <p:cNvPr id="4" name="Picture 3"/>
          <p:cNvPicPr>
            <a:picLocks noChangeAspect="1"/>
          </p:cNvPicPr>
          <p:nvPr/>
        </p:nvPicPr>
        <p:blipFill>
          <a:blip r:embed="rId5"/>
          <a:stretch>
            <a:fillRect/>
          </a:stretch>
        </p:blipFill>
        <p:spPr>
          <a:xfrm>
            <a:off x="6908833" y="693767"/>
            <a:ext cx="1949184" cy="2610145"/>
          </a:xfrm>
          <a:prstGeom prst="rect">
            <a:avLst/>
          </a:prstGeom>
          <a:ln w="12700">
            <a:solidFill>
              <a:schemeClr val="accent1"/>
            </a:solidFill>
          </a:ln>
        </p:spPr>
      </p:pic>
      <p:cxnSp>
        <p:nvCxnSpPr>
          <p:cNvPr id="10" name="Straight Connector 9"/>
          <p:cNvCxnSpPr/>
          <p:nvPr/>
        </p:nvCxnSpPr>
        <p:spPr>
          <a:xfrm>
            <a:off x="851587" y="3937620"/>
            <a:ext cx="64312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183" y="3801152"/>
            <a:ext cx="1138251" cy="271934"/>
          </a:xfrm>
          <a:prstGeom prst="rect">
            <a:avLst/>
          </a:prstGeom>
          <a:noFill/>
        </p:spPr>
        <p:txBody>
          <a:bodyPr wrap="square" rtlCol="0">
            <a:spAutoFit/>
          </a:bodyPr>
          <a:lstStyle/>
          <a:p>
            <a:pPr defTabSz="761970"/>
            <a:r>
              <a:rPr lang="en-US" sz="1167" b="1" dirty="0">
                <a:solidFill>
                  <a:srgbClr val="1F497D"/>
                </a:solidFill>
                <a:latin typeface="Calibri"/>
              </a:rPr>
              <a:t>58% - Nov 2018</a:t>
            </a:r>
            <a:endParaRPr lang="en-GB" sz="1167" b="1" dirty="0">
              <a:solidFill>
                <a:srgbClr val="1F497D"/>
              </a:solidFill>
              <a:latin typeface="Calibri"/>
            </a:endParaRPr>
          </a:p>
        </p:txBody>
      </p:sp>
      <p:cxnSp>
        <p:nvCxnSpPr>
          <p:cNvPr id="12" name="Straight Connector 11"/>
          <p:cNvCxnSpPr/>
          <p:nvPr/>
        </p:nvCxnSpPr>
        <p:spPr>
          <a:xfrm>
            <a:off x="851587" y="3997627"/>
            <a:ext cx="643120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32307" y="3928152"/>
            <a:ext cx="1138251" cy="271934"/>
          </a:xfrm>
          <a:prstGeom prst="rect">
            <a:avLst/>
          </a:prstGeom>
          <a:noFill/>
        </p:spPr>
        <p:txBody>
          <a:bodyPr wrap="square" rtlCol="0">
            <a:spAutoFit/>
          </a:bodyPr>
          <a:lstStyle/>
          <a:p>
            <a:pPr defTabSz="761970"/>
            <a:r>
              <a:rPr lang="en-US" sz="1167" b="1" dirty="0">
                <a:solidFill>
                  <a:srgbClr val="1F497D"/>
                </a:solidFill>
                <a:latin typeface="Calibri"/>
              </a:rPr>
              <a:t>53% - Nov 2017</a:t>
            </a:r>
            <a:endParaRPr lang="en-GB" sz="1167" b="1" dirty="0">
              <a:solidFill>
                <a:srgbClr val="1F497D"/>
              </a:solidFill>
              <a:latin typeface="Calibri"/>
            </a:endParaRPr>
          </a:p>
        </p:txBody>
      </p:sp>
    </p:spTree>
    <p:extLst>
      <p:ext uri="{BB962C8B-B14F-4D97-AF65-F5344CB8AC3E}">
        <p14:creationId xmlns:p14="http://schemas.microsoft.com/office/powerpoint/2010/main" val="223482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936" y="530741"/>
            <a:ext cx="5715756" cy="615483"/>
          </a:xfrm>
        </p:spPr>
        <p:txBody>
          <a:bodyPr vert="horz" lIns="76200" tIns="38100" rIns="76200" bIns="38100" rtlCol="0" anchor="t">
            <a:noAutofit/>
          </a:bodyPr>
          <a:lstStyle/>
          <a:p>
            <a:r>
              <a:rPr lang="de-DE" dirty="0"/>
              <a:t>Binding reciprocity  between EU MSs and EnC CPs -missing piece to the puzzle</a:t>
            </a:r>
          </a:p>
        </p:txBody>
      </p:sp>
      <p:pic>
        <p:nvPicPr>
          <p:cNvPr id="8" name="Picture 7"/>
          <p:cNvPicPr>
            <a:picLocks noChangeAspect="1"/>
          </p:cNvPicPr>
          <p:nvPr/>
        </p:nvPicPr>
        <p:blipFill>
          <a:blip r:embed="rId2" cstate="print"/>
          <a:stretch>
            <a:fillRect/>
          </a:stretch>
        </p:blipFill>
        <p:spPr>
          <a:xfrm>
            <a:off x="6704" y="-9438"/>
            <a:ext cx="7620661" cy="1249788"/>
          </a:xfrm>
          <a:prstGeom prst="rect">
            <a:avLst/>
          </a:prstGeom>
        </p:spPr>
      </p:pic>
      <p:grpSp>
        <p:nvGrpSpPr>
          <p:cNvPr id="64" name="Gruppierung 9"/>
          <p:cNvGrpSpPr>
            <a:grpSpLocks noChangeAspect="1"/>
          </p:cNvGrpSpPr>
          <p:nvPr/>
        </p:nvGrpSpPr>
        <p:grpSpPr>
          <a:xfrm>
            <a:off x="2459740" y="-320192"/>
            <a:ext cx="6728231" cy="5939374"/>
            <a:chOff x="3099593" y="-296862"/>
            <a:chExt cx="6051550" cy="5494337"/>
          </a:xfrm>
        </p:grpSpPr>
        <p:sp>
          <p:nvSpPr>
            <p:cNvPr id="92" name="Freeform 26"/>
            <p:cNvSpPr>
              <a:spLocks noChangeArrowheads="1"/>
            </p:cNvSpPr>
            <p:nvPr/>
          </p:nvSpPr>
          <p:spPr bwMode="auto">
            <a:xfrm>
              <a:off x="4872831" y="2498725"/>
              <a:ext cx="949325" cy="1069975"/>
            </a:xfrm>
            <a:custGeom>
              <a:avLst/>
              <a:gdLst>
                <a:gd name="T0" fmla="*/ 70 w 2639"/>
                <a:gd name="T1" fmla="*/ 1782 h 2974"/>
                <a:gd name="T2" fmla="*/ 18 w 2639"/>
                <a:gd name="T3" fmla="*/ 1905 h 2974"/>
                <a:gd name="T4" fmla="*/ 106 w 2639"/>
                <a:gd name="T5" fmla="*/ 2126 h 2974"/>
                <a:gd name="T6" fmla="*/ 212 w 2639"/>
                <a:gd name="T7" fmla="*/ 2249 h 2974"/>
                <a:gd name="T8" fmla="*/ 468 w 2639"/>
                <a:gd name="T9" fmla="*/ 2338 h 2974"/>
                <a:gd name="T10" fmla="*/ 618 w 2639"/>
                <a:gd name="T11" fmla="*/ 2391 h 2974"/>
                <a:gd name="T12" fmla="*/ 529 w 2639"/>
                <a:gd name="T13" fmla="*/ 2514 h 2974"/>
                <a:gd name="T14" fmla="*/ 441 w 2639"/>
                <a:gd name="T15" fmla="*/ 2885 h 2974"/>
                <a:gd name="T16" fmla="*/ 741 w 2639"/>
                <a:gd name="T17" fmla="*/ 2849 h 2974"/>
                <a:gd name="T18" fmla="*/ 1068 w 2639"/>
                <a:gd name="T19" fmla="*/ 2938 h 2974"/>
                <a:gd name="T20" fmla="*/ 1147 w 2639"/>
                <a:gd name="T21" fmla="*/ 2920 h 2974"/>
                <a:gd name="T22" fmla="*/ 1271 w 2639"/>
                <a:gd name="T23" fmla="*/ 2955 h 2974"/>
                <a:gd name="T24" fmla="*/ 1447 w 2639"/>
                <a:gd name="T25" fmla="*/ 2929 h 2974"/>
                <a:gd name="T26" fmla="*/ 1624 w 2639"/>
                <a:gd name="T27" fmla="*/ 2911 h 2974"/>
                <a:gd name="T28" fmla="*/ 1897 w 2639"/>
                <a:gd name="T29" fmla="*/ 2849 h 2974"/>
                <a:gd name="T30" fmla="*/ 2038 w 2639"/>
                <a:gd name="T31" fmla="*/ 2867 h 2974"/>
                <a:gd name="T32" fmla="*/ 2038 w 2639"/>
                <a:gd name="T33" fmla="*/ 2682 h 2974"/>
                <a:gd name="T34" fmla="*/ 2162 w 2639"/>
                <a:gd name="T35" fmla="*/ 2585 h 2974"/>
                <a:gd name="T36" fmla="*/ 2329 w 2639"/>
                <a:gd name="T37" fmla="*/ 2452 h 2974"/>
                <a:gd name="T38" fmla="*/ 2012 w 2639"/>
                <a:gd name="T39" fmla="*/ 2223 h 2974"/>
                <a:gd name="T40" fmla="*/ 1915 w 2639"/>
                <a:gd name="T41" fmla="*/ 1967 h 2974"/>
                <a:gd name="T42" fmla="*/ 1897 w 2639"/>
                <a:gd name="T43" fmla="*/ 1808 h 2974"/>
                <a:gd name="T44" fmla="*/ 2206 w 2639"/>
                <a:gd name="T45" fmla="*/ 1693 h 2974"/>
                <a:gd name="T46" fmla="*/ 2435 w 2639"/>
                <a:gd name="T47" fmla="*/ 1596 h 2974"/>
                <a:gd name="T48" fmla="*/ 2577 w 2639"/>
                <a:gd name="T49" fmla="*/ 1588 h 2974"/>
                <a:gd name="T50" fmla="*/ 2638 w 2639"/>
                <a:gd name="T51" fmla="*/ 1446 h 2974"/>
                <a:gd name="T52" fmla="*/ 2550 w 2639"/>
                <a:gd name="T53" fmla="*/ 1252 h 2974"/>
                <a:gd name="T54" fmla="*/ 2506 w 2639"/>
                <a:gd name="T55" fmla="*/ 1014 h 2974"/>
                <a:gd name="T56" fmla="*/ 2435 w 2639"/>
                <a:gd name="T57" fmla="*/ 864 h 2974"/>
                <a:gd name="T58" fmla="*/ 2435 w 2639"/>
                <a:gd name="T59" fmla="*/ 714 h 2974"/>
                <a:gd name="T60" fmla="*/ 2427 w 2639"/>
                <a:gd name="T61" fmla="*/ 406 h 2974"/>
                <a:gd name="T62" fmla="*/ 2365 w 2639"/>
                <a:gd name="T63" fmla="*/ 309 h 2974"/>
                <a:gd name="T64" fmla="*/ 2188 w 2639"/>
                <a:gd name="T65" fmla="*/ 256 h 2974"/>
                <a:gd name="T66" fmla="*/ 2250 w 2639"/>
                <a:gd name="T67" fmla="*/ 97 h 2974"/>
                <a:gd name="T68" fmla="*/ 2021 w 2639"/>
                <a:gd name="T69" fmla="*/ 177 h 2974"/>
                <a:gd name="T70" fmla="*/ 1809 w 2639"/>
                <a:gd name="T71" fmla="*/ 230 h 2974"/>
                <a:gd name="T72" fmla="*/ 1544 w 2639"/>
                <a:gd name="T73" fmla="*/ 388 h 2974"/>
                <a:gd name="T74" fmla="*/ 1500 w 2639"/>
                <a:gd name="T75" fmla="*/ 247 h 2974"/>
                <a:gd name="T76" fmla="*/ 1465 w 2639"/>
                <a:gd name="T77" fmla="*/ 177 h 2974"/>
                <a:gd name="T78" fmla="*/ 1235 w 2639"/>
                <a:gd name="T79" fmla="*/ 194 h 2974"/>
                <a:gd name="T80" fmla="*/ 1165 w 2639"/>
                <a:gd name="T81" fmla="*/ 53 h 2974"/>
                <a:gd name="T82" fmla="*/ 997 w 2639"/>
                <a:gd name="T83" fmla="*/ 18 h 2974"/>
                <a:gd name="T84" fmla="*/ 821 w 2639"/>
                <a:gd name="T85" fmla="*/ 141 h 2974"/>
                <a:gd name="T86" fmla="*/ 865 w 2639"/>
                <a:gd name="T87" fmla="*/ 318 h 2974"/>
                <a:gd name="T88" fmla="*/ 865 w 2639"/>
                <a:gd name="T89" fmla="*/ 468 h 2974"/>
                <a:gd name="T90" fmla="*/ 750 w 2639"/>
                <a:gd name="T91" fmla="*/ 538 h 2974"/>
                <a:gd name="T92" fmla="*/ 529 w 2639"/>
                <a:gd name="T93" fmla="*/ 477 h 2974"/>
                <a:gd name="T94" fmla="*/ 335 w 2639"/>
                <a:gd name="T95" fmla="*/ 521 h 2974"/>
                <a:gd name="T96" fmla="*/ 344 w 2639"/>
                <a:gd name="T97" fmla="*/ 740 h 2974"/>
                <a:gd name="T98" fmla="*/ 185 w 2639"/>
                <a:gd name="T99" fmla="*/ 899 h 2974"/>
                <a:gd name="T100" fmla="*/ 282 w 2639"/>
                <a:gd name="T101" fmla="*/ 1058 h 2974"/>
                <a:gd name="T102" fmla="*/ 220 w 2639"/>
                <a:gd name="T103" fmla="*/ 1173 h 2974"/>
                <a:gd name="T104" fmla="*/ 97 w 2639"/>
                <a:gd name="T105" fmla="*/ 1252 h 2974"/>
                <a:gd name="T106" fmla="*/ 44 w 2639"/>
                <a:gd name="T107" fmla="*/ 1349 h 2974"/>
                <a:gd name="T108" fmla="*/ 0 w 2639"/>
                <a:gd name="T109" fmla="*/ 1632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39" h="2974">
                  <a:moveTo>
                    <a:pt x="0" y="1632"/>
                  </a:moveTo>
                  <a:lnTo>
                    <a:pt x="0" y="1632"/>
                  </a:lnTo>
                  <a:lnTo>
                    <a:pt x="0" y="1658"/>
                  </a:lnTo>
                  <a:lnTo>
                    <a:pt x="9" y="1676"/>
                  </a:lnTo>
                  <a:lnTo>
                    <a:pt x="35" y="1729"/>
                  </a:lnTo>
                  <a:lnTo>
                    <a:pt x="70" y="1782"/>
                  </a:lnTo>
                  <a:lnTo>
                    <a:pt x="79" y="1799"/>
                  </a:lnTo>
                  <a:lnTo>
                    <a:pt x="79" y="1817"/>
                  </a:lnTo>
                  <a:lnTo>
                    <a:pt x="79" y="1817"/>
                  </a:lnTo>
                  <a:lnTo>
                    <a:pt x="62" y="1852"/>
                  </a:lnTo>
                  <a:lnTo>
                    <a:pt x="35" y="1879"/>
                  </a:lnTo>
                  <a:lnTo>
                    <a:pt x="18" y="1905"/>
                  </a:lnTo>
                  <a:lnTo>
                    <a:pt x="9" y="1914"/>
                  </a:lnTo>
                  <a:lnTo>
                    <a:pt x="18" y="1932"/>
                  </a:lnTo>
                  <a:lnTo>
                    <a:pt x="18" y="1932"/>
                  </a:lnTo>
                  <a:lnTo>
                    <a:pt x="62" y="2002"/>
                  </a:lnTo>
                  <a:lnTo>
                    <a:pt x="88" y="2073"/>
                  </a:lnTo>
                  <a:lnTo>
                    <a:pt x="106" y="2126"/>
                  </a:lnTo>
                  <a:lnTo>
                    <a:pt x="106" y="2179"/>
                  </a:lnTo>
                  <a:lnTo>
                    <a:pt x="106" y="2179"/>
                  </a:lnTo>
                  <a:lnTo>
                    <a:pt x="150" y="2196"/>
                  </a:lnTo>
                  <a:lnTo>
                    <a:pt x="176" y="2214"/>
                  </a:lnTo>
                  <a:lnTo>
                    <a:pt x="176" y="2214"/>
                  </a:lnTo>
                  <a:lnTo>
                    <a:pt x="212" y="2249"/>
                  </a:lnTo>
                  <a:lnTo>
                    <a:pt x="256" y="2276"/>
                  </a:lnTo>
                  <a:lnTo>
                    <a:pt x="309" y="2302"/>
                  </a:lnTo>
                  <a:lnTo>
                    <a:pt x="370" y="2302"/>
                  </a:lnTo>
                  <a:lnTo>
                    <a:pt x="370" y="2302"/>
                  </a:lnTo>
                  <a:lnTo>
                    <a:pt x="423" y="2311"/>
                  </a:lnTo>
                  <a:lnTo>
                    <a:pt x="468" y="2338"/>
                  </a:lnTo>
                  <a:lnTo>
                    <a:pt x="494" y="2355"/>
                  </a:lnTo>
                  <a:lnTo>
                    <a:pt x="529" y="2355"/>
                  </a:lnTo>
                  <a:lnTo>
                    <a:pt x="529" y="2355"/>
                  </a:lnTo>
                  <a:lnTo>
                    <a:pt x="565" y="2364"/>
                  </a:lnTo>
                  <a:lnTo>
                    <a:pt x="600" y="2382"/>
                  </a:lnTo>
                  <a:lnTo>
                    <a:pt x="618" y="2391"/>
                  </a:lnTo>
                  <a:lnTo>
                    <a:pt x="618" y="2408"/>
                  </a:lnTo>
                  <a:lnTo>
                    <a:pt x="609" y="2435"/>
                  </a:lnTo>
                  <a:lnTo>
                    <a:pt x="582" y="2461"/>
                  </a:lnTo>
                  <a:lnTo>
                    <a:pt x="582" y="2461"/>
                  </a:lnTo>
                  <a:lnTo>
                    <a:pt x="556" y="2488"/>
                  </a:lnTo>
                  <a:lnTo>
                    <a:pt x="529" y="2514"/>
                  </a:lnTo>
                  <a:lnTo>
                    <a:pt x="503" y="2576"/>
                  </a:lnTo>
                  <a:lnTo>
                    <a:pt x="476" y="2638"/>
                  </a:lnTo>
                  <a:lnTo>
                    <a:pt x="468" y="2699"/>
                  </a:lnTo>
                  <a:lnTo>
                    <a:pt x="468" y="2699"/>
                  </a:lnTo>
                  <a:lnTo>
                    <a:pt x="450" y="2796"/>
                  </a:lnTo>
                  <a:lnTo>
                    <a:pt x="441" y="2885"/>
                  </a:lnTo>
                  <a:lnTo>
                    <a:pt x="441" y="2885"/>
                  </a:lnTo>
                  <a:lnTo>
                    <a:pt x="582" y="2885"/>
                  </a:lnTo>
                  <a:lnTo>
                    <a:pt x="644" y="2885"/>
                  </a:lnTo>
                  <a:lnTo>
                    <a:pt x="688" y="2876"/>
                  </a:lnTo>
                  <a:lnTo>
                    <a:pt x="688" y="2876"/>
                  </a:lnTo>
                  <a:lnTo>
                    <a:pt x="741" y="2849"/>
                  </a:lnTo>
                  <a:lnTo>
                    <a:pt x="785" y="2841"/>
                  </a:lnTo>
                  <a:lnTo>
                    <a:pt x="838" y="2849"/>
                  </a:lnTo>
                  <a:lnTo>
                    <a:pt x="891" y="2867"/>
                  </a:lnTo>
                  <a:lnTo>
                    <a:pt x="891" y="2867"/>
                  </a:lnTo>
                  <a:lnTo>
                    <a:pt x="979" y="2893"/>
                  </a:lnTo>
                  <a:lnTo>
                    <a:pt x="1068" y="2938"/>
                  </a:lnTo>
                  <a:lnTo>
                    <a:pt x="1068" y="2938"/>
                  </a:lnTo>
                  <a:lnTo>
                    <a:pt x="1076" y="2920"/>
                  </a:lnTo>
                  <a:lnTo>
                    <a:pt x="1103" y="2902"/>
                  </a:lnTo>
                  <a:lnTo>
                    <a:pt x="1103" y="2902"/>
                  </a:lnTo>
                  <a:lnTo>
                    <a:pt x="1121" y="2911"/>
                  </a:lnTo>
                  <a:lnTo>
                    <a:pt x="1147" y="2920"/>
                  </a:lnTo>
                  <a:lnTo>
                    <a:pt x="1191" y="2946"/>
                  </a:lnTo>
                  <a:lnTo>
                    <a:pt x="1218" y="2964"/>
                  </a:lnTo>
                  <a:lnTo>
                    <a:pt x="1235" y="2973"/>
                  </a:lnTo>
                  <a:lnTo>
                    <a:pt x="1253" y="2964"/>
                  </a:lnTo>
                  <a:lnTo>
                    <a:pt x="1271" y="2955"/>
                  </a:lnTo>
                  <a:lnTo>
                    <a:pt x="1271" y="2955"/>
                  </a:lnTo>
                  <a:lnTo>
                    <a:pt x="1288" y="2929"/>
                  </a:lnTo>
                  <a:lnTo>
                    <a:pt x="1306" y="2920"/>
                  </a:lnTo>
                  <a:lnTo>
                    <a:pt x="1332" y="2911"/>
                  </a:lnTo>
                  <a:lnTo>
                    <a:pt x="1359" y="2902"/>
                  </a:lnTo>
                  <a:lnTo>
                    <a:pt x="1403" y="2911"/>
                  </a:lnTo>
                  <a:lnTo>
                    <a:pt x="1447" y="2929"/>
                  </a:lnTo>
                  <a:lnTo>
                    <a:pt x="1447" y="2929"/>
                  </a:lnTo>
                  <a:lnTo>
                    <a:pt x="1491" y="2938"/>
                  </a:lnTo>
                  <a:lnTo>
                    <a:pt x="1535" y="2946"/>
                  </a:lnTo>
                  <a:lnTo>
                    <a:pt x="1579" y="2938"/>
                  </a:lnTo>
                  <a:lnTo>
                    <a:pt x="1597" y="2929"/>
                  </a:lnTo>
                  <a:lnTo>
                    <a:pt x="1624" y="2911"/>
                  </a:lnTo>
                  <a:lnTo>
                    <a:pt x="1624" y="2911"/>
                  </a:lnTo>
                  <a:lnTo>
                    <a:pt x="1650" y="2893"/>
                  </a:lnTo>
                  <a:lnTo>
                    <a:pt x="1685" y="2876"/>
                  </a:lnTo>
                  <a:lnTo>
                    <a:pt x="1774" y="2858"/>
                  </a:lnTo>
                  <a:lnTo>
                    <a:pt x="1862" y="2849"/>
                  </a:lnTo>
                  <a:lnTo>
                    <a:pt x="1897" y="2849"/>
                  </a:lnTo>
                  <a:lnTo>
                    <a:pt x="1924" y="2849"/>
                  </a:lnTo>
                  <a:lnTo>
                    <a:pt x="1924" y="2849"/>
                  </a:lnTo>
                  <a:lnTo>
                    <a:pt x="1968" y="2867"/>
                  </a:lnTo>
                  <a:lnTo>
                    <a:pt x="1994" y="2876"/>
                  </a:lnTo>
                  <a:lnTo>
                    <a:pt x="2021" y="2876"/>
                  </a:lnTo>
                  <a:lnTo>
                    <a:pt x="2038" y="2867"/>
                  </a:lnTo>
                  <a:lnTo>
                    <a:pt x="2047" y="2849"/>
                  </a:lnTo>
                  <a:lnTo>
                    <a:pt x="2056" y="2814"/>
                  </a:lnTo>
                  <a:lnTo>
                    <a:pt x="2038" y="2770"/>
                  </a:lnTo>
                  <a:lnTo>
                    <a:pt x="2038" y="2770"/>
                  </a:lnTo>
                  <a:lnTo>
                    <a:pt x="2029" y="2717"/>
                  </a:lnTo>
                  <a:lnTo>
                    <a:pt x="2038" y="2682"/>
                  </a:lnTo>
                  <a:lnTo>
                    <a:pt x="2056" y="2655"/>
                  </a:lnTo>
                  <a:lnTo>
                    <a:pt x="2074" y="2638"/>
                  </a:lnTo>
                  <a:lnTo>
                    <a:pt x="2126" y="2611"/>
                  </a:lnTo>
                  <a:lnTo>
                    <a:pt x="2144" y="2602"/>
                  </a:lnTo>
                  <a:lnTo>
                    <a:pt x="2162" y="2585"/>
                  </a:lnTo>
                  <a:lnTo>
                    <a:pt x="2162" y="2585"/>
                  </a:lnTo>
                  <a:lnTo>
                    <a:pt x="2171" y="2558"/>
                  </a:lnTo>
                  <a:lnTo>
                    <a:pt x="2197" y="2541"/>
                  </a:lnTo>
                  <a:lnTo>
                    <a:pt x="2259" y="2514"/>
                  </a:lnTo>
                  <a:lnTo>
                    <a:pt x="2312" y="2479"/>
                  </a:lnTo>
                  <a:lnTo>
                    <a:pt x="2329" y="2470"/>
                  </a:lnTo>
                  <a:lnTo>
                    <a:pt x="2329" y="2452"/>
                  </a:lnTo>
                  <a:lnTo>
                    <a:pt x="2329" y="2452"/>
                  </a:lnTo>
                  <a:lnTo>
                    <a:pt x="2303" y="2426"/>
                  </a:lnTo>
                  <a:lnTo>
                    <a:pt x="2277" y="2399"/>
                  </a:lnTo>
                  <a:lnTo>
                    <a:pt x="2188" y="2338"/>
                  </a:lnTo>
                  <a:lnTo>
                    <a:pt x="2012" y="2223"/>
                  </a:lnTo>
                  <a:lnTo>
                    <a:pt x="2012" y="2223"/>
                  </a:lnTo>
                  <a:lnTo>
                    <a:pt x="1994" y="2196"/>
                  </a:lnTo>
                  <a:lnTo>
                    <a:pt x="1976" y="2170"/>
                  </a:lnTo>
                  <a:lnTo>
                    <a:pt x="1950" y="2099"/>
                  </a:lnTo>
                  <a:lnTo>
                    <a:pt x="1932" y="2029"/>
                  </a:lnTo>
                  <a:lnTo>
                    <a:pt x="1915" y="1967"/>
                  </a:lnTo>
                  <a:lnTo>
                    <a:pt x="1915" y="1967"/>
                  </a:lnTo>
                  <a:lnTo>
                    <a:pt x="1888" y="1923"/>
                  </a:lnTo>
                  <a:lnTo>
                    <a:pt x="1862" y="1879"/>
                  </a:lnTo>
                  <a:lnTo>
                    <a:pt x="1853" y="1852"/>
                  </a:lnTo>
                  <a:lnTo>
                    <a:pt x="1862" y="1835"/>
                  </a:lnTo>
                  <a:lnTo>
                    <a:pt x="1871" y="1817"/>
                  </a:lnTo>
                  <a:lnTo>
                    <a:pt x="1897" y="1808"/>
                  </a:lnTo>
                  <a:lnTo>
                    <a:pt x="1897" y="1808"/>
                  </a:lnTo>
                  <a:lnTo>
                    <a:pt x="1968" y="1790"/>
                  </a:lnTo>
                  <a:lnTo>
                    <a:pt x="2056" y="1773"/>
                  </a:lnTo>
                  <a:lnTo>
                    <a:pt x="2135" y="1738"/>
                  </a:lnTo>
                  <a:lnTo>
                    <a:pt x="2179" y="1711"/>
                  </a:lnTo>
                  <a:lnTo>
                    <a:pt x="2206" y="1693"/>
                  </a:lnTo>
                  <a:lnTo>
                    <a:pt x="2206" y="1693"/>
                  </a:lnTo>
                  <a:lnTo>
                    <a:pt x="2232" y="1667"/>
                  </a:lnTo>
                  <a:lnTo>
                    <a:pt x="2268" y="1649"/>
                  </a:lnTo>
                  <a:lnTo>
                    <a:pt x="2338" y="1623"/>
                  </a:lnTo>
                  <a:lnTo>
                    <a:pt x="2409" y="1605"/>
                  </a:lnTo>
                  <a:lnTo>
                    <a:pt x="2435" y="1596"/>
                  </a:lnTo>
                  <a:lnTo>
                    <a:pt x="2453" y="1579"/>
                  </a:lnTo>
                  <a:lnTo>
                    <a:pt x="2453" y="1579"/>
                  </a:lnTo>
                  <a:lnTo>
                    <a:pt x="2471" y="1570"/>
                  </a:lnTo>
                  <a:lnTo>
                    <a:pt x="2488" y="1570"/>
                  </a:lnTo>
                  <a:lnTo>
                    <a:pt x="2532" y="1579"/>
                  </a:lnTo>
                  <a:lnTo>
                    <a:pt x="2577" y="1588"/>
                  </a:lnTo>
                  <a:lnTo>
                    <a:pt x="2594" y="1588"/>
                  </a:lnTo>
                  <a:lnTo>
                    <a:pt x="2612" y="1570"/>
                  </a:lnTo>
                  <a:lnTo>
                    <a:pt x="2612" y="1570"/>
                  </a:lnTo>
                  <a:lnTo>
                    <a:pt x="2629" y="1535"/>
                  </a:lnTo>
                  <a:lnTo>
                    <a:pt x="2638" y="1490"/>
                  </a:lnTo>
                  <a:lnTo>
                    <a:pt x="2638" y="1446"/>
                  </a:lnTo>
                  <a:lnTo>
                    <a:pt x="2629" y="1429"/>
                  </a:lnTo>
                  <a:lnTo>
                    <a:pt x="2612" y="1411"/>
                  </a:lnTo>
                  <a:lnTo>
                    <a:pt x="2612" y="1411"/>
                  </a:lnTo>
                  <a:lnTo>
                    <a:pt x="2585" y="1367"/>
                  </a:lnTo>
                  <a:lnTo>
                    <a:pt x="2568" y="1314"/>
                  </a:lnTo>
                  <a:lnTo>
                    <a:pt x="2550" y="1252"/>
                  </a:lnTo>
                  <a:lnTo>
                    <a:pt x="2541" y="1173"/>
                  </a:lnTo>
                  <a:lnTo>
                    <a:pt x="2541" y="1173"/>
                  </a:lnTo>
                  <a:lnTo>
                    <a:pt x="2532" y="1102"/>
                  </a:lnTo>
                  <a:lnTo>
                    <a:pt x="2524" y="1067"/>
                  </a:lnTo>
                  <a:lnTo>
                    <a:pt x="2506" y="1040"/>
                  </a:lnTo>
                  <a:lnTo>
                    <a:pt x="2506" y="1014"/>
                  </a:lnTo>
                  <a:lnTo>
                    <a:pt x="2506" y="1014"/>
                  </a:lnTo>
                  <a:lnTo>
                    <a:pt x="2497" y="970"/>
                  </a:lnTo>
                  <a:lnTo>
                    <a:pt x="2488" y="935"/>
                  </a:lnTo>
                  <a:lnTo>
                    <a:pt x="2471" y="890"/>
                  </a:lnTo>
                  <a:lnTo>
                    <a:pt x="2435" y="864"/>
                  </a:lnTo>
                  <a:lnTo>
                    <a:pt x="2435" y="864"/>
                  </a:lnTo>
                  <a:lnTo>
                    <a:pt x="2409" y="846"/>
                  </a:lnTo>
                  <a:lnTo>
                    <a:pt x="2391" y="829"/>
                  </a:lnTo>
                  <a:lnTo>
                    <a:pt x="2391" y="793"/>
                  </a:lnTo>
                  <a:lnTo>
                    <a:pt x="2418" y="749"/>
                  </a:lnTo>
                  <a:lnTo>
                    <a:pt x="2418" y="749"/>
                  </a:lnTo>
                  <a:lnTo>
                    <a:pt x="2435" y="714"/>
                  </a:lnTo>
                  <a:lnTo>
                    <a:pt x="2444" y="679"/>
                  </a:lnTo>
                  <a:lnTo>
                    <a:pt x="2444" y="591"/>
                  </a:lnTo>
                  <a:lnTo>
                    <a:pt x="2435" y="503"/>
                  </a:lnTo>
                  <a:lnTo>
                    <a:pt x="2427" y="441"/>
                  </a:lnTo>
                  <a:lnTo>
                    <a:pt x="2427" y="441"/>
                  </a:lnTo>
                  <a:lnTo>
                    <a:pt x="2427" y="406"/>
                  </a:lnTo>
                  <a:lnTo>
                    <a:pt x="2427" y="406"/>
                  </a:lnTo>
                  <a:lnTo>
                    <a:pt x="2409" y="388"/>
                  </a:lnTo>
                  <a:lnTo>
                    <a:pt x="2400" y="371"/>
                  </a:lnTo>
                  <a:lnTo>
                    <a:pt x="2400" y="371"/>
                  </a:lnTo>
                  <a:lnTo>
                    <a:pt x="2382" y="327"/>
                  </a:lnTo>
                  <a:lnTo>
                    <a:pt x="2365" y="309"/>
                  </a:lnTo>
                  <a:lnTo>
                    <a:pt x="2347" y="291"/>
                  </a:lnTo>
                  <a:lnTo>
                    <a:pt x="2294" y="274"/>
                  </a:lnTo>
                  <a:lnTo>
                    <a:pt x="2224" y="274"/>
                  </a:lnTo>
                  <a:lnTo>
                    <a:pt x="2224" y="274"/>
                  </a:lnTo>
                  <a:lnTo>
                    <a:pt x="2188" y="265"/>
                  </a:lnTo>
                  <a:lnTo>
                    <a:pt x="2188" y="256"/>
                  </a:lnTo>
                  <a:lnTo>
                    <a:pt x="2188" y="230"/>
                  </a:lnTo>
                  <a:lnTo>
                    <a:pt x="2206" y="203"/>
                  </a:lnTo>
                  <a:lnTo>
                    <a:pt x="2250" y="150"/>
                  </a:lnTo>
                  <a:lnTo>
                    <a:pt x="2259" y="124"/>
                  </a:lnTo>
                  <a:lnTo>
                    <a:pt x="2250" y="97"/>
                  </a:lnTo>
                  <a:lnTo>
                    <a:pt x="2250" y="97"/>
                  </a:lnTo>
                  <a:lnTo>
                    <a:pt x="2232" y="88"/>
                  </a:lnTo>
                  <a:lnTo>
                    <a:pt x="2206" y="88"/>
                  </a:lnTo>
                  <a:lnTo>
                    <a:pt x="2135" y="124"/>
                  </a:lnTo>
                  <a:lnTo>
                    <a:pt x="2100" y="150"/>
                  </a:lnTo>
                  <a:lnTo>
                    <a:pt x="2065" y="168"/>
                  </a:lnTo>
                  <a:lnTo>
                    <a:pt x="2021" y="177"/>
                  </a:lnTo>
                  <a:lnTo>
                    <a:pt x="1985" y="168"/>
                  </a:lnTo>
                  <a:lnTo>
                    <a:pt x="1985" y="168"/>
                  </a:lnTo>
                  <a:lnTo>
                    <a:pt x="1941" y="168"/>
                  </a:lnTo>
                  <a:lnTo>
                    <a:pt x="1897" y="177"/>
                  </a:lnTo>
                  <a:lnTo>
                    <a:pt x="1853" y="194"/>
                  </a:lnTo>
                  <a:lnTo>
                    <a:pt x="1809" y="230"/>
                  </a:lnTo>
                  <a:lnTo>
                    <a:pt x="1729" y="300"/>
                  </a:lnTo>
                  <a:lnTo>
                    <a:pt x="1650" y="362"/>
                  </a:lnTo>
                  <a:lnTo>
                    <a:pt x="1650" y="362"/>
                  </a:lnTo>
                  <a:lnTo>
                    <a:pt x="1615" y="380"/>
                  </a:lnTo>
                  <a:lnTo>
                    <a:pt x="1579" y="388"/>
                  </a:lnTo>
                  <a:lnTo>
                    <a:pt x="1544" y="388"/>
                  </a:lnTo>
                  <a:lnTo>
                    <a:pt x="1509" y="371"/>
                  </a:lnTo>
                  <a:lnTo>
                    <a:pt x="1491" y="344"/>
                  </a:lnTo>
                  <a:lnTo>
                    <a:pt x="1482" y="318"/>
                  </a:lnTo>
                  <a:lnTo>
                    <a:pt x="1482" y="283"/>
                  </a:lnTo>
                  <a:lnTo>
                    <a:pt x="1500" y="247"/>
                  </a:lnTo>
                  <a:lnTo>
                    <a:pt x="1500" y="247"/>
                  </a:lnTo>
                  <a:lnTo>
                    <a:pt x="1518" y="212"/>
                  </a:lnTo>
                  <a:lnTo>
                    <a:pt x="1526" y="194"/>
                  </a:lnTo>
                  <a:lnTo>
                    <a:pt x="1526" y="177"/>
                  </a:lnTo>
                  <a:lnTo>
                    <a:pt x="1509" y="168"/>
                  </a:lnTo>
                  <a:lnTo>
                    <a:pt x="1491" y="168"/>
                  </a:lnTo>
                  <a:lnTo>
                    <a:pt x="1465" y="177"/>
                  </a:lnTo>
                  <a:lnTo>
                    <a:pt x="1394" y="194"/>
                  </a:lnTo>
                  <a:lnTo>
                    <a:pt x="1394" y="194"/>
                  </a:lnTo>
                  <a:lnTo>
                    <a:pt x="1350" y="203"/>
                  </a:lnTo>
                  <a:lnTo>
                    <a:pt x="1315" y="212"/>
                  </a:lnTo>
                  <a:lnTo>
                    <a:pt x="1271" y="203"/>
                  </a:lnTo>
                  <a:lnTo>
                    <a:pt x="1235" y="194"/>
                  </a:lnTo>
                  <a:lnTo>
                    <a:pt x="1209" y="177"/>
                  </a:lnTo>
                  <a:lnTo>
                    <a:pt x="1182" y="150"/>
                  </a:lnTo>
                  <a:lnTo>
                    <a:pt x="1173" y="124"/>
                  </a:lnTo>
                  <a:lnTo>
                    <a:pt x="1173" y="88"/>
                  </a:lnTo>
                  <a:lnTo>
                    <a:pt x="1173" y="88"/>
                  </a:lnTo>
                  <a:lnTo>
                    <a:pt x="1165" y="53"/>
                  </a:lnTo>
                  <a:lnTo>
                    <a:pt x="1156" y="27"/>
                  </a:lnTo>
                  <a:lnTo>
                    <a:pt x="1156" y="27"/>
                  </a:lnTo>
                  <a:lnTo>
                    <a:pt x="1085" y="27"/>
                  </a:lnTo>
                  <a:lnTo>
                    <a:pt x="1041" y="27"/>
                  </a:lnTo>
                  <a:lnTo>
                    <a:pt x="1041" y="27"/>
                  </a:lnTo>
                  <a:lnTo>
                    <a:pt x="997" y="18"/>
                  </a:lnTo>
                  <a:lnTo>
                    <a:pt x="935" y="9"/>
                  </a:lnTo>
                  <a:lnTo>
                    <a:pt x="776" y="0"/>
                  </a:lnTo>
                  <a:lnTo>
                    <a:pt x="776" y="0"/>
                  </a:lnTo>
                  <a:lnTo>
                    <a:pt x="821" y="71"/>
                  </a:lnTo>
                  <a:lnTo>
                    <a:pt x="829" y="106"/>
                  </a:lnTo>
                  <a:lnTo>
                    <a:pt x="821" y="141"/>
                  </a:lnTo>
                  <a:lnTo>
                    <a:pt x="821" y="141"/>
                  </a:lnTo>
                  <a:lnTo>
                    <a:pt x="812" y="168"/>
                  </a:lnTo>
                  <a:lnTo>
                    <a:pt x="812" y="194"/>
                  </a:lnTo>
                  <a:lnTo>
                    <a:pt x="821" y="221"/>
                  </a:lnTo>
                  <a:lnTo>
                    <a:pt x="829" y="256"/>
                  </a:lnTo>
                  <a:lnTo>
                    <a:pt x="865" y="318"/>
                  </a:lnTo>
                  <a:lnTo>
                    <a:pt x="900" y="397"/>
                  </a:lnTo>
                  <a:lnTo>
                    <a:pt x="900" y="397"/>
                  </a:lnTo>
                  <a:lnTo>
                    <a:pt x="918" y="424"/>
                  </a:lnTo>
                  <a:lnTo>
                    <a:pt x="909" y="450"/>
                  </a:lnTo>
                  <a:lnTo>
                    <a:pt x="891" y="459"/>
                  </a:lnTo>
                  <a:lnTo>
                    <a:pt x="865" y="468"/>
                  </a:lnTo>
                  <a:lnTo>
                    <a:pt x="803" y="477"/>
                  </a:lnTo>
                  <a:lnTo>
                    <a:pt x="785" y="494"/>
                  </a:lnTo>
                  <a:lnTo>
                    <a:pt x="776" y="512"/>
                  </a:lnTo>
                  <a:lnTo>
                    <a:pt x="776" y="512"/>
                  </a:lnTo>
                  <a:lnTo>
                    <a:pt x="768" y="530"/>
                  </a:lnTo>
                  <a:lnTo>
                    <a:pt x="750" y="538"/>
                  </a:lnTo>
                  <a:lnTo>
                    <a:pt x="715" y="538"/>
                  </a:lnTo>
                  <a:lnTo>
                    <a:pt x="688" y="530"/>
                  </a:lnTo>
                  <a:lnTo>
                    <a:pt x="609" y="512"/>
                  </a:lnTo>
                  <a:lnTo>
                    <a:pt x="556" y="486"/>
                  </a:lnTo>
                  <a:lnTo>
                    <a:pt x="556" y="486"/>
                  </a:lnTo>
                  <a:lnTo>
                    <a:pt x="529" y="477"/>
                  </a:lnTo>
                  <a:lnTo>
                    <a:pt x="494" y="468"/>
                  </a:lnTo>
                  <a:lnTo>
                    <a:pt x="423" y="477"/>
                  </a:lnTo>
                  <a:lnTo>
                    <a:pt x="362" y="486"/>
                  </a:lnTo>
                  <a:lnTo>
                    <a:pt x="335" y="503"/>
                  </a:lnTo>
                  <a:lnTo>
                    <a:pt x="335" y="521"/>
                  </a:lnTo>
                  <a:lnTo>
                    <a:pt x="335" y="521"/>
                  </a:lnTo>
                  <a:lnTo>
                    <a:pt x="335" y="547"/>
                  </a:lnTo>
                  <a:lnTo>
                    <a:pt x="326" y="583"/>
                  </a:lnTo>
                  <a:lnTo>
                    <a:pt x="326" y="583"/>
                  </a:lnTo>
                  <a:lnTo>
                    <a:pt x="335" y="644"/>
                  </a:lnTo>
                  <a:lnTo>
                    <a:pt x="344" y="696"/>
                  </a:lnTo>
                  <a:lnTo>
                    <a:pt x="344" y="740"/>
                  </a:lnTo>
                  <a:lnTo>
                    <a:pt x="335" y="776"/>
                  </a:lnTo>
                  <a:lnTo>
                    <a:pt x="335" y="776"/>
                  </a:lnTo>
                  <a:lnTo>
                    <a:pt x="309" y="811"/>
                  </a:lnTo>
                  <a:lnTo>
                    <a:pt x="273" y="846"/>
                  </a:lnTo>
                  <a:lnTo>
                    <a:pt x="220" y="882"/>
                  </a:lnTo>
                  <a:lnTo>
                    <a:pt x="185" y="899"/>
                  </a:lnTo>
                  <a:lnTo>
                    <a:pt x="185" y="908"/>
                  </a:lnTo>
                  <a:lnTo>
                    <a:pt x="185" y="917"/>
                  </a:lnTo>
                  <a:lnTo>
                    <a:pt x="185" y="917"/>
                  </a:lnTo>
                  <a:lnTo>
                    <a:pt x="247" y="996"/>
                  </a:lnTo>
                  <a:lnTo>
                    <a:pt x="273" y="1040"/>
                  </a:lnTo>
                  <a:lnTo>
                    <a:pt x="282" y="1058"/>
                  </a:lnTo>
                  <a:lnTo>
                    <a:pt x="282" y="1076"/>
                  </a:lnTo>
                  <a:lnTo>
                    <a:pt x="282" y="1076"/>
                  </a:lnTo>
                  <a:lnTo>
                    <a:pt x="256" y="1102"/>
                  </a:lnTo>
                  <a:lnTo>
                    <a:pt x="238" y="1111"/>
                  </a:lnTo>
                  <a:lnTo>
                    <a:pt x="220" y="1138"/>
                  </a:lnTo>
                  <a:lnTo>
                    <a:pt x="220" y="1173"/>
                  </a:lnTo>
                  <a:lnTo>
                    <a:pt x="220" y="1173"/>
                  </a:lnTo>
                  <a:lnTo>
                    <a:pt x="212" y="1199"/>
                  </a:lnTo>
                  <a:lnTo>
                    <a:pt x="194" y="1217"/>
                  </a:lnTo>
                  <a:lnTo>
                    <a:pt x="176" y="1235"/>
                  </a:lnTo>
                  <a:lnTo>
                    <a:pt x="150" y="1243"/>
                  </a:lnTo>
                  <a:lnTo>
                    <a:pt x="97" y="1252"/>
                  </a:lnTo>
                  <a:lnTo>
                    <a:pt x="53" y="1252"/>
                  </a:lnTo>
                  <a:lnTo>
                    <a:pt x="53" y="1252"/>
                  </a:lnTo>
                  <a:lnTo>
                    <a:pt x="35" y="1261"/>
                  </a:lnTo>
                  <a:lnTo>
                    <a:pt x="35" y="1270"/>
                  </a:lnTo>
                  <a:lnTo>
                    <a:pt x="35" y="1305"/>
                  </a:lnTo>
                  <a:lnTo>
                    <a:pt x="44" y="1349"/>
                  </a:lnTo>
                  <a:lnTo>
                    <a:pt x="35" y="1376"/>
                  </a:lnTo>
                  <a:lnTo>
                    <a:pt x="35" y="1393"/>
                  </a:lnTo>
                  <a:lnTo>
                    <a:pt x="35" y="1393"/>
                  </a:lnTo>
                  <a:lnTo>
                    <a:pt x="18" y="1455"/>
                  </a:lnTo>
                  <a:lnTo>
                    <a:pt x="9" y="1517"/>
                  </a:lnTo>
                  <a:lnTo>
                    <a:pt x="0" y="1632"/>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4" name="Freeform 28"/>
            <p:cNvSpPr>
              <a:spLocks noChangeArrowheads="1"/>
            </p:cNvSpPr>
            <p:nvPr/>
          </p:nvSpPr>
          <p:spPr bwMode="auto">
            <a:xfrm>
              <a:off x="3699668" y="3051175"/>
              <a:ext cx="1544638" cy="1301750"/>
            </a:xfrm>
            <a:custGeom>
              <a:avLst/>
              <a:gdLst>
                <a:gd name="T0" fmla="*/ 4112 w 4289"/>
                <a:gd name="T1" fmla="*/ 3194 h 3618"/>
                <a:gd name="T2" fmla="*/ 4024 w 4289"/>
                <a:gd name="T3" fmla="*/ 3379 h 3618"/>
                <a:gd name="T4" fmla="*/ 4191 w 4289"/>
                <a:gd name="T5" fmla="*/ 3617 h 3618"/>
                <a:gd name="T6" fmla="*/ 4288 w 4289"/>
                <a:gd name="T7" fmla="*/ 3229 h 3618"/>
                <a:gd name="T8" fmla="*/ 3750 w 4289"/>
                <a:gd name="T9" fmla="*/ 820 h 3618"/>
                <a:gd name="T10" fmla="*/ 3468 w 4289"/>
                <a:gd name="T11" fmla="*/ 714 h 3618"/>
                <a:gd name="T12" fmla="*/ 3124 w 4289"/>
                <a:gd name="T13" fmla="*/ 626 h 3618"/>
                <a:gd name="T14" fmla="*/ 2974 w 4289"/>
                <a:gd name="T15" fmla="*/ 529 h 3618"/>
                <a:gd name="T16" fmla="*/ 2885 w 4289"/>
                <a:gd name="T17" fmla="*/ 388 h 3618"/>
                <a:gd name="T18" fmla="*/ 2753 w 4289"/>
                <a:gd name="T19" fmla="*/ 450 h 3618"/>
                <a:gd name="T20" fmla="*/ 2665 w 4289"/>
                <a:gd name="T21" fmla="*/ 353 h 3618"/>
                <a:gd name="T22" fmla="*/ 2391 w 4289"/>
                <a:gd name="T23" fmla="*/ 167 h 3618"/>
                <a:gd name="T24" fmla="*/ 2268 w 4289"/>
                <a:gd name="T25" fmla="*/ 132 h 3618"/>
                <a:gd name="T26" fmla="*/ 2188 w 4289"/>
                <a:gd name="T27" fmla="*/ 0 h 3618"/>
                <a:gd name="T28" fmla="*/ 1985 w 4289"/>
                <a:gd name="T29" fmla="*/ 61 h 3618"/>
                <a:gd name="T30" fmla="*/ 1923 w 4289"/>
                <a:gd name="T31" fmla="*/ 361 h 3618"/>
                <a:gd name="T32" fmla="*/ 1570 w 4289"/>
                <a:gd name="T33" fmla="*/ 476 h 3618"/>
                <a:gd name="T34" fmla="*/ 1438 w 4289"/>
                <a:gd name="T35" fmla="*/ 679 h 3618"/>
                <a:gd name="T36" fmla="*/ 1085 w 4289"/>
                <a:gd name="T37" fmla="*/ 582 h 3618"/>
                <a:gd name="T38" fmla="*/ 926 w 4289"/>
                <a:gd name="T39" fmla="*/ 529 h 3618"/>
                <a:gd name="T40" fmla="*/ 891 w 4289"/>
                <a:gd name="T41" fmla="*/ 661 h 3618"/>
                <a:gd name="T42" fmla="*/ 953 w 4289"/>
                <a:gd name="T43" fmla="*/ 961 h 3618"/>
                <a:gd name="T44" fmla="*/ 741 w 4289"/>
                <a:gd name="T45" fmla="*/ 953 h 3618"/>
                <a:gd name="T46" fmla="*/ 591 w 4289"/>
                <a:gd name="T47" fmla="*/ 961 h 3618"/>
                <a:gd name="T48" fmla="*/ 370 w 4289"/>
                <a:gd name="T49" fmla="*/ 891 h 3618"/>
                <a:gd name="T50" fmla="*/ 62 w 4289"/>
                <a:gd name="T51" fmla="*/ 935 h 3618"/>
                <a:gd name="T52" fmla="*/ 35 w 4289"/>
                <a:gd name="T53" fmla="*/ 1076 h 3618"/>
                <a:gd name="T54" fmla="*/ 79 w 4289"/>
                <a:gd name="T55" fmla="*/ 1253 h 3618"/>
                <a:gd name="T56" fmla="*/ 503 w 4289"/>
                <a:gd name="T57" fmla="*/ 1385 h 3618"/>
                <a:gd name="T58" fmla="*/ 759 w 4289"/>
                <a:gd name="T59" fmla="*/ 1464 h 3618"/>
                <a:gd name="T60" fmla="*/ 820 w 4289"/>
                <a:gd name="T61" fmla="*/ 1650 h 3618"/>
                <a:gd name="T62" fmla="*/ 1041 w 4289"/>
                <a:gd name="T63" fmla="*/ 1817 h 3618"/>
                <a:gd name="T64" fmla="*/ 1120 w 4289"/>
                <a:gd name="T65" fmla="*/ 2056 h 3618"/>
                <a:gd name="T66" fmla="*/ 1076 w 4289"/>
                <a:gd name="T67" fmla="*/ 2409 h 3618"/>
                <a:gd name="T68" fmla="*/ 962 w 4289"/>
                <a:gd name="T69" fmla="*/ 2920 h 3618"/>
                <a:gd name="T70" fmla="*/ 1085 w 4289"/>
                <a:gd name="T71" fmla="*/ 3035 h 3618"/>
                <a:gd name="T72" fmla="*/ 1447 w 4289"/>
                <a:gd name="T73" fmla="*/ 3203 h 3618"/>
                <a:gd name="T74" fmla="*/ 1606 w 4289"/>
                <a:gd name="T75" fmla="*/ 3150 h 3618"/>
                <a:gd name="T76" fmla="*/ 1747 w 4289"/>
                <a:gd name="T77" fmla="*/ 3185 h 3618"/>
                <a:gd name="T78" fmla="*/ 2241 w 4289"/>
                <a:gd name="T79" fmla="*/ 3282 h 3618"/>
                <a:gd name="T80" fmla="*/ 2400 w 4289"/>
                <a:gd name="T81" fmla="*/ 3035 h 3618"/>
                <a:gd name="T82" fmla="*/ 2700 w 4289"/>
                <a:gd name="T83" fmla="*/ 2903 h 3618"/>
                <a:gd name="T84" fmla="*/ 3212 w 4289"/>
                <a:gd name="T85" fmla="*/ 3044 h 3618"/>
                <a:gd name="T86" fmla="*/ 3521 w 4289"/>
                <a:gd name="T87" fmla="*/ 2912 h 3618"/>
                <a:gd name="T88" fmla="*/ 3724 w 4289"/>
                <a:gd name="T89" fmla="*/ 2735 h 3618"/>
                <a:gd name="T90" fmla="*/ 3600 w 4289"/>
                <a:gd name="T91" fmla="*/ 2647 h 3618"/>
                <a:gd name="T92" fmla="*/ 3521 w 4289"/>
                <a:gd name="T93" fmla="*/ 2550 h 3618"/>
                <a:gd name="T94" fmla="*/ 3529 w 4289"/>
                <a:gd name="T95" fmla="*/ 2426 h 3618"/>
                <a:gd name="T96" fmla="*/ 3450 w 4289"/>
                <a:gd name="T97" fmla="*/ 2294 h 3618"/>
                <a:gd name="T98" fmla="*/ 3582 w 4289"/>
                <a:gd name="T99" fmla="*/ 2161 h 3618"/>
                <a:gd name="T100" fmla="*/ 3538 w 4289"/>
                <a:gd name="T101" fmla="*/ 2011 h 3618"/>
                <a:gd name="T102" fmla="*/ 3485 w 4289"/>
                <a:gd name="T103" fmla="*/ 1861 h 3618"/>
                <a:gd name="T104" fmla="*/ 3379 w 4289"/>
                <a:gd name="T105" fmla="*/ 1826 h 3618"/>
                <a:gd name="T106" fmla="*/ 3291 w 4289"/>
                <a:gd name="T107" fmla="*/ 1826 h 3618"/>
                <a:gd name="T108" fmla="*/ 3494 w 4289"/>
                <a:gd name="T109" fmla="*/ 1544 h 3618"/>
                <a:gd name="T110" fmla="*/ 3653 w 4289"/>
                <a:gd name="T111" fmla="*/ 1394 h 3618"/>
                <a:gd name="T112" fmla="*/ 3724 w 4289"/>
                <a:gd name="T113" fmla="*/ 1164 h 3618"/>
                <a:gd name="T114" fmla="*/ 3865 w 4289"/>
                <a:gd name="T115" fmla="*/ 900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9" h="3618">
                  <a:moveTo>
                    <a:pt x="4253" y="3062"/>
                  </a:moveTo>
                  <a:lnTo>
                    <a:pt x="4253" y="3062"/>
                  </a:lnTo>
                  <a:lnTo>
                    <a:pt x="4235" y="3062"/>
                  </a:lnTo>
                  <a:lnTo>
                    <a:pt x="4218" y="3070"/>
                  </a:lnTo>
                  <a:lnTo>
                    <a:pt x="4191" y="3106"/>
                  </a:lnTo>
                  <a:lnTo>
                    <a:pt x="4138" y="3159"/>
                  </a:lnTo>
                  <a:lnTo>
                    <a:pt x="4112" y="3194"/>
                  </a:lnTo>
                  <a:lnTo>
                    <a:pt x="4068" y="3220"/>
                  </a:lnTo>
                  <a:lnTo>
                    <a:pt x="4068" y="3220"/>
                  </a:lnTo>
                  <a:lnTo>
                    <a:pt x="4050" y="3238"/>
                  </a:lnTo>
                  <a:lnTo>
                    <a:pt x="4032" y="3256"/>
                  </a:lnTo>
                  <a:lnTo>
                    <a:pt x="4024" y="3282"/>
                  </a:lnTo>
                  <a:lnTo>
                    <a:pt x="4015" y="3317"/>
                  </a:lnTo>
                  <a:lnTo>
                    <a:pt x="4024" y="3379"/>
                  </a:lnTo>
                  <a:lnTo>
                    <a:pt x="4032" y="3450"/>
                  </a:lnTo>
                  <a:lnTo>
                    <a:pt x="4068" y="3520"/>
                  </a:lnTo>
                  <a:lnTo>
                    <a:pt x="4103" y="3573"/>
                  </a:lnTo>
                  <a:lnTo>
                    <a:pt x="4147" y="3609"/>
                  </a:lnTo>
                  <a:lnTo>
                    <a:pt x="4165" y="3617"/>
                  </a:lnTo>
                  <a:lnTo>
                    <a:pt x="4191" y="3617"/>
                  </a:lnTo>
                  <a:lnTo>
                    <a:pt x="4191" y="3617"/>
                  </a:lnTo>
                  <a:lnTo>
                    <a:pt x="4209" y="3609"/>
                  </a:lnTo>
                  <a:lnTo>
                    <a:pt x="4235" y="3582"/>
                  </a:lnTo>
                  <a:lnTo>
                    <a:pt x="4244" y="3556"/>
                  </a:lnTo>
                  <a:lnTo>
                    <a:pt x="4262" y="3520"/>
                  </a:lnTo>
                  <a:lnTo>
                    <a:pt x="4279" y="3432"/>
                  </a:lnTo>
                  <a:lnTo>
                    <a:pt x="4288" y="3335"/>
                  </a:lnTo>
                  <a:lnTo>
                    <a:pt x="4288" y="3229"/>
                  </a:lnTo>
                  <a:lnTo>
                    <a:pt x="4279" y="3150"/>
                  </a:lnTo>
                  <a:lnTo>
                    <a:pt x="4271" y="3088"/>
                  </a:lnTo>
                  <a:lnTo>
                    <a:pt x="4262" y="3070"/>
                  </a:lnTo>
                  <a:lnTo>
                    <a:pt x="4253" y="3062"/>
                  </a:lnTo>
                  <a:close/>
                  <a:moveTo>
                    <a:pt x="3785" y="820"/>
                  </a:moveTo>
                  <a:lnTo>
                    <a:pt x="3785" y="820"/>
                  </a:lnTo>
                  <a:lnTo>
                    <a:pt x="3750" y="820"/>
                  </a:lnTo>
                  <a:lnTo>
                    <a:pt x="3724" y="803"/>
                  </a:lnTo>
                  <a:lnTo>
                    <a:pt x="3679" y="776"/>
                  </a:lnTo>
                  <a:lnTo>
                    <a:pt x="3626" y="767"/>
                  </a:lnTo>
                  <a:lnTo>
                    <a:pt x="3626" y="767"/>
                  </a:lnTo>
                  <a:lnTo>
                    <a:pt x="3565" y="767"/>
                  </a:lnTo>
                  <a:lnTo>
                    <a:pt x="3512" y="741"/>
                  </a:lnTo>
                  <a:lnTo>
                    <a:pt x="3468" y="714"/>
                  </a:lnTo>
                  <a:lnTo>
                    <a:pt x="3432" y="679"/>
                  </a:lnTo>
                  <a:lnTo>
                    <a:pt x="3432" y="679"/>
                  </a:lnTo>
                  <a:lnTo>
                    <a:pt x="3406" y="661"/>
                  </a:lnTo>
                  <a:lnTo>
                    <a:pt x="3379" y="644"/>
                  </a:lnTo>
                  <a:lnTo>
                    <a:pt x="3282" y="626"/>
                  </a:lnTo>
                  <a:lnTo>
                    <a:pt x="3194" y="617"/>
                  </a:lnTo>
                  <a:lnTo>
                    <a:pt x="3124" y="626"/>
                  </a:lnTo>
                  <a:lnTo>
                    <a:pt x="3124" y="626"/>
                  </a:lnTo>
                  <a:lnTo>
                    <a:pt x="3097" y="626"/>
                  </a:lnTo>
                  <a:lnTo>
                    <a:pt x="3079" y="617"/>
                  </a:lnTo>
                  <a:lnTo>
                    <a:pt x="3044" y="573"/>
                  </a:lnTo>
                  <a:lnTo>
                    <a:pt x="3009" y="538"/>
                  </a:lnTo>
                  <a:lnTo>
                    <a:pt x="2991" y="529"/>
                  </a:lnTo>
                  <a:lnTo>
                    <a:pt x="2974" y="529"/>
                  </a:lnTo>
                  <a:lnTo>
                    <a:pt x="2974" y="529"/>
                  </a:lnTo>
                  <a:lnTo>
                    <a:pt x="2947" y="529"/>
                  </a:lnTo>
                  <a:lnTo>
                    <a:pt x="2929" y="520"/>
                  </a:lnTo>
                  <a:lnTo>
                    <a:pt x="2912" y="503"/>
                  </a:lnTo>
                  <a:lnTo>
                    <a:pt x="2903" y="485"/>
                  </a:lnTo>
                  <a:lnTo>
                    <a:pt x="2885" y="432"/>
                  </a:lnTo>
                  <a:lnTo>
                    <a:pt x="2885" y="388"/>
                  </a:lnTo>
                  <a:lnTo>
                    <a:pt x="2885" y="388"/>
                  </a:lnTo>
                  <a:lnTo>
                    <a:pt x="2885" y="370"/>
                  </a:lnTo>
                  <a:lnTo>
                    <a:pt x="2876" y="370"/>
                  </a:lnTo>
                  <a:lnTo>
                    <a:pt x="2841" y="388"/>
                  </a:lnTo>
                  <a:lnTo>
                    <a:pt x="2797" y="423"/>
                  </a:lnTo>
                  <a:lnTo>
                    <a:pt x="2753" y="450"/>
                  </a:lnTo>
                  <a:lnTo>
                    <a:pt x="2753" y="450"/>
                  </a:lnTo>
                  <a:lnTo>
                    <a:pt x="2735" y="458"/>
                  </a:lnTo>
                  <a:lnTo>
                    <a:pt x="2718" y="458"/>
                  </a:lnTo>
                  <a:lnTo>
                    <a:pt x="2700" y="441"/>
                  </a:lnTo>
                  <a:lnTo>
                    <a:pt x="2691" y="432"/>
                  </a:lnTo>
                  <a:lnTo>
                    <a:pt x="2673" y="388"/>
                  </a:lnTo>
                  <a:lnTo>
                    <a:pt x="2665" y="353"/>
                  </a:lnTo>
                  <a:lnTo>
                    <a:pt x="2665" y="353"/>
                  </a:lnTo>
                  <a:lnTo>
                    <a:pt x="2656" y="344"/>
                  </a:lnTo>
                  <a:lnTo>
                    <a:pt x="2647" y="326"/>
                  </a:lnTo>
                  <a:lnTo>
                    <a:pt x="2594" y="300"/>
                  </a:lnTo>
                  <a:lnTo>
                    <a:pt x="2479" y="247"/>
                  </a:lnTo>
                  <a:lnTo>
                    <a:pt x="2479" y="247"/>
                  </a:lnTo>
                  <a:lnTo>
                    <a:pt x="2435" y="211"/>
                  </a:lnTo>
                  <a:lnTo>
                    <a:pt x="2391" y="167"/>
                  </a:lnTo>
                  <a:lnTo>
                    <a:pt x="2356" y="141"/>
                  </a:lnTo>
                  <a:lnTo>
                    <a:pt x="2338" y="141"/>
                  </a:lnTo>
                  <a:lnTo>
                    <a:pt x="2329" y="150"/>
                  </a:lnTo>
                  <a:lnTo>
                    <a:pt x="2329" y="150"/>
                  </a:lnTo>
                  <a:lnTo>
                    <a:pt x="2321" y="158"/>
                  </a:lnTo>
                  <a:lnTo>
                    <a:pt x="2303" y="158"/>
                  </a:lnTo>
                  <a:lnTo>
                    <a:pt x="2268" y="132"/>
                  </a:lnTo>
                  <a:lnTo>
                    <a:pt x="2241" y="79"/>
                  </a:lnTo>
                  <a:lnTo>
                    <a:pt x="2223" y="35"/>
                  </a:lnTo>
                  <a:lnTo>
                    <a:pt x="2223" y="35"/>
                  </a:lnTo>
                  <a:lnTo>
                    <a:pt x="2223" y="26"/>
                  </a:lnTo>
                  <a:lnTo>
                    <a:pt x="2206" y="17"/>
                  </a:lnTo>
                  <a:lnTo>
                    <a:pt x="2197" y="8"/>
                  </a:lnTo>
                  <a:lnTo>
                    <a:pt x="2188" y="0"/>
                  </a:lnTo>
                  <a:lnTo>
                    <a:pt x="2188" y="0"/>
                  </a:lnTo>
                  <a:lnTo>
                    <a:pt x="2118" y="8"/>
                  </a:lnTo>
                  <a:lnTo>
                    <a:pt x="2118" y="8"/>
                  </a:lnTo>
                  <a:lnTo>
                    <a:pt x="2082" y="8"/>
                  </a:lnTo>
                  <a:lnTo>
                    <a:pt x="2047" y="17"/>
                  </a:lnTo>
                  <a:lnTo>
                    <a:pt x="2012" y="35"/>
                  </a:lnTo>
                  <a:lnTo>
                    <a:pt x="1985" y="61"/>
                  </a:lnTo>
                  <a:lnTo>
                    <a:pt x="1959" y="105"/>
                  </a:lnTo>
                  <a:lnTo>
                    <a:pt x="1941" y="150"/>
                  </a:lnTo>
                  <a:lnTo>
                    <a:pt x="1941" y="203"/>
                  </a:lnTo>
                  <a:lnTo>
                    <a:pt x="1941" y="264"/>
                  </a:lnTo>
                  <a:lnTo>
                    <a:pt x="1941" y="264"/>
                  </a:lnTo>
                  <a:lnTo>
                    <a:pt x="1941" y="317"/>
                  </a:lnTo>
                  <a:lnTo>
                    <a:pt x="1923" y="361"/>
                  </a:lnTo>
                  <a:lnTo>
                    <a:pt x="1897" y="397"/>
                  </a:lnTo>
                  <a:lnTo>
                    <a:pt x="1862" y="423"/>
                  </a:lnTo>
                  <a:lnTo>
                    <a:pt x="1809" y="441"/>
                  </a:lnTo>
                  <a:lnTo>
                    <a:pt x="1756" y="450"/>
                  </a:lnTo>
                  <a:lnTo>
                    <a:pt x="1632" y="467"/>
                  </a:lnTo>
                  <a:lnTo>
                    <a:pt x="1632" y="467"/>
                  </a:lnTo>
                  <a:lnTo>
                    <a:pt x="1570" y="476"/>
                  </a:lnTo>
                  <a:lnTo>
                    <a:pt x="1535" y="494"/>
                  </a:lnTo>
                  <a:lnTo>
                    <a:pt x="1509" y="520"/>
                  </a:lnTo>
                  <a:lnTo>
                    <a:pt x="1491" y="556"/>
                  </a:lnTo>
                  <a:lnTo>
                    <a:pt x="1473" y="626"/>
                  </a:lnTo>
                  <a:lnTo>
                    <a:pt x="1465" y="653"/>
                  </a:lnTo>
                  <a:lnTo>
                    <a:pt x="1438" y="679"/>
                  </a:lnTo>
                  <a:lnTo>
                    <a:pt x="1438" y="679"/>
                  </a:lnTo>
                  <a:lnTo>
                    <a:pt x="1403" y="697"/>
                  </a:lnTo>
                  <a:lnTo>
                    <a:pt x="1350" y="697"/>
                  </a:lnTo>
                  <a:lnTo>
                    <a:pt x="1297" y="688"/>
                  </a:lnTo>
                  <a:lnTo>
                    <a:pt x="1235" y="670"/>
                  </a:lnTo>
                  <a:lnTo>
                    <a:pt x="1182" y="653"/>
                  </a:lnTo>
                  <a:lnTo>
                    <a:pt x="1129" y="617"/>
                  </a:lnTo>
                  <a:lnTo>
                    <a:pt x="1085" y="582"/>
                  </a:lnTo>
                  <a:lnTo>
                    <a:pt x="1067" y="547"/>
                  </a:lnTo>
                  <a:lnTo>
                    <a:pt x="1067" y="547"/>
                  </a:lnTo>
                  <a:lnTo>
                    <a:pt x="1059" y="538"/>
                  </a:lnTo>
                  <a:lnTo>
                    <a:pt x="1041" y="520"/>
                  </a:lnTo>
                  <a:lnTo>
                    <a:pt x="1006" y="511"/>
                  </a:lnTo>
                  <a:lnTo>
                    <a:pt x="970" y="511"/>
                  </a:lnTo>
                  <a:lnTo>
                    <a:pt x="926" y="529"/>
                  </a:lnTo>
                  <a:lnTo>
                    <a:pt x="891" y="556"/>
                  </a:lnTo>
                  <a:lnTo>
                    <a:pt x="873" y="582"/>
                  </a:lnTo>
                  <a:lnTo>
                    <a:pt x="865" y="600"/>
                  </a:lnTo>
                  <a:lnTo>
                    <a:pt x="873" y="626"/>
                  </a:lnTo>
                  <a:lnTo>
                    <a:pt x="882" y="644"/>
                  </a:lnTo>
                  <a:lnTo>
                    <a:pt x="891" y="661"/>
                  </a:lnTo>
                  <a:lnTo>
                    <a:pt x="891" y="661"/>
                  </a:lnTo>
                  <a:lnTo>
                    <a:pt x="926" y="706"/>
                  </a:lnTo>
                  <a:lnTo>
                    <a:pt x="953" y="758"/>
                  </a:lnTo>
                  <a:lnTo>
                    <a:pt x="962" y="803"/>
                  </a:lnTo>
                  <a:lnTo>
                    <a:pt x="970" y="847"/>
                  </a:lnTo>
                  <a:lnTo>
                    <a:pt x="970" y="891"/>
                  </a:lnTo>
                  <a:lnTo>
                    <a:pt x="962" y="926"/>
                  </a:lnTo>
                  <a:lnTo>
                    <a:pt x="953" y="961"/>
                  </a:lnTo>
                  <a:lnTo>
                    <a:pt x="935" y="979"/>
                  </a:lnTo>
                  <a:lnTo>
                    <a:pt x="935" y="979"/>
                  </a:lnTo>
                  <a:lnTo>
                    <a:pt x="909" y="988"/>
                  </a:lnTo>
                  <a:lnTo>
                    <a:pt x="882" y="988"/>
                  </a:lnTo>
                  <a:lnTo>
                    <a:pt x="812" y="970"/>
                  </a:lnTo>
                  <a:lnTo>
                    <a:pt x="776" y="961"/>
                  </a:lnTo>
                  <a:lnTo>
                    <a:pt x="741" y="953"/>
                  </a:lnTo>
                  <a:lnTo>
                    <a:pt x="706" y="953"/>
                  </a:lnTo>
                  <a:lnTo>
                    <a:pt x="670" y="970"/>
                  </a:lnTo>
                  <a:lnTo>
                    <a:pt x="670" y="970"/>
                  </a:lnTo>
                  <a:lnTo>
                    <a:pt x="644" y="979"/>
                  </a:lnTo>
                  <a:lnTo>
                    <a:pt x="626" y="979"/>
                  </a:lnTo>
                  <a:lnTo>
                    <a:pt x="609" y="970"/>
                  </a:lnTo>
                  <a:lnTo>
                    <a:pt x="591" y="961"/>
                  </a:lnTo>
                  <a:lnTo>
                    <a:pt x="547" y="917"/>
                  </a:lnTo>
                  <a:lnTo>
                    <a:pt x="529" y="900"/>
                  </a:lnTo>
                  <a:lnTo>
                    <a:pt x="494" y="882"/>
                  </a:lnTo>
                  <a:lnTo>
                    <a:pt x="494" y="882"/>
                  </a:lnTo>
                  <a:lnTo>
                    <a:pt x="459" y="873"/>
                  </a:lnTo>
                  <a:lnTo>
                    <a:pt x="432" y="873"/>
                  </a:lnTo>
                  <a:lnTo>
                    <a:pt x="370" y="891"/>
                  </a:lnTo>
                  <a:lnTo>
                    <a:pt x="300" y="908"/>
                  </a:lnTo>
                  <a:lnTo>
                    <a:pt x="256" y="908"/>
                  </a:lnTo>
                  <a:lnTo>
                    <a:pt x="203" y="908"/>
                  </a:lnTo>
                  <a:lnTo>
                    <a:pt x="203" y="908"/>
                  </a:lnTo>
                  <a:lnTo>
                    <a:pt x="150" y="908"/>
                  </a:lnTo>
                  <a:lnTo>
                    <a:pt x="106" y="917"/>
                  </a:lnTo>
                  <a:lnTo>
                    <a:pt x="62" y="935"/>
                  </a:lnTo>
                  <a:lnTo>
                    <a:pt x="35" y="953"/>
                  </a:lnTo>
                  <a:lnTo>
                    <a:pt x="9" y="979"/>
                  </a:lnTo>
                  <a:lnTo>
                    <a:pt x="0" y="997"/>
                  </a:lnTo>
                  <a:lnTo>
                    <a:pt x="0" y="1023"/>
                  </a:lnTo>
                  <a:lnTo>
                    <a:pt x="17" y="1050"/>
                  </a:lnTo>
                  <a:lnTo>
                    <a:pt x="17" y="1050"/>
                  </a:lnTo>
                  <a:lnTo>
                    <a:pt x="35" y="1076"/>
                  </a:lnTo>
                  <a:lnTo>
                    <a:pt x="44" y="1103"/>
                  </a:lnTo>
                  <a:lnTo>
                    <a:pt x="44" y="1147"/>
                  </a:lnTo>
                  <a:lnTo>
                    <a:pt x="35" y="1191"/>
                  </a:lnTo>
                  <a:lnTo>
                    <a:pt x="44" y="1217"/>
                  </a:lnTo>
                  <a:lnTo>
                    <a:pt x="53" y="1235"/>
                  </a:lnTo>
                  <a:lnTo>
                    <a:pt x="53" y="1235"/>
                  </a:lnTo>
                  <a:lnTo>
                    <a:pt x="79" y="1253"/>
                  </a:lnTo>
                  <a:lnTo>
                    <a:pt x="114" y="1270"/>
                  </a:lnTo>
                  <a:lnTo>
                    <a:pt x="212" y="1288"/>
                  </a:lnTo>
                  <a:lnTo>
                    <a:pt x="326" y="1314"/>
                  </a:lnTo>
                  <a:lnTo>
                    <a:pt x="388" y="1341"/>
                  </a:lnTo>
                  <a:lnTo>
                    <a:pt x="450" y="1367"/>
                  </a:lnTo>
                  <a:lnTo>
                    <a:pt x="450" y="1367"/>
                  </a:lnTo>
                  <a:lnTo>
                    <a:pt x="503" y="1385"/>
                  </a:lnTo>
                  <a:lnTo>
                    <a:pt x="538" y="1403"/>
                  </a:lnTo>
                  <a:lnTo>
                    <a:pt x="609" y="1411"/>
                  </a:lnTo>
                  <a:lnTo>
                    <a:pt x="662" y="1411"/>
                  </a:lnTo>
                  <a:lnTo>
                    <a:pt x="679" y="1420"/>
                  </a:lnTo>
                  <a:lnTo>
                    <a:pt x="706" y="1438"/>
                  </a:lnTo>
                  <a:lnTo>
                    <a:pt x="706" y="1438"/>
                  </a:lnTo>
                  <a:lnTo>
                    <a:pt x="759" y="1464"/>
                  </a:lnTo>
                  <a:lnTo>
                    <a:pt x="785" y="1482"/>
                  </a:lnTo>
                  <a:lnTo>
                    <a:pt x="794" y="1491"/>
                  </a:lnTo>
                  <a:lnTo>
                    <a:pt x="803" y="1509"/>
                  </a:lnTo>
                  <a:lnTo>
                    <a:pt x="803" y="1570"/>
                  </a:lnTo>
                  <a:lnTo>
                    <a:pt x="803" y="1570"/>
                  </a:lnTo>
                  <a:lnTo>
                    <a:pt x="812" y="1606"/>
                  </a:lnTo>
                  <a:lnTo>
                    <a:pt x="820" y="1650"/>
                  </a:lnTo>
                  <a:lnTo>
                    <a:pt x="847" y="1685"/>
                  </a:lnTo>
                  <a:lnTo>
                    <a:pt x="873" y="1720"/>
                  </a:lnTo>
                  <a:lnTo>
                    <a:pt x="900" y="1756"/>
                  </a:lnTo>
                  <a:lnTo>
                    <a:pt x="944" y="1782"/>
                  </a:lnTo>
                  <a:lnTo>
                    <a:pt x="988" y="1800"/>
                  </a:lnTo>
                  <a:lnTo>
                    <a:pt x="1041" y="1817"/>
                  </a:lnTo>
                  <a:lnTo>
                    <a:pt x="1041" y="1817"/>
                  </a:lnTo>
                  <a:lnTo>
                    <a:pt x="1085" y="1835"/>
                  </a:lnTo>
                  <a:lnTo>
                    <a:pt x="1103" y="1861"/>
                  </a:lnTo>
                  <a:lnTo>
                    <a:pt x="1112" y="1888"/>
                  </a:lnTo>
                  <a:lnTo>
                    <a:pt x="1112" y="1914"/>
                  </a:lnTo>
                  <a:lnTo>
                    <a:pt x="1103" y="1985"/>
                  </a:lnTo>
                  <a:lnTo>
                    <a:pt x="1112" y="2020"/>
                  </a:lnTo>
                  <a:lnTo>
                    <a:pt x="1120" y="2056"/>
                  </a:lnTo>
                  <a:lnTo>
                    <a:pt x="1120" y="2056"/>
                  </a:lnTo>
                  <a:lnTo>
                    <a:pt x="1129" y="2091"/>
                  </a:lnTo>
                  <a:lnTo>
                    <a:pt x="1129" y="2135"/>
                  </a:lnTo>
                  <a:lnTo>
                    <a:pt x="1103" y="2223"/>
                  </a:lnTo>
                  <a:lnTo>
                    <a:pt x="1076" y="2320"/>
                  </a:lnTo>
                  <a:lnTo>
                    <a:pt x="1067" y="2364"/>
                  </a:lnTo>
                  <a:lnTo>
                    <a:pt x="1076" y="2409"/>
                  </a:lnTo>
                  <a:lnTo>
                    <a:pt x="1076" y="2409"/>
                  </a:lnTo>
                  <a:lnTo>
                    <a:pt x="1076" y="2462"/>
                  </a:lnTo>
                  <a:lnTo>
                    <a:pt x="1067" y="2541"/>
                  </a:lnTo>
                  <a:lnTo>
                    <a:pt x="1041" y="2709"/>
                  </a:lnTo>
                  <a:lnTo>
                    <a:pt x="1015" y="2788"/>
                  </a:lnTo>
                  <a:lnTo>
                    <a:pt x="988" y="2867"/>
                  </a:lnTo>
                  <a:lnTo>
                    <a:pt x="962" y="2920"/>
                  </a:lnTo>
                  <a:lnTo>
                    <a:pt x="935" y="2947"/>
                  </a:lnTo>
                  <a:lnTo>
                    <a:pt x="935" y="2947"/>
                  </a:lnTo>
                  <a:lnTo>
                    <a:pt x="917" y="2947"/>
                  </a:lnTo>
                  <a:lnTo>
                    <a:pt x="917" y="2947"/>
                  </a:lnTo>
                  <a:lnTo>
                    <a:pt x="1015" y="3000"/>
                  </a:lnTo>
                  <a:lnTo>
                    <a:pt x="1085" y="3035"/>
                  </a:lnTo>
                  <a:lnTo>
                    <a:pt x="1085" y="3035"/>
                  </a:lnTo>
                  <a:lnTo>
                    <a:pt x="1147" y="3062"/>
                  </a:lnTo>
                  <a:lnTo>
                    <a:pt x="1217" y="3097"/>
                  </a:lnTo>
                  <a:lnTo>
                    <a:pt x="1297" y="3132"/>
                  </a:lnTo>
                  <a:lnTo>
                    <a:pt x="1376" y="3176"/>
                  </a:lnTo>
                  <a:lnTo>
                    <a:pt x="1376" y="3176"/>
                  </a:lnTo>
                  <a:lnTo>
                    <a:pt x="1412" y="3194"/>
                  </a:lnTo>
                  <a:lnTo>
                    <a:pt x="1447" y="3203"/>
                  </a:lnTo>
                  <a:lnTo>
                    <a:pt x="1482" y="3203"/>
                  </a:lnTo>
                  <a:lnTo>
                    <a:pt x="1526" y="3203"/>
                  </a:lnTo>
                  <a:lnTo>
                    <a:pt x="1553" y="3203"/>
                  </a:lnTo>
                  <a:lnTo>
                    <a:pt x="1579" y="3185"/>
                  </a:lnTo>
                  <a:lnTo>
                    <a:pt x="1606" y="3176"/>
                  </a:lnTo>
                  <a:lnTo>
                    <a:pt x="1606" y="3150"/>
                  </a:lnTo>
                  <a:lnTo>
                    <a:pt x="1606" y="3150"/>
                  </a:lnTo>
                  <a:lnTo>
                    <a:pt x="1615" y="3132"/>
                  </a:lnTo>
                  <a:lnTo>
                    <a:pt x="1623" y="3123"/>
                  </a:lnTo>
                  <a:lnTo>
                    <a:pt x="1641" y="3123"/>
                  </a:lnTo>
                  <a:lnTo>
                    <a:pt x="1659" y="3123"/>
                  </a:lnTo>
                  <a:lnTo>
                    <a:pt x="1703" y="3150"/>
                  </a:lnTo>
                  <a:lnTo>
                    <a:pt x="1747" y="3185"/>
                  </a:lnTo>
                  <a:lnTo>
                    <a:pt x="1747" y="3185"/>
                  </a:lnTo>
                  <a:lnTo>
                    <a:pt x="1773" y="3203"/>
                  </a:lnTo>
                  <a:lnTo>
                    <a:pt x="1809" y="3220"/>
                  </a:lnTo>
                  <a:lnTo>
                    <a:pt x="1906" y="3238"/>
                  </a:lnTo>
                  <a:lnTo>
                    <a:pt x="2100" y="3264"/>
                  </a:lnTo>
                  <a:lnTo>
                    <a:pt x="2100" y="3264"/>
                  </a:lnTo>
                  <a:lnTo>
                    <a:pt x="2171" y="3273"/>
                  </a:lnTo>
                  <a:lnTo>
                    <a:pt x="2241" y="3282"/>
                  </a:lnTo>
                  <a:lnTo>
                    <a:pt x="2409" y="3273"/>
                  </a:lnTo>
                  <a:lnTo>
                    <a:pt x="2409" y="3273"/>
                  </a:lnTo>
                  <a:lnTo>
                    <a:pt x="2391" y="3203"/>
                  </a:lnTo>
                  <a:lnTo>
                    <a:pt x="2391" y="3203"/>
                  </a:lnTo>
                  <a:lnTo>
                    <a:pt x="2373" y="3141"/>
                  </a:lnTo>
                  <a:lnTo>
                    <a:pt x="2382" y="3088"/>
                  </a:lnTo>
                  <a:lnTo>
                    <a:pt x="2400" y="3035"/>
                  </a:lnTo>
                  <a:lnTo>
                    <a:pt x="2435" y="3000"/>
                  </a:lnTo>
                  <a:lnTo>
                    <a:pt x="2479" y="2964"/>
                  </a:lnTo>
                  <a:lnTo>
                    <a:pt x="2523" y="2938"/>
                  </a:lnTo>
                  <a:lnTo>
                    <a:pt x="2576" y="2920"/>
                  </a:lnTo>
                  <a:lnTo>
                    <a:pt x="2638" y="2903"/>
                  </a:lnTo>
                  <a:lnTo>
                    <a:pt x="2638" y="2903"/>
                  </a:lnTo>
                  <a:lnTo>
                    <a:pt x="2700" y="2903"/>
                  </a:lnTo>
                  <a:lnTo>
                    <a:pt x="2771" y="2912"/>
                  </a:lnTo>
                  <a:lnTo>
                    <a:pt x="2929" y="2938"/>
                  </a:lnTo>
                  <a:lnTo>
                    <a:pt x="3079" y="2982"/>
                  </a:lnTo>
                  <a:lnTo>
                    <a:pt x="3141" y="3000"/>
                  </a:lnTo>
                  <a:lnTo>
                    <a:pt x="3176" y="3026"/>
                  </a:lnTo>
                  <a:lnTo>
                    <a:pt x="3176" y="3026"/>
                  </a:lnTo>
                  <a:lnTo>
                    <a:pt x="3212" y="3044"/>
                  </a:lnTo>
                  <a:lnTo>
                    <a:pt x="3247" y="3053"/>
                  </a:lnTo>
                  <a:lnTo>
                    <a:pt x="3282" y="3053"/>
                  </a:lnTo>
                  <a:lnTo>
                    <a:pt x="3326" y="3044"/>
                  </a:lnTo>
                  <a:lnTo>
                    <a:pt x="3371" y="3026"/>
                  </a:lnTo>
                  <a:lnTo>
                    <a:pt x="3415" y="3000"/>
                  </a:lnTo>
                  <a:lnTo>
                    <a:pt x="3468" y="2964"/>
                  </a:lnTo>
                  <a:lnTo>
                    <a:pt x="3521" y="2912"/>
                  </a:lnTo>
                  <a:lnTo>
                    <a:pt x="3521" y="2912"/>
                  </a:lnTo>
                  <a:lnTo>
                    <a:pt x="3574" y="2859"/>
                  </a:lnTo>
                  <a:lnTo>
                    <a:pt x="3626" y="2823"/>
                  </a:lnTo>
                  <a:lnTo>
                    <a:pt x="3671" y="2806"/>
                  </a:lnTo>
                  <a:lnTo>
                    <a:pt x="3706" y="2788"/>
                  </a:lnTo>
                  <a:lnTo>
                    <a:pt x="3706" y="2788"/>
                  </a:lnTo>
                  <a:lnTo>
                    <a:pt x="3724" y="2735"/>
                  </a:lnTo>
                  <a:lnTo>
                    <a:pt x="3741" y="2691"/>
                  </a:lnTo>
                  <a:lnTo>
                    <a:pt x="3741" y="2691"/>
                  </a:lnTo>
                  <a:lnTo>
                    <a:pt x="3741" y="2673"/>
                  </a:lnTo>
                  <a:lnTo>
                    <a:pt x="3741" y="2664"/>
                  </a:lnTo>
                  <a:lnTo>
                    <a:pt x="3724" y="2656"/>
                  </a:lnTo>
                  <a:lnTo>
                    <a:pt x="3706" y="2647"/>
                  </a:lnTo>
                  <a:lnTo>
                    <a:pt x="3600" y="2647"/>
                  </a:lnTo>
                  <a:lnTo>
                    <a:pt x="3600" y="2647"/>
                  </a:lnTo>
                  <a:lnTo>
                    <a:pt x="3582" y="2638"/>
                  </a:lnTo>
                  <a:lnTo>
                    <a:pt x="3556" y="2629"/>
                  </a:lnTo>
                  <a:lnTo>
                    <a:pt x="3538" y="2612"/>
                  </a:lnTo>
                  <a:lnTo>
                    <a:pt x="3529" y="2594"/>
                  </a:lnTo>
                  <a:lnTo>
                    <a:pt x="3521" y="2576"/>
                  </a:lnTo>
                  <a:lnTo>
                    <a:pt x="3521" y="2550"/>
                  </a:lnTo>
                  <a:lnTo>
                    <a:pt x="3521" y="2523"/>
                  </a:lnTo>
                  <a:lnTo>
                    <a:pt x="3538" y="2497"/>
                  </a:lnTo>
                  <a:lnTo>
                    <a:pt x="3538" y="2497"/>
                  </a:lnTo>
                  <a:lnTo>
                    <a:pt x="3547" y="2470"/>
                  </a:lnTo>
                  <a:lnTo>
                    <a:pt x="3547" y="2453"/>
                  </a:lnTo>
                  <a:lnTo>
                    <a:pt x="3538" y="2435"/>
                  </a:lnTo>
                  <a:lnTo>
                    <a:pt x="3529" y="2426"/>
                  </a:lnTo>
                  <a:lnTo>
                    <a:pt x="3494" y="2391"/>
                  </a:lnTo>
                  <a:lnTo>
                    <a:pt x="3450" y="2347"/>
                  </a:lnTo>
                  <a:lnTo>
                    <a:pt x="3450" y="2347"/>
                  </a:lnTo>
                  <a:lnTo>
                    <a:pt x="3441" y="2320"/>
                  </a:lnTo>
                  <a:lnTo>
                    <a:pt x="3432" y="2303"/>
                  </a:lnTo>
                  <a:lnTo>
                    <a:pt x="3441" y="2294"/>
                  </a:lnTo>
                  <a:lnTo>
                    <a:pt x="3450" y="2294"/>
                  </a:lnTo>
                  <a:lnTo>
                    <a:pt x="3476" y="2285"/>
                  </a:lnTo>
                  <a:lnTo>
                    <a:pt x="3512" y="2276"/>
                  </a:lnTo>
                  <a:lnTo>
                    <a:pt x="3512" y="2276"/>
                  </a:lnTo>
                  <a:lnTo>
                    <a:pt x="3538" y="2250"/>
                  </a:lnTo>
                  <a:lnTo>
                    <a:pt x="3565" y="2214"/>
                  </a:lnTo>
                  <a:lnTo>
                    <a:pt x="3582" y="2179"/>
                  </a:lnTo>
                  <a:lnTo>
                    <a:pt x="3582" y="2161"/>
                  </a:lnTo>
                  <a:lnTo>
                    <a:pt x="3574" y="2153"/>
                  </a:lnTo>
                  <a:lnTo>
                    <a:pt x="3574" y="2153"/>
                  </a:lnTo>
                  <a:lnTo>
                    <a:pt x="3547" y="2135"/>
                  </a:lnTo>
                  <a:lnTo>
                    <a:pt x="3529" y="2109"/>
                  </a:lnTo>
                  <a:lnTo>
                    <a:pt x="3529" y="2064"/>
                  </a:lnTo>
                  <a:lnTo>
                    <a:pt x="3538" y="2011"/>
                  </a:lnTo>
                  <a:lnTo>
                    <a:pt x="3538" y="2011"/>
                  </a:lnTo>
                  <a:lnTo>
                    <a:pt x="3538" y="1985"/>
                  </a:lnTo>
                  <a:lnTo>
                    <a:pt x="3538" y="1959"/>
                  </a:lnTo>
                  <a:lnTo>
                    <a:pt x="3521" y="1932"/>
                  </a:lnTo>
                  <a:lnTo>
                    <a:pt x="3494" y="1906"/>
                  </a:lnTo>
                  <a:lnTo>
                    <a:pt x="3485" y="1888"/>
                  </a:lnTo>
                  <a:lnTo>
                    <a:pt x="3485" y="1861"/>
                  </a:lnTo>
                  <a:lnTo>
                    <a:pt x="3485" y="1861"/>
                  </a:lnTo>
                  <a:lnTo>
                    <a:pt x="3485" y="1844"/>
                  </a:lnTo>
                  <a:lnTo>
                    <a:pt x="3476" y="1826"/>
                  </a:lnTo>
                  <a:lnTo>
                    <a:pt x="3459" y="1817"/>
                  </a:lnTo>
                  <a:lnTo>
                    <a:pt x="3441" y="1809"/>
                  </a:lnTo>
                  <a:lnTo>
                    <a:pt x="3424" y="1809"/>
                  </a:lnTo>
                  <a:lnTo>
                    <a:pt x="3397" y="1817"/>
                  </a:lnTo>
                  <a:lnTo>
                    <a:pt x="3379" y="1826"/>
                  </a:lnTo>
                  <a:lnTo>
                    <a:pt x="3353" y="1853"/>
                  </a:lnTo>
                  <a:lnTo>
                    <a:pt x="3353" y="1853"/>
                  </a:lnTo>
                  <a:lnTo>
                    <a:pt x="3335" y="1870"/>
                  </a:lnTo>
                  <a:lnTo>
                    <a:pt x="3318" y="1879"/>
                  </a:lnTo>
                  <a:lnTo>
                    <a:pt x="3300" y="1879"/>
                  </a:lnTo>
                  <a:lnTo>
                    <a:pt x="3300" y="1870"/>
                  </a:lnTo>
                  <a:lnTo>
                    <a:pt x="3291" y="1826"/>
                  </a:lnTo>
                  <a:lnTo>
                    <a:pt x="3309" y="1756"/>
                  </a:lnTo>
                  <a:lnTo>
                    <a:pt x="3309" y="1756"/>
                  </a:lnTo>
                  <a:lnTo>
                    <a:pt x="3335" y="1711"/>
                  </a:lnTo>
                  <a:lnTo>
                    <a:pt x="3362" y="1676"/>
                  </a:lnTo>
                  <a:lnTo>
                    <a:pt x="3415" y="1614"/>
                  </a:lnTo>
                  <a:lnTo>
                    <a:pt x="3476" y="1561"/>
                  </a:lnTo>
                  <a:lnTo>
                    <a:pt x="3494" y="1544"/>
                  </a:lnTo>
                  <a:lnTo>
                    <a:pt x="3503" y="1517"/>
                  </a:lnTo>
                  <a:lnTo>
                    <a:pt x="3503" y="1517"/>
                  </a:lnTo>
                  <a:lnTo>
                    <a:pt x="3512" y="1491"/>
                  </a:lnTo>
                  <a:lnTo>
                    <a:pt x="3529" y="1464"/>
                  </a:lnTo>
                  <a:lnTo>
                    <a:pt x="3565" y="1429"/>
                  </a:lnTo>
                  <a:lnTo>
                    <a:pt x="3609" y="1403"/>
                  </a:lnTo>
                  <a:lnTo>
                    <a:pt x="3653" y="1394"/>
                  </a:lnTo>
                  <a:lnTo>
                    <a:pt x="3653" y="1394"/>
                  </a:lnTo>
                  <a:lnTo>
                    <a:pt x="3671" y="1385"/>
                  </a:lnTo>
                  <a:lnTo>
                    <a:pt x="3688" y="1367"/>
                  </a:lnTo>
                  <a:lnTo>
                    <a:pt x="3706" y="1314"/>
                  </a:lnTo>
                  <a:lnTo>
                    <a:pt x="3715" y="1235"/>
                  </a:lnTo>
                  <a:lnTo>
                    <a:pt x="3724" y="1164"/>
                  </a:lnTo>
                  <a:lnTo>
                    <a:pt x="3724" y="1164"/>
                  </a:lnTo>
                  <a:lnTo>
                    <a:pt x="3732" y="1103"/>
                  </a:lnTo>
                  <a:lnTo>
                    <a:pt x="3759" y="1041"/>
                  </a:lnTo>
                  <a:lnTo>
                    <a:pt x="3785" y="979"/>
                  </a:lnTo>
                  <a:lnTo>
                    <a:pt x="3812" y="953"/>
                  </a:lnTo>
                  <a:lnTo>
                    <a:pt x="3838" y="926"/>
                  </a:lnTo>
                  <a:lnTo>
                    <a:pt x="3838" y="926"/>
                  </a:lnTo>
                  <a:lnTo>
                    <a:pt x="3865" y="900"/>
                  </a:lnTo>
                  <a:lnTo>
                    <a:pt x="3874" y="873"/>
                  </a:lnTo>
                  <a:lnTo>
                    <a:pt x="3874" y="856"/>
                  </a:lnTo>
                  <a:lnTo>
                    <a:pt x="3856" y="847"/>
                  </a:lnTo>
                  <a:lnTo>
                    <a:pt x="3821" y="829"/>
                  </a:lnTo>
                  <a:lnTo>
                    <a:pt x="3785" y="820"/>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65" name="Freeform 3"/>
            <p:cNvSpPr>
              <a:spLocks noChangeArrowheads="1"/>
            </p:cNvSpPr>
            <p:nvPr/>
          </p:nvSpPr>
          <p:spPr bwMode="auto">
            <a:xfrm>
              <a:off x="8430418" y="4076700"/>
              <a:ext cx="720725" cy="323850"/>
            </a:xfrm>
            <a:custGeom>
              <a:avLst/>
              <a:gdLst>
                <a:gd name="T0" fmla="*/ 1924 w 2004"/>
                <a:gd name="T1" fmla="*/ 750 h 901"/>
                <a:gd name="T2" fmla="*/ 1932 w 2004"/>
                <a:gd name="T3" fmla="*/ 697 h 901"/>
                <a:gd name="T4" fmla="*/ 1985 w 2004"/>
                <a:gd name="T5" fmla="*/ 635 h 901"/>
                <a:gd name="T6" fmla="*/ 1827 w 2004"/>
                <a:gd name="T7" fmla="*/ 547 h 901"/>
                <a:gd name="T8" fmla="*/ 1800 w 2004"/>
                <a:gd name="T9" fmla="*/ 547 h 901"/>
                <a:gd name="T10" fmla="*/ 1774 w 2004"/>
                <a:gd name="T11" fmla="*/ 520 h 901"/>
                <a:gd name="T12" fmla="*/ 1738 w 2004"/>
                <a:gd name="T13" fmla="*/ 388 h 901"/>
                <a:gd name="T14" fmla="*/ 1703 w 2004"/>
                <a:gd name="T15" fmla="*/ 362 h 901"/>
                <a:gd name="T16" fmla="*/ 1677 w 2004"/>
                <a:gd name="T17" fmla="*/ 353 h 901"/>
                <a:gd name="T18" fmla="*/ 1632 w 2004"/>
                <a:gd name="T19" fmla="*/ 326 h 901"/>
                <a:gd name="T20" fmla="*/ 1597 w 2004"/>
                <a:gd name="T21" fmla="*/ 317 h 901"/>
                <a:gd name="T22" fmla="*/ 1359 w 2004"/>
                <a:gd name="T23" fmla="*/ 335 h 901"/>
                <a:gd name="T24" fmla="*/ 1297 w 2004"/>
                <a:gd name="T25" fmla="*/ 362 h 901"/>
                <a:gd name="T26" fmla="*/ 1279 w 2004"/>
                <a:gd name="T27" fmla="*/ 370 h 901"/>
                <a:gd name="T28" fmla="*/ 1209 w 2004"/>
                <a:gd name="T29" fmla="*/ 326 h 901"/>
                <a:gd name="T30" fmla="*/ 1138 w 2004"/>
                <a:gd name="T31" fmla="*/ 273 h 901"/>
                <a:gd name="T32" fmla="*/ 1112 w 2004"/>
                <a:gd name="T33" fmla="*/ 264 h 901"/>
                <a:gd name="T34" fmla="*/ 1015 w 2004"/>
                <a:gd name="T35" fmla="*/ 229 h 901"/>
                <a:gd name="T36" fmla="*/ 926 w 2004"/>
                <a:gd name="T37" fmla="*/ 150 h 901"/>
                <a:gd name="T38" fmla="*/ 918 w 2004"/>
                <a:gd name="T39" fmla="*/ 141 h 901"/>
                <a:gd name="T40" fmla="*/ 856 w 2004"/>
                <a:gd name="T41" fmla="*/ 132 h 901"/>
                <a:gd name="T42" fmla="*/ 573 w 2004"/>
                <a:gd name="T43" fmla="*/ 132 h 901"/>
                <a:gd name="T44" fmla="*/ 468 w 2004"/>
                <a:gd name="T45" fmla="*/ 106 h 901"/>
                <a:gd name="T46" fmla="*/ 388 w 2004"/>
                <a:gd name="T47" fmla="*/ 62 h 901"/>
                <a:gd name="T48" fmla="*/ 194 w 2004"/>
                <a:gd name="T49" fmla="*/ 9 h 901"/>
                <a:gd name="T50" fmla="*/ 115 w 2004"/>
                <a:gd name="T51" fmla="*/ 0 h 901"/>
                <a:gd name="T52" fmla="*/ 62 w 2004"/>
                <a:gd name="T53" fmla="*/ 17 h 901"/>
                <a:gd name="T54" fmla="*/ 0 w 2004"/>
                <a:gd name="T55" fmla="*/ 53 h 901"/>
                <a:gd name="T56" fmla="*/ 141 w 2004"/>
                <a:gd name="T57" fmla="*/ 114 h 901"/>
                <a:gd name="T58" fmla="*/ 344 w 2004"/>
                <a:gd name="T59" fmla="*/ 176 h 901"/>
                <a:gd name="T60" fmla="*/ 415 w 2004"/>
                <a:gd name="T61" fmla="*/ 229 h 901"/>
                <a:gd name="T62" fmla="*/ 450 w 2004"/>
                <a:gd name="T63" fmla="*/ 282 h 901"/>
                <a:gd name="T64" fmla="*/ 459 w 2004"/>
                <a:gd name="T65" fmla="*/ 309 h 901"/>
                <a:gd name="T66" fmla="*/ 503 w 2004"/>
                <a:gd name="T67" fmla="*/ 423 h 901"/>
                <a:gd name="T68" fmla="*/ 547 w 2004"/>
                <a:gd name="T69" fmla="*/ 476 h 901"/>
                <a:gd name="T70" fmla="*/ 582 w 2004"/>
                <a:gd name="T71" fmla="*/ 520 h 901"/>
                <a:gd name="T72" fmla="*/ 573 w 2004"/>
                <a:gd name="T73" fmla="*/ 617 h 901"/>
                <a:gd name="T74" fmla="*/ 565 w 2004"/>
                <a:gd name="T75" fmla="*/ 644 h 901"/>
                <a:gd name="T76" fmla="*/ 503 w 2004"/>
                <a:gd name="T77" fmla="*/ 723 h 901"/>
                <a:gd name="T78" fmla="*/ 697 w 2004"/>
                <a:gd name="T79" fmla="*/ 723 h 901"/>
                <a:gd name="T80" fmla="*/ 812 w 2004"/>
                <a:gd name="T81" fmla="*/ 715 h 901"/>
                <a:gd name="T82" fmla="*/ 847 w 2004"/>
                <a:gd name="T83" fmla="*/ 706 h 901"/>
                <a:gd name="T84" fmla="*/ 900 w 2004"/>
                <a:gd name="T85" fmla="*/ 715 h 901"/>
                <a:gd name="T86" fmla="*/ 971 w 2004"/>
                <a:gd name="T87" fmla="*/ 803 h 901"/>
                <a:gd name="T88" fmla="*/ 1024 w 2004"/>
                <a:gd name="T89" fmla="*/ 882 h 901"/>
                <a:gd name="T90" fmla="*/ 1041 w 2004"/>
                <a:gd name="T91" fmla="*/ 900 h 901"/>
                <a:gd name="T92" fmla="*/ 1262 w 2004"/>
                <a:gd name="T93" fmla="*/ 847 h 901"/>
                <a:gd name="T94" fmla="*/ 1341 w 2004"/>
                <a:gd name="T95" fmla="*/ 838 h 901"/>
                <a:gd name="T96" fmla="*/ 1474 w 2004"/>
                <a:gd name="T97" fmla="*/ 838 h 901"/>
                <a:gd name="T98" fmla="*/ 1606 w 2004"/>
                <a:gd name="T99" fmla="*/ 865 h 901"/>
                <a:gd name="T100" fmla="*/ 1588 w 2004"/>
                <a:gd name="T101" fmla="*/ 812 h 901"/>
                <a:gd name="T102" fmla="*/ 1588 w 2004"/>
                <a:gd name="T103" fmla="*/ 803 h 901"/>
                <a:gd name="T104" fmla="*/ 1624 w 2004"/>
                <a:gd name="T105" fmla="*/ 776 h 901"/>
                <a:gd name="T106" fmla="*/ 1685 w 2004"/>
                <a:gd name="T107" fmla="*/ 794 h 901"/>
                <a:gd name="T108" fmla="*/ 1791 w 2004"/>
                <a:gd name="T109" fmla="*/ 865 h 901"/>
                <a:gd name="T110" fmla="*/ 1835 w 2004"/>
                <a:gd name="T111" fmla="*/ 882 h 901"/>
                <a:gd name="T112" fmla="*/ 1950 w 2004"/>
                <a:gd name="T113" fmla="*/ 900 h 901"/>
                <a:gd name="T114" fmla="*/ 2003 w 2004"/>
                <a:gd name="T115" fmla="*/ 891 h 901"/>
                <a:gd name="T116" fmla="*/ 2003 w 2004"/>
                <a:gd name="T117" fmla="*/ 820 h 901"/>
                <a:gd name="T118" fmla="*/ 1924 w 2004"/>
                <a:gd name="T119" fmla="*/ 75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4" h="901">
                  <a:moveTo>
                    <a:pt x="1924" y="750"/>
                  </a:moveTo>
                  <a:lnTo>
                    <a:pt x="1924" y="750"/>
                  </a:lnTo>
                  <a:lnTo>
                    <a:pt x="1924" y="723"/>
                  </a:lnTo>
                  <a:lnTo>
                    <a:pt x="1932" y="697"/>
                  </a:lnTo>
                  <a:lnTo>
                    <a:pt x="1985" y="635"/>
                  </a:lnTo>
                  <a:lnTo>
                    <a:pt x="1985" y="635"/>
                  </a:lnTo>
                  <a:lnTo>
                    <a:pt x="1871" y="573"/>
                  </a:lnTo>
                  <a:lnTo>
                    <a:pt x="1827" y="547"/>
                  </a:lnTo>
                  <a:lnTo>
                    <a:pt x="1800" y="547"/>
                  </a:lnTo>
                  <a:lnTo>
                    <a:pt x="1800" y="547"/>
                  </a:lnTo>
                  <a:lnTo>
                    <a:pt x="1782" y="538"/>
                  </a:lnTo>
                  <a:lnTo>
                    <a:pt x="1774" y="520"/>
                  </a:lnTo>
                  <a:lnTo>
                    <a:pt x="1756" y="459"/>
                  </a:lnTo>
                  <a:lnTo>
                    <a:pt x="1738" y="388"/>
                  </a:lnTo>
                  <a:lnTo>
                    <a:pt x="1721" y="370"/>
                  </a:lnTo>
                  <a:lnTo>
                    <a:pt x="1703" y="362"/>
                  </a:lnTo>
                  <a:lnTo>
                    <a:pt x="1703" y="362"/>
                  </a:lnTo>
                  <a:lnTo>
                    <a:pt x="1677" y="353"/>
                  </a:lnTo>
                  <a:lnTo>
                    <a:pt x="1650" y="344"/>
                  </a:lnTo>
                  <a:lnTo>
                    <a:pt x="1632" y="326"/>
                  </a:lnTo>
                  <a:lnTo>
                    <a:pt x="1597" y="317"/>
                  </a:lnTo>
                  <a:lnTo>
                    <a:pt x="1597" y="317"/>
                  </a:lnTo>
                  <a:lnTo>
                    <a:pt x="1447" y="326"/>
                  </a:lnTo>
                  <a:lnTo>
                    <a:pt x="1359" y="335"/>
                  </a:lnTo>
                  <a:lnTo>
                    <a:pt x="1324" y="344"/>
                  </a:lnTo>
                  <a:lnTo>
                    <a:pt x="1297" y="362"/>
                  </a:lnTo>
                  <a:lnTo>
                    <a:pt x="1297" y="362"/>
                  </a:lnTo>
                  <a:lnTo>
                    <a:pt x="1279" y="370"/>
                  </a:lnTo>
                  <a:lnTo>
                    <a:pt x="1253" y="362"/>
                  </a:lnTo>
                  <a:lnTo>
                    <a:pt x="1209" y="326"/>
                  </a:lnTo>
                  <a:lnTo>
                    <a:pt x="1165" y="291"/>
                  </a:lnTo>
                  <a:lnTo>
                    <a:pt x="1138" y="273"/>
                  </a:lnTo>
                  <a:lnTo>
                    <a:pt x="1112" y="264"/>
                  </a:lnTo>
                  <a:lnTo>
                    <a:pt x="1112" y="264"/>
                  </a:lnTo>
                  <a:lnTo>
                    <a:pt x="1059" y="256"/>
                  </a:lnTo>
                  <a:lnTo>
                    <a:pt x="1015" y="229"/>
                  </a:lnTo>
                  <a:lnTo>
                    <a:pt x="962" y="194"/>
                  </a:lnTo>
                  <a:lnTo>
                    <a:pt x="926" y="150"/>
                  </a:lnTo>
                  <a:lnTo>
                    <a:pt x="926" y="150"/>
                  </a:lnTo>
                  <a:lnTo>
                    <a:pt x="918" y="141"/>
                  </a:lnTo>
                  <a:lnTo>
                    <a:pt x="900" y="132"/>
                  </a:lnTo>
                  <a:lnTo>
                    <a:pt x="856" y="132"/>
                  </a:lnTo>
                  <a:lnTo>
                    <a:pt x="715" y="132"/>
                  </a:lnTo>
                  <a:lnTo>
                    <a:pt x="573" y="132"/>
                  </a:lnTo>
                  <a:lnTo>
                    <a:pt x="512" y="132"/>
                  </a:lnTo>
                  <a:lnTo>
                    <a:pt x="468" y="106"/>
                  </a:lnTo>
                  <a:lnTo>
                    <a:pt x="468" y="106"/>
                  </a:lnTo>
                  <a:lnTo>
                    <a:pt x="388" y="62"/>
                  </a:lnTo>
                  <a:lnTo>
                    <a:pt x="291" y="26"/>
                  </a:lnTo>
                  <a:lnTo>
                    <a:pt x="194" y="9"/>
                  </a:lnTo>
                  <a:lnTo>
                    <a:pt x="150" y="0"/>
                  </a:lnTo>
                  <a:lnTo>
                    <a:pt x="115" y="0"/>
                  </a:lnTo>
                  <a:lnTo>
                    <a:pt x="115" y="0"/>
                  </a:lnTo>
                  <a:lnTo>
                    <a:pt x="62" y="17"/>
                  </a:lnTo>
                  <a:lnTo>
                    <a:pt x="0" y="53"/>
                  </a:lnTo>
                  <a:lnTo>
                    <a:pt x="0" y="53"/>
                  </a:lnTo>
                  <a:lnTo>
                    <a:pt x="71" y="88"/>
                  </a:lnTo>
                  <a:lnTo>
                    <a:pt x="141" y="114"/>
                  </a:lnTo>
                  <a:lnTo>
                    <a:pt x="282" y="150"/>
                  </a:lnTo>
                  <a:lnTo>
                    <a:pt x="344" y="176"/>
                  </a:lnTo>
                  <a:lnTo>
                    <a:pt x="397" y="212"/>
                  </a:lnTo>
                  <a:lnTo>
                    <a:pt x="415" y="229"/>
                  </a:lnTo>
                  <a:lnTo>
                    <a:pt x="432" y="256"/>
                  </a:lnTo>
                  <a:lnTo>
                    <a:pt x="450" y="282"/>
                  </a:lnTo>
                  <a:lnTo>
                    <a:pt x="459" y="309"/>
                  </a:lnTo>
                  <a:lnTo>
                    <a:pt x="459" y="309"/>
                  </a:lnTo>
                  <a:lnTo>
                    <a:pt x="476" y="379"/>
                  </a:lnTo>
                  <a:lnTo>
                    <a:pt x="503" y="423"/>
                  </a:lnTo>
                  <a:lnTo>
                    <a:pt x="521" y="450"/>
                  </a:lnTo>
                  <a:lnTo>
                    <a:pt x="547" y="476"/>
                  </a:lnTo>
                  <a:lnTo>
                    <a:pt x="565" y="494"/>
                  </a:lnTo>
                  <a:lnTo>
                    <a:pt x="582" y="520"/>
                  </a:lnTo>
                  <a:lnTo>
                    <a:pt x="582" y="565"/>
                  </a:lnTo>
                  <a:lnTo>
                    <a:pt x="573" y="617"/>
                  </a:lnTo>
                  <a:lnTo>
                    <a:pt x="573" y="617"/>
                  </a:lnTo>
                  <a:lnTo>
                    <a:pt x="565" y="644"/>
                  </a:lnTo>
                  <a:lnTo>
                    <a:pt x="547" y="670"/>
                  </a:lnTo>
                  <a:lnTo>
                    <a:pt x="503" y="723"/>
                  </a:lnTo>
                  <a:lnTo>
                    <a:pt x="503" y="723"/>
                  </a:lnTo>
                  <a:lnTo>
                    <a:pt x="697" y="723"/>
                  </a:lnTo>
                  <a:lnTo>
                    <a:pt x="768" y="723"/>
                  </a:lnTo>
                  <a:lnTo>
                    <a:pt x="812" y="715"/>
                  </a:lnTo>
                  <a:lnTo>
                    <a:pt x="812" y="715"/>
                  </a:lnTo>
                  <a:lnTo>
                    <a:pt x="847" y="706"/>
                  </a:lnTo>
                  <a:lnTo>
                    <a:pt x="874" y="706"/>
                  </a:lnTo>
                  <a:lnTo>
                    <a:pt x="900" y="715"/>
                  </a:lnTo>
                  <a:lnTo>
                    <a:pt x="926" y="741"/>
                  </a:lnTo>
                  <a:lnTo>
                    <a:pt x="971" y="803"/>
                  </a:lnTo>
                  <a:lnTo>
                    <a:pt x="1024" y="882"/>
                  </a:lnTo>
                  <a:lnTo>
                    <a:pt x="1024" y="882"/>
                  </a:lnTo>
                  <a:lnTo>
                    <a:pt x="1041" y="900"/>
                  </a:lnTo>
                  <a:lnTo>
                    <a:pt x="1041" y="900"/>
                  </a:lnTo>
                  <a:lnTo>
                    <a:pt x="1191" y="865"/>
                  </a:lnTo>
                  <a:lnTo>
                    <a:pt x="1262" y="847"/>
                  </a:lnTo>
                  <a:lnTo>
                    <a:pt x="1341" y="838"/>
                  </a:lnTo>
                  <a:lnTo>
                    <a:pt x="1341" y="838"/>
                  </a:lnTo>
                  <a:lnTo>
                    <a:pt x="1403" y="838"/>
                  </a:lnTo>
                  <a:lnTo>
                    <a:pt x="1474" y="838"/>
                  </a:lnTo>
                  <a:lnTo>
                    <a:pt x="1606" y="865"/>
                  </a:lnTo>
                  <a:lnTo>
                    <a:pt x="1606" y="865"/>
                  </a:lnTo>
                  <a:lnTo>
                    <a:pt x="1588" y="829"/>
                  </a:lnTo>
                  <a:lnTo>
                    <a:pt x="1588" y="812"/>
                  </a:lnTo>
                  <a:lnTo>
                    <a:pt x="1588" y="803"/>
                  </a:lnTo>
                  <a:lnTo>
                    <a:pt x="1588" y="803"/>
                  </a:lnTo>
                  <a:lnTo>
                    <a:pt x="1606" y="785"/>
                  </a:lnTo>
                  <a:lnTo>
                    <a:pt x="1624" y="776"/>
                  </a:lnTo>
                  <a:lnTo>
                    <a:pt x="1650" y="785"/>
                  </a:lnTo>
                  <a:lnTo>
                    <a:pt x="1685" y="794"/>
                  </a:lnTo>
                  <a:lnTo>
                    <a:pt x="1747" y="829"/>
                  </a:lnTo>
                  <a:lnTo>
                    <a:pt x="1791" y="865"/>
                  </a:lnTo>
                  <a:lnTo>
                    <a:pt x="1791" y="865"/>
                  </a:lnTo>
                  <a:lnTo>
                    <a:pt x="1835" y="882"/>
                  </a:lnTo>
                  <a:lnTo>
                    <a:pt x="1888" y="900"/>
                  </a:lnTo>
                  <a:lnTo>
                    <a:pt x="1950" y="900"/>
                  </a:lnTo>
                  <a:lnTo>
                    <a:pt x="1977" y="900"/>
                  </a:lnTo>
                  <a:lnTo>
                    <a:pt x="2003" y="891"/>
                  </a:lnTo>
                  <a:lnTo>
                    <a:pt x="2003" y="820"/>
                  </a:lnTo>
                  <a:lnTo>
                    <a:pt x="2003" y="820"/>
                  </a:lnTo>
                  <a:lnTo>
                    <a:pt x="1959" y="785"/>
                  </a:lnTo>
                  <a:lnTo>
                    <a:pt x="1924" y="750"/>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66" name="Freeform 4"/>
            <p:cNvSpPr>
              <a:spLocks noChangeArrowheads="1"/>
            </p:cNvSpPr>
            <p:nvPr/>
          </p:nvSpPr>
          <p:spPr bwMode="auto">
            <a:xfrm>
              <a:off x="6961981" y="4273550"/>
              <a:ext cx="1995487" cy="782638"/>
            </a:xfrm>
            <a:custGeom>
              <a:avLst/>
              <a:gdLst>
                <a:gd name="T0" fmla="*/ 821 w 5543"/>
                <a:gd name="T1" fmla="*/ 353 h 2172"/>
                <a:gd name="T2" fmla="*/ 786 w 5543"/>
                <a:gd name="T3" fmla="*/ 247 h 2172"/>
                <a:gd name="T4" fmla="*/ 547 w 5543"/>
                <a:gd name="T5" fmla="*/ 0 h 2172"/>
                <a:gd name="T6" fmla="*/ 353 w 5543"/>
                <a:gd name="T7" fmla="*/ 9 h 2172"/>
                <a:gd name="T8" fmla="*/ 124 w 5543"/>
                <a:gd name="T9" fmla="*/ 97 h 2172"/>
                <a:gd name="T10" fmla="*/ 80 w 5543"/>
                <a:gd name="T11" fmla="*/ 326 h 2172"/>
                <a:gd name="T12" fmla="*/ 0 w 5543"/>
                <a:gd name="T13" fmla="*/ 459 h 2172"/>
                <a:gd name="T14" fmla="*/ 283 w 5543"/>
                <a:gd name="T15" fmla="*/ 503 h 2172"/>
                <a:gd name="T16" fmla="*/ 5392 w 5543"/>
                <a:gd name="T17" fmla="*/ 1500 h 2172"/>
                <a:gd name="T18" fmla="*/ 5401 w 5543"/>
                <a:gd name="T19" fmla="*/ 1191 h 2172"/>
                <a:gd name="T20" fmla="*/ 5383 w 5543"/>
                <a:gd name="T21" fmla="*/ 944 h 2172"/>
                <a:gd name="T22" fmla="*/ 5462 w 5543"/>
                <a:gd name="T23" fmla="*/ 794 h 2172"/>
                <a:gd name="T24" fmla="*/ 5295 w 5543"/>
                <a:gd name="T25" fmla="*/ 670 h 2172"/>
                <a:gd name="T26" fmla="*/ 5153 w 5543"/>
                <a:gd name="T27" fmla="*/ 450 h 2172"/>
                <a:gd name="T28" fmla="*/ 4977 w 5543"/>
                <a:gd name="T29" fmla="*/ 168 h 2172"/>
                <a:gd name="T30" fmla="*/ 4580 w 5543"/>
                <a:gd name="T31" fmla="*/ 176 h 2172"/>
                <a:gd name="T32" fmla="*/ 4139 w 5543"/>
                <a:gd name="T33" fmla="*/ 362 h 2172"/>
                <a:gd name="T34" fmla="*/ 3645 w 5543"/>
                <a:gd name="T35" fmla="*/ 362 h 2172"/>
                <a:gd name="T36" fmla="*/ 3247 w 5543"/>
                <a:gd name="T37" fmla="*/ 273 h 2172"/>
                <a:gd name="T38" fmla="*/ 3027 w 5543"/>
                <a:gd name="T39" fmla="*/ 203 h 2172"/>
                <a:gd name="T40" fmla="*/ 2833 w 5543"/>
                <a:gd name="T41" fmla="*/ 123 h 2172"/>
                <a:gd name="T42" fmla="*/ 2374 w 5543"/>
                <a:gd name="T43" fmla="*/ 9 h 2172"/>
                <a:gd name="T44" fmla="*/ 1606 w 5543"/>
                <a:gd name="T45" fmla="*/ 247 h 2172"/>
                <a:gd name="T46" fmla="*/ 1191 w 5543"/>
                <a:gd name="T47" fmla="*/ 344 h 2172"/>
                <a:gd name="T48" fmla="*/ 865 w 5543"/>
                <a:gd name="T49" fmla="*/ 432 h 2172"/>
                <a:gd name="T50" fmla="*/ 600 w 5543"/>
                <a:gd name="T51" fmla="*/ 591 h 2172"/>
                <a:gd name="T52" fmla="*/ 53 w 5543"/>
                <a:gd name="T53" fmla="*/ 670 h 2172"/>
                <a:gd name="T54" fmla="*/ 62 w 5543"/>
                <a:gd name="T55" fmla="*/ 829 h 2172"/>
                <a:gd name="T56" fmla="*/ 185 w 5543"/>
                <a:gd name="T57" fmla="*/ 918 h 2172"/>
                <a:gd name="T58" fmla="*/ 230 w 5543"/>
                <a:gd name="T59" fmla="*/ 1112 h 2172"/>
                <a:gd name="T60" fmla="*/ 177 w 5543"/>
                <a:gd name="T61" fmla="*/ 1271 h 2172"/>
                <a:gd name="T62" fmla="*/ 274 w 5543"/>
                <a:gd name="T63" fmla="*/ 1412 h 2172"/>
                <a:gd name="T64" fmla="*/ 203 w 5543"/>
                <a:gd name="T65" fmla="*/ 1518 h 2172"/>
                <a:gd name="T66" fmla="*/ 380 w 5543"/>
                <a:gd name="T67" fmla="*/ 1676 h 2172"/>
                <a:gd name="T68" fmla="*/ 565 w 5543"/>
                <a:gd name="T69" fmla="*/ 1800 h 2172"/>
                <a:gd name="T70" fmla="*/ 750 w 5543"/>
                <a:gd name="T71" fmla="*/ 1818 h 2172"/>
                <a:gd name="T72" fmla="*/ 918 w 5543"/>
                <a:gd name="T73" fmla="*/ 2029 h 2172"/>
                <a:gd name="T74" fmla="*/ 1271 w 5543"/>
                <a:gd name="T75" fmla="*/ 1976 h 2172"/>
                <a:gd name="T76" fmla="*/ 1350 w 5543"/>
                <a:gd name="T77" fmla="*/ 1844 h 2172"/>
                <a:gd name="T78" fmla="*/ 1694 w 5543"/>
                <a:gd name="T79" fmla="*/ 1906 h 2172"/>
                <a:gd name="T80" fmla="*/ 1994 w 5543"/>
                <a:gd name="T81" fmla="*/ 2074 h 2172"/>
                <a:gd name="T82" fmla="*/ 2312 w 5543"/>
                <a:gd name="T83" fmla="*/ 1994 h 2172"/>
                <a:gd name="T84" fmla="*/ 2612 w 5543"/>
                <a:gd name="T85" fmla="*/ 1871 h 2172"/>
                <a:gd name="T86" fmla="*/ 2868 w 5543"/>
                <a:gd name="T87" fmla="*/ 1835 h 2172"/>
                <a:gd name="T88" fmla="*/ 2974 w 5543"/>
                <a:gd name="T89" fmla="*/ 1879 h 2172"/>
                <a:gd name="T90" fmla="*/ 2903 w 5543"/>
                <a:gd name="T91" fmla="*/ 2091 h 2172"/>
                <a:gd name="T92" fmla="*/ 3053 w 5543"/>
                <a:gd name="T93" fmla="*/ 2082 h 2172"/>
                <a:gd name="T94" fmla="*/ 3133 w 5543"/>
                <a:gd name="T95" fmla="*/ 1879 h 2172"/>
                <a:gd name="T96" fmla="*/ 3371 w 5543"/>
                <a:gd name="T97" fmla="*/ 1924 h 2172"/>
                <a:gd name="T98" fmla="*/ 3653 w 5543"/>
                <a:gd name="T99" fmla="*/ 1862 h 2172"/>
                <a:gd name="T100" fmla="*/ 4050 w 5543"/>
                <a:gd name="T101" fmla="*/ 1871 h 2172"/>
                <a:gd name="T102" fmla="*/ 4386 w 5543"/>
                <a:gd name="T103" fmla="*/ 1756 h 2172"/>
                <a:gd name="T104" fmla="*/ 4827 w 5543"/>
                <a:gd name="T105" fmla="*/ 1738 h 2172"/>
                <a:gd name="T106" fmla="*/ 5012 w 5543"/>
                <a:gd name="T107" fmla="*/ 1641 h 2172"/>
                <a:gd name="T108" fmla="*/ 5242 w 5543"/>
                <a:gd name="T109" fmla="*/ 1694 h 2172"/>
                <a:gd name="T110" fmla="*/ 5524 w 5543"/>
                <a:gd name="T111" fmla="*/ 1782 h 2172"/>
                <a:gd name="T112" fmla="*/ 5445 w 5543"/>
                <a:gd name="T113" fmla="*/ 1544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43" h="2172">
                  <a:moveTo>
                    <a:pt x="450" y="379"/>
                  </a:moveTo>
                  <a:lnTo>
                    <a:pt x="450" y="379"/>
                  </a:lnTo>
                  <a:lnTo>
                    <a:pt x="494" y="362"/>
                  </a:lnTo>
                  <a:lnTo>
                    <a:pt x="547" y="362"/>
                  </a:lnTo>
                  <a:lnTo>
                    <a:pt x="662" y="362"/>
                  </a:lnTo>
                  <a:lnTo>
                    <a:pt x="777" y="362"/>
                  </a:lnTo>
                  <a:lnTo>
                    <a:pt x="821" y="353"/>
                  </a:lnTo>
                  <a:lnTo>
                    <a:pt x="847" y="335"/>
                  </a:lnTo>
                  <a:lnTo>
                    <a:pt x="847" y="335"/>
                  </a:lnTo>
                  <a:lnTo>
                    <a:pt x="856" y="326"/>
                  </a:lnTo>
                  <a:lnTo>
                    <a:pt x="856" y="318"/>
                  </a:lnTo>
                  <a:lnTo>
                    <a:pt x="847" y="291"/>
                  </a:lnTo>
                  <a:lnTo>
                    <a:pt x="821" y="273"/>
                  </a:lnTo>
                  <a:lnTo>
                    <a:pt x="786" y="247"/>
                  </a:lnTo>
                  <a:lnTo>
                    <a:pt x="697" y="203"/>
                  </a:lnTo>
                  <a:lnTo>
                    <a:pt x="627" y="159"/>
                  </a:lnTo>
                  <a:lnTo>
                    <a:pt x="627" y="159"/>
                  </a:lnTo>
                  <a:lnTo>
                    <a:pt x="591" y="123"/>
                  </a:lnTo>
                  <a:lnTo>
                    <a:pt x="574" y="88"/>
                  </a:lnTo>
                  <a:lnTo>
                    <a:pt x="547" y="0"/>
                  </a:lnTo>
                  <a:lnTo>
                    <a:pt x="547" y="0"/>
                  </a:lnTo>
                  <a:lnTo>
                    <a:pt x="521" y="18"/>
                  </a:lnTo>
                  <a:lnTo>
                    <a:pt x="494" y="26"/>
                  </a:lnTo>
                  <a:lnTo>
                    <a:pt x="459" y="35"/>
                  </a:lnTo>
                  <a:lnTo>
                    <a:pt x="433" y="26"/>
                  </a:lnTo>
                  <a:lnTo>
                    <a:pt x="433" y="26"/>
                  </a:lnTo>
                  <a:lnTo>
                    <a:pt x="397" y="9"/>
                  </a:lnTo>
                  <a:lnTo>
                    <a:pt x="353" y="9"/>
                  </a:lnTo>
                  <a:lnTo>
                    <a:pt x="256" y="0"/>
                  </a:lnTo>
                  <a:lnTo>
                    <a:pt x="177" y="9"/>
                  </a:lnTo>
                  <a:lnTo>
                    <a:pt x="124" y="26"/>
                  </a:lnTo>
                  <a:lnTo>
                    <a:pt x="124" y="26"/>
                  </a:lnTo>
                  <a:lnTo>
                    <a:pt x="115" y="35"/>
                  </a:lnTo>
                  <a:lnTo>
                    <a:pt x="115" y="53"/>
                  </a:lnTo>
                  <a:lnTo>
                    <a:pt x="124" y="97"/>
                  </a:lnTo>
                  <a:lnTo>
                    <a:pt x="141" y="159"/>
                  </a:lnTo>
                  <a:lnTo>
                    <a:pt x="150" y="220"/>
                  </a:lnTo>
                  <a:lnTo>
                    <a:pt x="150" y="220"/>
                  </a:lnTo>
                  <a:lnTo>
                    <a:pt x="150" y="247"/>
                  </a:lnTo>
                  <a:lnTo>
                    <a:pt x="141" y="265"/>
                  </a:lnTo>
                  <a:lnTo>
                    <a:pt x="106" y="300"/>
                  </a:lnTo>
                  <a:lnTo>
                    <a:pt x="80" y="326"/>
                  </a:lnTo>
                  <a:lnTo>
                    <a:pt x="71" y="344"/>
                  </a:lnTo>
                  <a:lnTo>
                    <a:pt x="71" y="362"/>
                  </a:lnTo>
                  <a:lnTo>
                    <a:pt x="71" y="362"/>
                  </a:lnTo>
                  <a:lnTo>
                    <a:pt x="62" y="388"/>
                  </a:lnTo>
                  <a:lnTo>
                    <a:pt x="44" y="406"/>
                  </a:lnTo>
                  <a:lnTo>
                    <a:pt x="0" y="459"/>
                  </a:lnTo>
                  <a:lnTo>
                    <a:pt x="0" y="459"/>
                  </a:lnTo>
                  <a:lnTo>
                    <a:pt x="80" y="520"/>
                  </a:lnTo>
                  <a:lnTo>
                    <a:pt x="124" y="538"/>
                  </a:lnTo>
                  <a:lnTo>
                    <a:pt x="168" y="547"/>
                  </a:lnTo>
                  <a:lnTo>
                    <a:pt x="168" y="547"/>
                  </a:lnTo>
                  <a:lnTo>
                    <a:pt x="212" y="538"/>
                  </a:lnTo>
                  <a:lnTo>
                    <a:pt x="247" y="529"/>
                  </a:lnTo>
                  <a:lnTo>
                    <a:pt x="283" y="503"/>
                  </a:lnTo>
                  <a:lnTo>
                    <a:pt x="318" y="476"/>
                  </a:lnTo>
                  <a:lnTo>
                    <a:pt x="380" y="423"/>
                  </a:lnTo>
                  <a:lnTo>
                    <a:pt x="406" y="397"/>
                  </a:lnTo>
                  <a:lnTo>
                    <a:pt x="450" y="379"/>
                  </a:lnTo>
                  <a:close/>
                  <a:moveTo>
                    <a:pt x="5401" y="1509"/>
                  </a:moveTo>
                  <a:lnTo>
                    <a:pt x="5401" y="1509"/>
                  </a:lnTo>
                  <a:lnTo>
                    <a:pt x="5392" y="1500"/>
                  </a:lnTo>
                  <a:lnTo>
                    <a:pt x="5383" y="1491"/>
                  </a:lnTo>
                  <a:lnTo>
                    <a:pt x="5383" y="1465"/>
                  </a:lnTo>
                  <a:lnTo>
                    <a:pt x="5392" y="1368"/>
                  </a:lnTo>
                  <a:lnTo>
                    <a:pt x="5401" y="1262"/>
                  </a:lnTo>
                  <a:lnTo>
                    <a:pt x="5401" y="1218"/>
                  </a:lnTo>
                  <a:lnTo>
                    <a:pt x="5401" y="1191"/>
                  </a:lnTo>
                  <a:lnTo>
                    <a:pt x="5401" y="1191"/>
                  </a:lnTo>
                  <a:lnTo>
                    <a:pt x="5374" y="1129"/>
                  </a:lnTo>
                  <a:lnTo>
                    <a:pt x="5356" y="1050"/>
                  </a:lnTo>
                  <a:lnTo>
                    <a:pt x="5356" y="1015"/>
                  </a:lnTo>
                  <a:lnTo>
                    <a:pt x="5356" y="979"/>
                  </a:lnTo>
                  <a:lnTo>
                    <a:pt x="5365" y="953"/>
                  </a:lnTo>
                  <a:lnTo>
                    <a:pt x="5383" y="944"/>
                  </a:lnTo>
                  <a:lnTo>
                    <a:pt x="5383" y="944"/>
                  </a:lnTo>
                  <a:lnTo>
                    <a:pt x="5401" y="935"/>
                  </a:lnTo>
                  <a:lnTo>
                    <a:pt x="5418" y="926"/>
                  </a:lnTo>
                  <a:lnTo>
                    <a:pt x="5418" y="873"/>
                  </a:lnTo>
                  <a:lnTo>
                    <a:pt x="5418" y="847"/>
                  </a:lnTo>
                  <a:lnTo>
                    <a:pt x="5427" y="820"/>
                  </a:lnTo>
                  <a:lnTo>
                    <a:pt x="5436" y="803"/>
                  </a:lnTo>
                  <a:lnTo>
                    <a:pt x="5462" y="794"/>
                  </a:lnTo>
                  <a:lnTo>
                    <a:pt x="5462" y="794"/>
                  </a:lnTo>
                  <a:lnTo>
                    <a:pt x="5436" y="723"/>
                  </a:lnTo>
                  <a:lnTo>
                    <a:pt x="5409" y="679"/>
                  </a:lnTo>
                  <a:lnTo>
                    <a:pt x="5409" y="679"/>
                  </a:lnTo>
                  <a:lnTo>
                    <a:pt x="5392" y="670"/>
                  </a:lnTo>
                  <a:lnTo>
                    <a:pt x="5365" y="670"/>
                  </a:lnTo>
                  <a:lnTo>
                    <a:pt x="5295" y="670"/>
                  </a:lnTo>
                  <a:lnTo>
                    <a:pt x="5268" y="662"/>
                  </a:lnTo>
                  <a:lnTo>
                    <a:pt x="5233" y="653"/>
                  </a:lnTo>
                  <a:lnTo>
                    <a:pt x="5206" y="626"/>
                  </a:lnTo>
                  <a:lnTo>
                    <a:pt x="5180" y="582"/>
                  </a:lnTo>
                  <a:lnTo>
                    <a:pt x="5180" y="582"/>
                  </a:lnTo>
                  <a:lnTo>
                    <a:pt x="5153" y="503"/>
                  </a:lnTo>
                  <a:lnTo>
                    <a:pt x="5153" y="450"/>
                  </a:lnTo>
                  <a:lnTo>
                    <a:pt x="5145" y="397"/>
                  </a:lnTo>
                  <a:lnTo>
                    <a:pt x="5127" y="370"/>
                  </a:lnTo>
                  <a:lnTo>
                    <a:pt x="5101" y="335"/>
                  </a:lnTo>
                  <a:lnTo>
                    <a:pt x="5101" y="335"/>
                  </a:lnTo>
                  <a:lnTo>
                    <a:pt x="5048" y="256"/>
                  </a:lnTo>
                  <a:lnTo>
                    <a:pt x="5003" y="194"/>
                  </a:lnTo>
                  <a:lnTo>
                    <a:pt x="4977" y="168"/>
                  </a:lnTo>
                  <a:lnTo>
                    <a:pt x="4951" y="159"/>
                  </a:lnTo>
                  <a:lnTo>
                    <a:pt x="4924" y="159"/>
                  </a:lnTo>
                  <a:lnTo>
                    <a:pt x="4889" y="168"/>
                  </a:lnTo>
                  <a:lnTo>
                    <a:pt x="4889" y="168"/>
                  </a:lnTo>
                  <a:lnTo>
                    <a:pt x="4845" y="176"/>
                  </a:lnTo>
                  <a:lnTo>
                    <a:pt x="4774" y="176"/>
                  </a:lnTo>
                  <a:lnTo>
                    <a:pt x="4580" y="176"/>
                  </a:lnTo>
                  <a:lnTo>
                    <a:pt x="4580" y="176"/>
                  </a:lnTo>
                  <a:lnTo>
                    <a:pt x="4518" y="220"/>
                  </a:lnTo>
                  <a:lnTo>
                    <a:pt x="4448" y="265"/>
                  </a:lnTo>
                  <a:lnTo>
                    <a:pt x="4368" y="300"/>
                  </a:lnTo>
                  <a:lnTo>
                    <a:pt x="4289" y="326"/>
                  </a:lnTo>
                  <a:lnTo>
                    <a:pt x="4209" y="353"/>
                  </a:lnTo>
                  <a:lnTo>
                    <a:pt x="4139" y="362"/>
                  </a:lnTo>
                  <a:lnTo>
                    <a:pt x="4077" y="362"/>
                  </a:lnTo>
                  <a:lnTo>
                    <a:pt x="4033" y="362"/>
                  </a:lnTo>
                  <a:lnTo>
                    <a:pt x="4033" y="362"/>
                  </a:lnTo>
                  <a:lnTo>
                    <a:pt x="3980" y="344"/>
                  </a:lnTo>
                  <a:lnTo>
                    <a:pt x="3927" y="344"/>
                  </a:lnTo>
                  <a:lnTo>
                    <a:pt x="3786" y="344"/>
                  </a:lnTo>
                  <a:lnTo>
                    <a:pt x="3645" y="362"/>
                  </a:lnTo>
                  <a:lnTo>
                    <a:pt x="3512" y="370"/>
                  </a:lnTo>
                  <a:lnTo>
                    <a:pt x="3512" y="370"/>
                  </a:lnTo>
                  <a:lnTo>
                    <a:pt x="3450" y="362"/>
                  </a:lnTo>
                  <a:lnTo>
                    <a:pt x="3406" y="353"/>
                  </a:lnTo>
                  <a:lnTo>
                    <a:pt x="3362" y="335"/>
                  </a:lnTo>
                  <a:lnTo>
                    <a:pt x="3318" y="309"/>
                  </a:lnTo>
                  <a:lnTo>
                    <a:pt x="3247" y="273"/>
                  </a:lnTo>
                  <a:lnTo>
                    <a:pt x="3203" y="256"/>
                  </a:lnTo>
                  <a:lnTo>
                    <a:pt x="3159" y="256"/>
                  </a:lnTo>
                  <a:lnTo>
                    <a:pt x="3159" y="256"/>
                  </a:lnTo>
                  <a:lnTo>
                    <a:pt x="3115" y="256"/>
                  </a:lnTo>
                  <a:lnTo>
                    <a:pt x="3080" y="238"/>
                  </a:lnTo>
                  <a:lnTo>
                    <a:pt x="3053" y="220"/>
                  </a:lnTo>
                  <a:lnTo>
                    <a:pt x="3027" y="203"/>
                  </a:lnTo>
                  <a:lnTo>
                    <a:pt x="3000" y="176"/>
                  </a:lnTo>
                  <a:lnTo>
                    <a:pt x="2974" y="159"/>
                  </a:lnTo>
                  <a:lnTo>
                    <a:pt x="2939" y="141"/>
                  </a:lnTo>
                  <a:lnTo>
                    <a:pt x="2894" y="141"/>
                  </a:lnTo>
                  <a:lnTo>
                    <a:pt x="2894" y="141"/>
                  </a:lnTo>
                  <a:lnTo>
                    <a:pt x="2859" y="132"/>
                  </a:lnTo>
                  <a:lnTo>
                    <a:pt x="2833" y="123"/>
                  </a:lnTo>
                  <a:lnTo>
                    <a:pt x="2780" y="97"/>
                  </a:lnTo>
                  <a:lnTo>
                    <a:pt x="2736" y="79"/>
                  </a:lnTo>
                  <a:lnTo>
                    <a:pt x="2674" y="62"/>
                  </a:lnTo>
                  <a:lnTo>
                    <a:pt x="2586" y="44"/>
                  </a:lnTo>
                  <a:lnTo>
                    <a:pt x="2453" y="18"/>
                  </a:lnTo>
                  <a:lnTo>
                    <a:pt x="2453" y="18"/>
                  </a:lnTo>
                  <a:lnTo>
                    <a:pt x="2374" y="9"/>
                  </a:lnTo>
                  <a:lnTo>
                    <a:pt x="2303" y="9"/>
                  </a:lnTo>
                  <a:lnTo>
                    <a:pt x="2153" y="26"/>
                  </a:lnTo>
                  <a:lnTo>
                    <a:pt x="2021" y="53"/>
                  </a:lnTo>
                  <a:lnTo>
                    <a:pt x="1897" y="97"/>
                  </a:lnTo>
                  <a:lnTo>
                    <a:pt x="1783" y="141"/>
                  </a:lnTo>
                  <a:lnTo>
                    <a:pt x="1686" y="194"/>
                  </a:lnTo>
                  <a:lnTo>
                    <a:pt x="1606" y="247"/>
                  </a:lnTo>
                  <a:lnTo>
                    <a:pt x="1553" y="300"/>
                  </a:lnTo>
                  <a:lnTo>
                    <a:pt x="1553" y="300"/>
                  </a:lnTo>
                  <a:lnTo>
                    <a:pt x="1518" y="318"/>
                  </a:lnTo>
                  <a:lnTo>
                    <a:pt x="1483" y="326"/>
                  </a:lnTo>
                  <a:lnTo>
                    <a:pt x="1403" y="344"/>
                  </a:lnTo>
                  <a:lnTo>
                    <a:pt x="1297" y="353"/>
                  </a:lnTo>
                  <a:lnTo>
                    <a:pt x="1191" y="344"/>
                  </a:lnTo>
                  <a:lnTo>
                    <a:pt x="997" y="326"/>
                  </a:lnTo>
                  <a:lnTo>
                    <a:pt x="936" y="326"/>
                  </a:lnTo>
                  <a:lnTo>
                    <a:pt x="900" y="335"/>
                  </a:lnTo>
                  <a:lnTo>
                    <a:pt x="900" y="335"/>
                  </a:lnTo>
                  <a:lnTo>
                    <a:pt x="891" y="344"/>
                  </a:lnTo>
                  <a:lnTo>
                    <a:pt x="883" y="370"/>
                  </a:lnTo>
                  <a:lnTo>
                    <a:pt x="865" y="432"/>
                  </a:lnTo>
                  <a:lnTo>
                    <a:pt x="856" y="468"/>
                  </a:lnTo>
                  <a:lnTo>
                    <a:pt x="838" y="503"/>
                  </a:lnTo>
                  <a:lnTo>
                    <a:pt x="803" y="538"/>
                  </a:lnTo>
                  <a:lnTo>
                    <a:pt x="750" y="556"/>
                  </a:lnTo>
                  <a:lnTo>
                    <a:pt x="750" y="556"/>
                  </a:lnTo>
                  <a:lnTo>
                    <a:pt x="680" y="582"/>
                  </a:lnTo>
                  <a:lnTo>
                    <a:pt x="600" y="591"/>
                  </a:lnTo>
                  <a:lnTo>
                    <a:pt x="424" y="591"/>
                  </a:lnTo>
                  <a:lnTo>
                    <a:pt x="247" y="591"/>
                  </a:lnTo>
                  <a:lnTo>
                    <a:pt x="177" y="600"/>
                  </a:lnTo>
                  <a:lnTo>
                    <a:pt x="124" y="609"/>
                  </a:lnTo>
                  <a:lnTo>
                    <a:pt x="124" y="609"/>
                  </a:lnTo>
                  <a:lnTo>
                    <a:pt x="88" y="635"/>
                  </a:lnTo>
                  <a:lnTo>
                    <a:pt x="53" y="670"/>
                  </a:lnTo>
                  <a:lnTo>
                    <a:pt x="27" y="706"/>
                  </a:lnTo>
                  <a:lnTo>
                    <a:pt x="9" y="750"/>
                  </a:lnTo>
                  <a:lnTo>
                    <a:pt x="9" y="785"/>
                  </a:lnTo>
                  <a:lnTo>
                    <a:pt x="18" y="812"/>
                  </a:lnTo>
                  <a:lnTo>
                    <a:pt x="35" y="829"/>
                  </a:lnTo>
                  <a:lnTo>
                    <a:pt x="62" y="829"/>
                  </a:lnTo>
                  <a:lnTo>
                    <a:pt x="62" y="829"/>
                  </a:lnTo>
                  <a:lnTo>
                    <a:pt x="133" y="838"/>
                  </a:lnTo>
                  <a:lnTo>
                    <a:pt x="159" y="847"/>
                  </a:lnTo>
                  <a:lnTo>
                    <a:pt x="177" y="856"/>
                  </a:lnTo>
                  <a:lnTo>
                    <a:pt x="185" y="865"/>
                  </a:lnTo>
                  <a:lnTo>
                    <a:pt x="194" y="882"/>
                  </a:lnTo>
                  <a:lnTo>
                    <a:pt x="194" y="900"/>
                  </a:lnTo>
                  <a:lnTo>
                    <a:pt x="185" y="918"/>
                  </a:lnTo>
                  <a:lnTo>
                    <a:pt x="185" y="918"/>
                  </a:lnTo>
                  <a:lnTo>
                    <a:pt x="185" y="935"/>
                  </a:lnTo>
                  <a:lnTo>
                    <a:pt x="185" y="962"/>
                  </a:lnTo>
                  <a:lnTo>
                    <a:pt x="212" y="1023"/>
                  </a:lnTo>
                  <a:lnTo>
                    <a:pt x="221" y="1059"/>
                  </a:lnTo>
                  <a:lnTo>
                    <a:pt x="230" y="1085"/>
                  </a:lnTo>
                  <a:lnTo>
                    <a:pt x="230" y="1112"/>
                  </a:lnTo>
                  <a:lnTo>
                    <a:pt x="212" y="1138"/>
                  </a:lnTo>
                  <a:lnTo>
                    <a:pt x="212" y="1138"/>
                  </a:lnTo>
                  <a:lnTo>
                    <a:pt x="194" y="1156"/>
                  </a:lnTo>
                  <a:lnTo>
                    <a:pt x="185" y="1182"/>
                  </a:lnTo>
                  <a:lnTo>
                    <a:pt x="177" y="1209"/>
                  </a:lnTo>
                  <a:lnTo>
                    <a:pt x="168" y="1235"/>
                  </a:lnTo>
                  <a:lnTo>
                    <a:pt x="177" y="1271"/>
                  </a:lnTo>
                  <a:lnTo>
                    <a:pt x="185" y="1297"/>
                  </a:lnTo>
                  <a:lnTo>
                    <a:pt x="203" y="1323"/>
                  </a:lnTo>
                  <a:lnTo>
                    <a:pt x="221" y="1341"/>
                  </a:lnTo>
                  <a:lnTo>
                    <a:pt x="221" y="1341"/>
                  </a:lnTo>
                  <a:lnTo>
                    <a:pt x="247" y="1368"/>
                  </a:lnTo>
                  <a:lnTo>
                    <a:pt x="265" y="1385"/>
                  </a:lnTo>
                  <a:lnTo>
                    <a:pt x="274" y="1412"/>
                  </a:lnTo>
                  <a:lnTo>
                    <a:pt x="283" y="1438"/>
                  </a:lnTo>
                  <a:lnTo>
                    <a:pt x="274" y="1465"/>
                  </a:lnTo>
                  <a:lnTo>
                    <a:pt x="265" y="1482"/>
                  </a:lnTo>
                  <a:lnTo>
                    <a:pt x="247" y="1500"/>
                  </a:lnTo>
                  <a:lnTo>
                    <a:pt x="221" y="1509"/>
                  </a:lnTo>
                  <a:lnTo>
                    <a:pt x="221" y="1509"/>
                  </a:lnTo>
                  <a:lnTo>
                    <a:pt x="203" y="1518"/>
                  </a:lnTo>
                  <a:lnTo>
                    <a:pt x="212" y="1526"/>
                  </a:lnTo>
                  <a:lnTo>
                    <a:pt x="265" y="1571"/>
                  </a:lnTo>
                  <a:lnTo>
                    <a:pt x="335" y="1615"/>
                  </a:lnTo>
                  <a:lnTo>
                    <a:pt x="362" y="1641"/>
                  </a:lnTo>
                  <a:lnTo>
                    <a:pt x="371" y="1659"/>
                  </a:lnTo>
                  <a:lnTo>
                    <a:pt x="371" y="1659"/>
                  </a:lnTo>
                  <a:lnTo>
                    <a:pt x="380" y="1676"/>
                  </a:lnTo>
                  <a:lnTo>
                    <a:pt x="406" y="1685"/>
                  </a:lnTo>
                  <a:lnTo>
                    <a:pt x="468" y="1712"/>
                  </a:lnTo>
                  <a:lnTo>
                    <a:pt x="538" y="1747"/>
                  </a:lnTo>
                  <a:lnTo>
                    <a:pt x="556" y="1756"/>
                  </a:lnTo>
                  <a:lnTo>
                    <a:pt x="565" y="1773"/>
                  </a:lnTo>
                  <a:lnTo>
                    <a:pt x="565" y="1773"/>
                  </a:lnTo>
                  <a:lnTo>
                    <a:pt x="565" y="1800"/>
                  </a:lnTo>
                  <a:lnTo>
                    <a:pt x="574" y="1809"/>
                  </a:lnTo>
                  <a:lnTo>
                    <a:pt x="591" y="1818"/>
                  </a:lnTo>
                  <a:lnTo>
                    <a:pt x="609" y="1826"/>
                  </a:lnTo>
                  <a:lnTo>
                    <a:pt x="653" y="1835"/>
                  </a:lnTo>
                  <a:lnTo>
                    <a:pt x="715" y="1818"/>
                  </a:lnTo>
                  <a:lnTo>
                    <a:pt x="715" y="1818"/>
                  </a:lnTo>
                  <a:lnTo>
                    <a:pt x="750" y="1818"/>
                  </a:lnTo>
                  <a:lnTo>
                    <a:pt x="777" y="1826"/>
                  </a:lnTo>
                  <a:lnTo>
                    <a:pt x="803" y="1844"/>
                  </a:lnTo>
                  <a:lnTo>
                    <a:pt x="821" y="1871"/>
                  </a:lnTo>
                  <a:lnTo>
                    <a:pt x="856" y="1941"/>
                  </a:lnTo>
                  <a:lnTo>
                    <a:pt x="900" y="2012"/>
                  </a:lnTo>
                  <a:lnTo>
                    <a:pt x="900" y="2012"/>
                  </a:lnTo>
                  <a:lnTo>
                    <a:pt x="918" y="2029"/>
                  </a:lnTo>
                  <a:lnTo>
                    <a:pt x="936" y="2038"/>
                  </a:lnTo>
                  <a:lnTo>
                    <a:pt x="980" y="2047"/>
                  </a:lnTo>
                  <a:lnTo>
                    <a:pt x="1050" y="2056"/>
                  </a:lnTo>
                  <a:lnTo>
                    <a:pt x="1112" y="2047"/>
                  </a:lnTo>
                  <a:lnTo>
                    <a:pt x="1174" y="2029"/>
                  </a:lnTo>
                  <a:lnTo>
                    <a:pt x="1227" y="2003"/>
                  </a:lnTo>
                  <a:lnTo>
                    <a:pt x="1271" y="1976"/>
                  </a:lnTo>
                  <a:lnTo>
                    <a:pt x="1280" y="1959"/>
                  </a:lnTo>
                  <a:lnTo>
                    <a:pt x="1280" y="1941"/>
                  </a:lnTo>
                  <a:lnTo>
                    <a:pt x="1280" y="1941"/>
                  </a:lnTo>
                  <a:lnTo>
                    <a:pt x="1288" y="1906"/>
                  </a:lnTo>
                  <a:lnTo>
                    <a:pt x="1297" y="1879"/>
                  </a:lnTo>
                  <a:lnTo>
                    <a:pt x="1324" y="1862"/>
                  </a:lnTo>
                  <a:lnTo>
                    <a:pt x="1350" y="1844"/>
                  </a:lnTo>
                  <a:lnTo>
                    <a:pt x="1386" y="1835"/>
                  </a:lnTo>
                  <a:lnTo>
                    <a:pt x="1421" y="1826"/>
                  </a:lnTo>
                  <a:lnTo>
                    <a:pt x="1527" y="1826"/>
                  </a:lnTo>
                  <a:lnTo>
                    <a:pt x="1527" y="1826"/>
                  </a:lnTo>
                  <a:lnTo>
                    <a:pt x="1580" y="1844"/>
                  </a:lnTo>
                  <a:lnTo>
                    <a:pt x="1641" y="1871"/>
                  </a:lnTo>
                  <a:lnTo>
                    <a:pt x="1694" y="1906"/>
                  </a:lnTo>
                  <a:lnTo>
                    <a:pt x="1756" y="1941"/>
                  </a:lnTo>
                  <a:lnTo>
                    <a:pt x="1853" y="2021"/>
                  </a:lnTo>
                  <a:lnTo>
                    <a:pt x="1897" y="2047"/>
                  </a:lnTo>
                  <a:lnTo>
                    <a:pt x="1933" y="2065"/>
                  </a:lnTo>
                  <a:lnTo>
                    <a:pt x="1933" y="2065"/>
                  </a:lnTo>
                  <a:lnTo>
                    <a:pt x="1959" y="2074"/>
                  </a:lnTo>
                  <a:lnTo>
                    <a:pt x="1994" y="2074"/>
                  </a:lnTo>
                  <a:lnTo>
                    <a:pt x="2074" y="2047"/>
                  </a:lnTo>
                  <a:lnTo>
                    <a:pt x="2162" y="2029"/>
                  </a:lnTo>
                  <a:lnTo>
                    <a:pt x="2197" y="2021"/>
                  </a:lnTo>
                  <a:lnTo>
                    <a:pt x="2233" y="2012"/>
                  </a:lnTo>
                  <a:lnTo>
                    <a:pt x="2233" y="2012"/>
                  </a:lnTo>
                  <a:lnTo>
                    <a:pt x="2268" y="2012"/>
                  </a:lnTo>
                  <a:lnTo>
                    <a:pt x="2312" y="1994"/>
                  </a:lnTo>
                  <a:lnTo>
                    <a:pt x="2392" y="1941"/>
                  </a:lnTo>
                  <a:lnTo>
                    <a:pt x="2462" y="1879"/>
                  </a:lnTo>
                  <a:lnTo>
                    <a:pt x="2515" y="1835"/>
                  </a:lnTo>
                  <a:lnTo>
                    <a:pt x="2515" y="1835"/>
                  </a:lnTo>
                  <a:lnTo>
                    <a:pt x="2533" y="1835"/>
                  </a:lnTo>
                  <a:lnTo>
                    <a:pt x="2559" y="1844"/>
                  </a:lnTo>
                  <a:lnTo>
                    <a:pt x="2612" y="1871"/>
                  </a:lnTo>
                  <a:lnTo>
                    <a:pt x="2647" y="1888"/>
                  </a:lnTo>
                  <a:lnTo>
                    <a:pt x="2674" y="1906"/>
                  </a:lnTo>
                  <a:lnTo>
                    <a:pt x="2709" y="1906"/>
                  </a:lnTo>
                  <a:lnTo>
                    <a:pt x="2744" y="1897"/>
                  </a:lnTo>
                  <a:lnTo>
                    <a:pt x="2744" y="1897"/>
                  </a:lnTo>
                  <a:lnTo>
                    <a:pt x="2806" y="1862"/>
                  </a:lnTo>
                  <a:lnTo>
                    <a:pt x="2868" y="1835"/>
                  </a:lnTo>
                  <a:lnTo>
                    <a:pt x="2921" y="1826"/>
                  </a:lnTo>
                  <a:lnTo>
                    <a:pt x="2947" y="1826"/>
                  </a:lnTo>
                  <a:lnTo>
                    <a:pt x="2974" y="1835"/>
                  </a:lnTo>
                  <a:lnTo>
                    <a:pt x="2974" y="1835"/>
                  </a:lnTo>
                  <a:lnTo>
                    <a:pt x="2974" y="1844"/>
                  </a:lnTo>
                  <a:lnTo>
                    <a:pt x="2983" y="1853"/>
                  </a:lnTo>
                  <a:lnTo>
                    <a:pt x="2974" y="1879"/>
                  </a:lnTo>
                  <a:lnTo>
                    <a:pt x="2930" y="1941"/>
                  </a:lnTo>
                  <a:lnTo>
                    <a:pt x="2912" y="1976"/>
                  </a:lnTo>
                  <a:lnTo>
                    <a:pt x="2894" y="2012"/>
                  </a:lnTo>
                  <a:lnTo>
                    <a:pt x="2886" y="2047"/>
                  </a:lnTo>
                  <a:lnTo>
                    <a:pt x="2894" y="2074"/>
                  </a:lnTo>
                  <a:lnTo>
                    <a:pt x="2894" y="2074"/>
                  </a:lnTo>
                  <a:lnTo>
                    <a:pt x="2903" y="2091"/>
                  </a:lnTo>
                  <a:lnTo>
                    <a:pt x="2903" y="2118"/>
                  </a:lnTo>
                  <a:lnTo>
                    <a:pt x="2894" y="2171"/>
                  </a:lnTo>
                  <a:lnTo>
                    <a:pt x="2894" y="2171"/>
                  </a:lnTo>
                  <a:lnTo>
                    <a:pt x="2956" y="2162"/>
                  </a:lnTo>
                  <a:lnTo>
                    <a:pt x="3000" y="2135"/>
                  </a:lnTo>
                  <a:lnTo>
                    <a:pt x="3027" y="2109"/>
                  </a:lnTo>
                  <a:lnTo>
                    <a:pt x="3053" y="2082"/>
                  </a:lnTo>
                  <a:lnTo>
                    <a:pt x="3062" y="2047"/>
                  </a:lnTo>
                  <a:lnTo>
                    <a:pt x="3071" y="2021"/>
                  </a:lnTo>
                  <a:lnTo>
                    <a:pt x="3071" y="1968"/>
                  </a:lnTo>
                  <a:lnTo>
                    <a:pt x="3071" y="1968"/>
                  </a:lnTo>
                  <a:lnTo>
                    <a:pt x="3089" y="1924"/>
                  </a:lnTo>
                  <a:lnTo>
                    <a:pt x="3115" y="1888"/>
                  </a:lnTo>
                  <a:lnTo>
                    <a:pt x="3133" y="1879"/>
                  </a:lnTo>
                  <a:lnTo>
                    <a:pt x="3150" y="1879"/>
                  </a:lnTo>
                  <a:lnTo>
                    <a:pt x="3168" y="1879"/>
                  </a:lnTo>
                  <a:lnTo>
                    <a:pt x="3195" y="1897"/>
                  </a:lnTo>
                  <a:lnTo>
                    <a:pt x="3195" y="1897"/>
                  </a:lnTo>
                  <a:lnTo>
                    <a:pt x="3239" y="1924"/>
                  </a:lnTo>
                  <a:lnTo>
                    <a:pt x="3300" y="1932"/>
                  </a:lnTo>
                  <a:lnTo>
                    <a:pt x="3371" y="1924"/>
                  </a:lnTo>
                  <a:lnTo>
                    <a:pt x="3459" y="1897"/>
                  </a:lnTo>
                  <a:lnTo>
                    <a:pt x="3459" y="1897"/>
                  </a:lnTo>
                  <a:lnTo>
                    <a:pt x="3583" y="1835"/>
                  </a:lnTo>
                  <a:lnTo>
                    <a:pt x="3600" y="1835"/>
                  </a:lnTo>
                  <a:lnTo>
                    <a:pt x="3618" y="1835"/>
                  </a:lnTo>
                  <a:lnTo>
                    <a:pt x="3653" y="1862"/>
                  </a:lnTo>
                  <a:lnTo>
                    <a:pt x="3653" y="1862"/>
                  </a:lnTo>
                  <a:lnTo>
                    <a:pt x="3671" y="1879"/>
                  </a:lnTo>
                  <a:lnTo>
                    <a:pt x="3697" y="1888"/>
                  </a:lnTo>
                  <a:lnTo>
                    <a:pt x="3768" y="1888"/>
                  </a:lnTo>
                  <a:lnTo>
                    <a:pt x="3865" y="1879"/>
                  </a:lnTo>
                  <a:lnTo>
                    <a:pt x="3989" y="1871"/>
                  </a:lnTo>
                  <a:lnTo>
                    <a:pt x="3989" y="1871"/>
                  </a:lnTo>
                  <a:lnTo>
                    <a:pt x="4050" y="1871"/>
                  </a:lnTo>
                  <a:lnTo>
                    <a:pt x="4103" y="1853"/>
                  </a:lnTo>
                  <a:lnTo>
                    <a:pt x="4156" y="1835"/>
                  </a:lnTo>
                  <a:lnTo>
                    <a:pt x="4192" y="1809"/>
                  </a:lnTo>
                  <a:lnTo>
                    <a:pt x="4236" y="1791"/>
                  </a:lnTo>
                  <a:lnTo>
                    <a:pt x="4280" y="1765"/>
                  </a:lnTo>
                  <a:lnTo>
                    <a:pt x="4333" y="1756"/>
                  </a:lnTo>
                  <a:lnTo>
                    <a:pt x="4386" y="1756"/>
                  </a:lnTo>
                  <a:lnTo>
                    <a:pt x="4386" y="1756"/>
                  </a:lnTo>
                  <a:lnTo>
                    <a:pt x="4456" y="1756"/>
                  </a:lnTo>
                  <a:lnTo>
                    <a:pt x="4518" y="1756"/>
                  </a:lnTo>
                  <a:lnTo>
                    <a:pt x="4615" y="1738"/>
                  </a:lnTo>
                  <a:lnTo>
                    <a:pt x="4695" y="1721"/>
                  </a:lnTo>
                  <a:lnTo>
                    <a:pt x="4721" y="1712"/>
                  </a:lnTo>
                  <a:lnTo>
                    <a:pt x="4827" y="1738"/>
                  </a:lnTo>
                  <a:lnTo>
                    <a:pt x="4827" y="1738"/>
                  </a:lnTo>
                  <a:lnTo>
                    <a:pt x="4853" y="1712"/>
                  </a:lnTo>
                  <a:lnTo>
                    <a:pt x="4880" y="1676"/>
                  </a:lnTo>
                  <a:lnTo>
                    <a:pt x="4906" y="1659"/>
                  </a:lnTo>
                  <a:lnTo>
                    <a:pt x="4959" y="1641"/>
                  </a:lnTo>
                  <a:lnTo>
                    <a:pt x="4959" y="1641"/>
                  </a:lnTo>
                  <a:lnTo>
                    <a:pt x="5012" y="1641"/>
                  </a:lnTo>
                  <a:lnTo>
                    <a:pt x="5056" y="1650"/>
                  </a:lnTo>
                  <a:lnTo>
                    <a:pt x="5118" y="1676"/>
                  </a:lnTo>
                  <a:lnTo>
                    <a:pt x="5171" y="1694"/>
                  </a:lnTo>
                  <a:lnTo>
                    <a:pt x="5198" y="1703"/>
                  </a:lnTo>
                  <a:lnTo>
                    <a:pt x="5224" y="1694"/>
                  </a:lnTo>
                  <a:lnTo>
                    <a:pt x="5224" y="1694"/>
                  </a:lnTo>
                  <a:lnTo>
                    <a:pt x="5242" y="1694"/>
                  </a:lnTo>
                  <a:lnTo>
                    <a:pt x="5259" y="1694"/>
                  </a:lnTo>
                  <a:lnTo>
                    <a:pt x="5303" y="1712"/>
                  </a:lnTo>
                  <a:lnTo>
                    <a:pt x="5401" y="1765"/>
                  </a:lnTo>
                  <a:lnTo>
                    <a:pt x="5453" y="1791"/>
                  </a:lnTo>
                  <a:lnTo>
                    <a:pt x="5489" y="1800"/>
                  </a:lnTo>
                  <a:lnTo>
                    <a:pt x="5506" y="1791"/>
                  </a:lnTo>
                  <a:lnTo>
                    <a:pt x="5524" y="1782"/>
                  </a:lnTo>
                  <a:lnTo>
                    <a:pt x="5533" y="1765"/>
                  </a:lnTo>
                  <a:lnTo>
                    <a:pt x="5542" y="1747"/>
                  </a:lnTo>
                  <a:lnTo>
                    <a:pt x="5542" y="1747"/>
                  </a:lnTo>
                  <a:lnTo>
                    <a:pt x="5542" y="1721"/>
                  </a:lnTo>
                  <a:lnTo>
                    <a:pt x="5533" y="1694"/>
                  </a:lnTo>
                  <a:lnTo>
                    <a:pt x="5489" y="1615"/>
                  </a:lnTo>
                  <a:lnTo>
                    <a:pt x="5445" y="1544"/>
                  </a:lnTo>
                  <a:lnTo>
                    <a:pt x="5418" y="1518"/>
                  </a:lnTo>
                  <a:lnTo>
                    <a:pt x="5401" y="1509"/>
                  </a:lnTo>
                  <a:close/>
                </a:path>
              </a:pathLst>
            </a:custGeom>
            <a:solidFill>
              <a:srgbClr val="ED891C"/>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67" name="Freeform 5"/>
            <p:cNvSpPr>
              <a:spLocks noChangeArrowheads="1"/>
            </p:cNvSpPr>
            <p:nvPr/>
          </p:nvSpPr>
          <p:spPr bwMode="auto">
            <a:xfrm>
              <a:off x="5733256" y="2492375"/>
              <a:ext cx="1016000" cy="828675"/>
            </a:xfrm>
            <a:custGeom>
              <a:avLst/>
              <a:gdLst>
                <a:gd name="T0" fmla="*/ 97 w 2824"/>
                <a:gd name="T1" fmla="*/ 952 h 2303"/>
                <a:gd name="T2" fmla="*/ 115 w 2824"/>
                <a:gd name="T3" fmla="*/ 1057 h 2303"/>
                <a:gd name="T4" fmla="*/ 150 w 2824"/>
                <a:gd name="T5" fmla="*/ 1190 h 2303"/>
                <a:gd name="T6" fmla="*/ 221 w 2824"/>
                <a:gd name="T7" fmla="*/ 1428 h 2303"/>
                <a:gd name="T8" fmla="*/ 247 w 2824"/>
                <a:gd name="T9" fmla="*/ 1525 h 2303"/>
                <a:gd name="T10" fmla="*/ 406 w 2824"/>
                <a:gd name="T11" fmla="*/ 1657 h 2303"/>
                <a:gd name="T12" fmla="*/ 583 w 2824"/>
                <a:gd name="T13" fmla="*/ 1763 h 2303"/>
                <a:gd name="T14" fmla="*/ 627 w 2824"/>
                <a:gd name="T15" fmla="*/ 1834 h 2303"/>
                <a:gd name="T16" fmla="*/ 741 w 2824"/>
                <a:gd name="T17" fmla="*/ 1887 h 2303"/>
                <a:gd name="T18" fmla="*/ 786 w 2824"/>
                <a:gd name="T19" fmla="*/ 1834 h 2303"/>
                <a:gd name="T20" fmla="*/ 927 w 2824"/>
                <a:gd name="T21" fmla="*/ 1834 h 2303"/>
                <a:gd name="T22" fmla="*/ 997 w 2824"/>
                <a:gd name="T23" fmla="*/ 1913 h 2303"/>
                <a:gd name="T24" fmla="*/ 1033 w 2824"/>
                <a:gd name="T25" fmla="*/ 1966 h 2303"/>
                <a:gd name="T26" fmla="*/ 1199 w 2824"/>
                <a:gd name="T27" fmla="*/ 1993 h 2303"/>
                <a:gd name="T28" fmla="*/ 1261 w 2824"/>
                <a:gd name="T29" fmla="*/ 2081 h 2303"/>
                <a:gd name="T30" fmla="*/ 1340 w 2824"/>
                <a:gd name="T31" fmla="*/ 2169 h 2303"/>
                <a:gd name="T32" fmla="*/ 1473 w 2824"/>
                <a:gd name="T33" fmla="*/ 2143 h 2303"/>
                <a:gd name="T34" fmla="*/ 1561 w 2824"/>
                <a:gd name="T35" fmla="*/ 2169 h 2303"/>
                <a:gd name="T36" fmla="*/ 1773 w 2824"/>
                <a:gd name="T37" fmla="*/ 2178 h 2303"/>
                <a:gd name="T38" fmla="*/ 1879 w 2824"/>
                <a:gd name="T39" fmla="*/ 2178 h 2303"/>
                <a:gd name="T40" fmla="*/ 1993 w 2824"/>
                <a:gd name="T41" fmla="*/ 2196 h 2303"/>
                <a:gd name="T42" fmla="*/ 2249 w 2824"/>
                <a:gd name="T43" fmla="*/ 2258 h 2303"/>
                <a:gd name="T44" fmla="*/ 2426 w 2824"/>
                <a:gd name="T45" fmla="*/ 2302 h 2303"/>
                <a:gd name="T46" fmla="*/ 2426 w 2824"/>
                <a:gd name="T47" fmla="*/ 2196 h 2303"/>
                <a:gd name="T48" fmla="*/ 2426 w 2824"/>
                <a:gd name="T49" fmla="*/ 2081 h 2303"/>
                <a:gd name="T50" fmla="*/ 2691 w 2824"/>
                <a:gd name="T51" fmla="*/ 1825 h 2303"/>
                <a:gd name="T52" fmla="*/ 2823 w 2824"/>
                <a:gd name="T53" fmla="*/ 1719 h 2303"/>
                <a:gd name="T54" fmla="*/ 2788 w 2824"/>
                <a:gd name="T55" fmla="*/ 1560 h 2303"/>
                <a:gd name="T56" fmla="*/ 2682 w 2824"/>
                <a:gd name="T57" fmla="*/ 1375 h 2303"/>
                <a:gd name="T58" fmla="*/ 2682 w 2824"/>
                <a:gd name="T59" fmla="*/ 1163 h 2303"/>
                <a:gd name="T60" fmla="*/ 2602 w 2824"/>
                <a:gd name="T61" fmla="*/ 1040 h 2303"/>
                <a:gd name="T62" fmla="*/ 2585 w 2824"/>
                <a:gd name="T63" fmla="*/ 996 h 2303"/>
                <a:gd name="T64" fmla="*/ 2752 w 2824"/>
                <a:gd name="T65" fmla="*/ 854 h 2303"/>
                <a:gd name="T66" fmla="*/ 2788 w 2824"/>
                <a:gd name="T67" fmla="*/ 775 h 2303"/>
                <a:gd name="T68" fmla="*/ 2744 w 2824"/>
                <a:gd name="T69" fmla="*/ 600 h 2303"/>
                <a:gd name="T70" fmla="*/ 2682 w 2824"/>
                <a:gd name="T71" fmla="*/ 450 h 2303"/>
                <a:gd name="T72" fmla="*/ 2699 w 2824"/>
                <a:gd name="T73" fmla="*/ 344 h 2303"/>
                <a:gd name="T74" fmla="*/ 2523 w 2824"/>
                <a:gd name="T75" fmla="*/ 229 h 2303"/>
                <a:gd name="T76" fmla="*/ 2452 w 2824"/>
                <a:gd name="T77" fmla="*/ 202 h 2303"/>
                <a:gd name="T78" fmla="*/ 2002 w 2824"/>
                <a:gd name="T79" fmla="*/ 202 h 2303"/>
                <a:gd name="T80" fmla="*/ 1535 w 2824"/>
                <a:gd name="T81" fmla="*/ 114 h 2303"/>
                <a:gd name="T82" fmla="*/ 1429 w 2824"/>
                <a:gd name="T83" fmla="*/ 185 h 2303"/>
                <a:gd name="T84" fmla="*/ 1296 w 2824"/>
                <a:gd name="T85" fmla="*/ 176 h 2303"/>
                <a:gd name="T86" fmla="*/ 1226 w 2824"/>
                <a:gd name="T87" fmla="*/ 8 h 2303"/>
                <a:gd name="T88" fmla="*/ 1146 w 2824"/>
                <a:gd name="T89" fmla="*/ 0 h 2303"/>
                <a:gd name="T90" fmla="*/ 733 w 2824"/>
                <a:gd name="T91" fmla="*/ 105 h 2303"/>
                <a:gd name="T92" fmla="*/ 583 w 2824"/>
                <a:gd name="T93" fmla="*/ 194 h 2303"/>
                <a:gd name="T94" fmla="*/ 371 w 2824"/>
                <a:gd name="T95" fmla="*/ 282 h 2303"/>
                <a:gd name="T96" fmla="*/ 124 w 2824"/>
                <a:gd name="T97" fmla="*/ 344 h 2303"/>
                <a:gd name="T98" fmla="*/ 80 w 2824"/>
                <a:gd name="T99" fmla="*/ 414 h 2303"/>
                <a:gd name="T100" fmla="*/ 36 w 2824"/>
                <a:gd name="T101" fmla="*/ 458 h 2303"/>
                <a:gd name="T102" fmla="*/ 53 w 2824"/>
                <a:gd name="T103" fmla="*/ 696 h 2303"/>
                <a:gd name="T104" fmla="*/ 0 w 2824"/>
                <a:gd name="T105" fmla="*/ 81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4" h="2303">
                  <a:moveTo>
                    <a:pt x="44" y="881"/>
                  </a:moveTo>
                  <a:lnTo>
                    <a:pt x="44" y="881"/>
                  </a:lnTo>
                  <a:lnTo>
                    <a:pt x="80" y="907"/>
                  </a:lnTo>
                  <a:lnTo>
                    <a:pt x="97" y="952"/>
                  </a:lnTo>
                  <a:lnTo>
                    <a:pt x="106" y="987"/>
                  </a:lnTo>
                  <a:lnTo>
                    <a:pt x="115" y="1031"/>
                  </a:lnTo>
                  <a:lnTo>
                    <a:pt x="115" y="1031"/>
                  </a:lnTo>
                  <a:lnTo>
                    <a:pt x="115" y="1057"/>
                  </a:lnTo>
                  <a:lnTo>
                    <a:pt x="133" y="1084"/>
                  </a:lnTo>
                  <a:lnTo>
                    <a:pt x="141" y="1119"/>
                  </a:lnTo>
                  <a:lnTo>
                    <a:pt x="150" y="1190"/>
                  </a:lnTo>
                  <a:lnTo>
                    <a:pt x="150" y="1190"/>
                  </a:lnTo>
                  <a:lnTo>
                    <a:pt x="159" y="1269"/>
                  </a:lnTo>
                  <a:lnTo>
                    <a:pt x="177" y="1331"/>
                  </a:lnTo>
                  <a:lnTo>
                    <a:pt x="194" y="1384"/>
                  </a:lnTo>
                  <a:lnTo>
                    <a:pt x="221" y="1428"/>
                  </a:lnTo>
                  <a:lnTo>
                    <a:pt x="221" y="1428"/>
                  </a:lnTo>
                  <a:lnTo>
                    <a:pt x="238" y="1455"/>
                  </a:lnTo>
                  <a:lnTo>
                    <a:pt x="247" y="1490"/>
                  </a:lnTo>
                  <a:lnTo>
                    <a:pt x="247" y="1525"/>
                  </a:lnTo>
                  <a:lnTo>
                    <a:pt x="230" y="1560"/>
                  </a:lnTo>
                  <a:lnTo>
                    <a:pt x="230" y="1560"/>
                  </a:lnTo>
                  <a:lnTo>
                    <a:pt x="318" y="1613"/>
                  </a:lnTo>
                  <a:lnTo>
                    <a:pt x="406" y="1657"/>
                  </a:lnTo>
                  <a:lnTo>
                    <a:pt x="406" y="1657"/>
                  </a:lnTo>
                  <a:lnTo>
                    <a:pt x="494" y="1693"/>
                  </a:lnTo>
                  <a:lnTo>
                    <a:pt x="547" y="1728"/>
                  </a:lnTo>
                  <a:lnTo>
                    <a:pt x="583" y="1763"/>
                  </a:lnTo>
                  <a:lnTo>
                    <a:pt x="600" y="1799"/>
                  </a:lnTo>
                  <a:lnTo>
                    <a:pt x="600" y="1799"/>
                  </a:lnTo>
                  <a:lnTo>
                    <a:pt x="609" y="1816"/>
                  </a:lnTo>
                  <a:lnTo>
                    <a:pt x="627" y="1834"/>
                  </a:lnTo>
                  <a:lnTo>
                    <a:pt x="671" y="1878"/>
                  </a:lnTo>
                  <a:lnTo>
                    <a:pt x="697" y="1887"/>
                  </a:lnTo>
                  <a:lnTo>
                    <a:pt x="724" y="1887"/>
                  </a:lnTo>
                  <a:lnTo>
                    <a:pt x="741" y="1887"/>
                  </a:lnTo>
                  <a:lnTo>
                    <a:pt x="759" y="1860"/>
                  </a:lnTo>
                  <a:lnTo>
                    <a:pt x="759" y="1860"/>
                  </a:lnTo>
                  <a:lnTo>
                    <a:pt x="768" y="1843"/>
                  </a:lnTo>
                  <a:lnTo>
                    <a:pt x="786" y="1834"/>
                  </a:lnTo>
                  <a:lnTo>
                    <a:pt x="812" y="1825"/>
                  </a:lnTo>
                  <a:lnTo>
                    <a:pt x="830" y="1825"/>
                  </a:lnTo>
                  <a:lnTo>
                    <a:pt x="927" y="1834"/>
                  </a:lnTo>
                  <a:lnTo>
                    <a:pt x="927" y="1834"/>
                  </a:lnTo>
                  <a:lnTo>
                    <a:pt x="944" y="1834"/>
                  </a:lnTo>
                  <a:lnTo>
                    <a:pt x="962" y="1843"/>
                  </a:lnTo>
                  <a:lnTo>
                    <a:pt x="980" y="1878"/>
                  </a:lnTo>
                  <a:lnTo>
                    <a:pt x="997" y="1913"/>
                  </a:lnTo>
                  <a:lnTo>
                    <a:pt x="1006" y="1940"/>
                  </a:lnTo>
                  <a:lnTo>
                    <a:pt x="1006" y="1940"/>
                  </a:lnTo>
                  <a:lnTo>
                    <a:pt x="1015" y="1957"/>
                  </a:lnTo>
                  <a:lnTo>
                    <a:pt x="1033" y="1966"/>
                  </a:lnTo>
                  <a:lnTo>
                    <a:pt x="1086" y="1975"/>
                  </a:lnTo>
                  <a:lnTo>
                    <a:pt x="1146" y="1975"/>
                  </a:lnTo>
                  <a:lnTo>
                    <a:pt x="1182" y="1984"/>
                  </a:lnTo>
                  <a:lnTo>
                    <a:pt x="1199" y="1993"/>
                  </a:lnTo>
                  <a:lnTo>
                    <a:pt x="1199" y="1993"/>
                  </a:lnTo>
                  <a:lnTo>
                    <a:pt x="1217" y="2010"/>
                  </a:lnTo>
                  <a:lnTo>
                    <a:pt x="1235" y="2028"/>
                  </a:lnTo>
                  <a:lnTo>
                    <a:pt x="1261" y="2081"/>
                  </a:lnTo>
                  <a:lnTo>
                    <a:pt x="1296" y="2125"/>
                  </a:lnTo>
                  <a:lnTo>
                    <a:pt x="1314" y="2152"/>
                  </a:lnTo>
                  <a:lnTo>
                    <a:pt x="1340" y="2169"/>
                  </a:lnTo>
                  <a:lnTo>
                    <a:pt x="1340" y="2169"/>
                  </a:lnTo>
                  <a:lnTo>
                    <a:pt x="1367" y="2178"/>
                  </a:lnTo>
                  <a:lnTo>
                    <a:pt x="1385" y="2178"/>
                  </a:lnTo>
                  <a:lnTo>
                    <a:pt x="1438" y="2160"/>
                  </a:lnTo>
                  <a:lnTo>
                    <a:pt x="1473" y="2143"/>
                  </a:lnTo>
                  <a:lnTo>
                    <a:pt x="1499" y="2143"/>
                  </a:lnTo>
                  <a:lnTo>
                    <a:pt x="1517" y="2152"/>
                  </a:lnTo>
                  <a:lnTo>
                    <a:pt x="1517" y="2152"/>
                  </a:lnTo>
                  <a:lnTo>
                    <a:pt x="1561" y="2169"/>
                  </a:lnTo>
                  <a:lnTo>
                    <a:pt x="1632" y="2187"/>
                  </a:lnTo>
                  <a:lnTo>
                    <a:pt x="1702" y="2187"/>
                  </a:lnTo>
                  <a:lnTo>
                    <a:pt x="1738" y="2187"/>
                  </a:lnTo>
                  <a:lnTo>
                    <a:pt x="1773" y="2178"/>
                  </a:lnTo>
                  <a:lnTo>
                    <a:pt x="1773" y="2178"/>
                  </a:lnTo>
                  <a:lnTo>
                    <a:pt x="1799" y="2169"/>
                  </a:lnTo>
                  <a:lnTo>
                    <a:pt x="1826" y="2169"/>
                  </a:lnTo>
                  <a:lnTo>
                    <a:pt x="1879" y="2178"/>
                  </a:lnTo>
                  <a:lnTo>
                    <a:pt x="1932" y="2196"/>
                  </a:lnTo>
                  <a:lnTo>
                    <a:pt x="1958" y="2196"/>
                  </a:lnTo>
                  <a:lnTo>
                    <a:pt x="1993" y="2196"/>
                  </a:lnTo>
                  <a:lnTo>
                    <a:pt x="1993" y="2196"/>
                  </a:lnTo>
                  <a:lnTo>
                    <a:pt x="2073" y="2196"/>
                  </a:lnTo>
                  <a:lnTo>
                    <a:pt x="2152" y="2213"/>
                  </a:lnTo>
                  <a:lnTo>
                    <a:pt x="2214" y="2231"/>
                  </a:lnTo>
                  <a:lnTo>
                    <a:pt x="2249" y="2258"/>
                  </a:lnTo>
                  <a:lnTo>
                    <a:pt x="2249" y="2258"/>
                  </a:lnTo>
                  <a:lnTo>
                    <a:pt x="2276" y="2266"/>
                  </a:lnTo>
                  <a:lnTo>
                    <a:pt x="2311" y="2284"/>
                  </a:lnTo>
                  <a:lnTo>
                    <a:pt x="2426" y="2302"/>
                  </a:lnTo>
                  <a:lnTo>
                    <a:pt x="2426" y="2302"/>
                  </a:lnTo>
                  <a:lnTo>
                    <a:pt x="2426" y="2284"/>
                  </a:lnTo>
                  <a:lnTo>
                    <a:pt x="2435" y="2258"/>
                  </a:lnTo>
                  <a:lnTo>
                    <a:pt x="2426" y="2196"/>
                  </a:lnTo>
                  <a:lnTo>
                    <a:pt x="2417" y="2143"/>
                  </a:lnTo>
                  <a:lnTo>
                    <a:pt x="2408" y="2108"/>
                  </a:lnTo>
                  <a:lnTo>
                    <a:pt x="2408" y="2108"/>
                  </a:lnTo>
                  <a:lnTo>
                    <a:pt x="2426" y="2081"/>
                  </a:lnTo>
                  <a:lnTo>
                    <a:pt x="2452" y="2055"/>
                  </a:lnTo>
                  <a:lnTo>
                    <a:pt x="2541" y="1966"/>
                  </a:lnTo>
                  <a:lnTo>
                    <a:pt x="2691" y="1825"/>
                  </a:lnTo>
                  <a:lnTo>
                    <a:pt x="2691" y="1825"/>
                  </a:lnTo>
                  <a:lnTo>
                    <a:pt x="2726" y="1790"/>
                  </a:lnTo>
                  <a:lnTo>
                    <a:pt x="2761" y="1772"/>
                  </a:lnTo>
                  <a:lnTo>
                    <a:pt x="2796" y="1755"/>
                  </a:lnTo>
                  <a:lnTo>
                    <a:pt x="2823" y="1719"/>
                  </a:lnTo>
                  <a:lnTo>
                    <a:pt x="2823" y="1719"/>
                  </a:lnTo>
                  <a:lnTo>
                    <a:pt x="2823" y="1684"/>
                  </a:lnTo>
                  <a:lnTo>
                    <a:pt x="2823" y="1649"/>
                  </a:lnTo>
                  <a:lnTo>
                    <a:pt x="2788" y="1560"/>
                  </a:lnTo>
                  <a:lnTo>
                    <a:pt x="2735" y="1481"/>
                  </a:lnTo>
                  <a:lnTo>
                    <a:pt x="2699" y="1428"/>
                  </a:lnTo>
                  <a:lnTo>
                    <a:pt x="2699" y="1428"/>
                  </a:lnTo>
                  <a:lnTo>
                    <a:pt x="2682" y="1375"/>
                  </a:lnTo>
                  <a:lnTo>
                    <a:pt x="2673" y="1305"/>
                  </a:lnTo>
                  <a:lnTo>
                    <a:pt x="2673" y="1225"/>
                  </a:lnTo>
                  <a:lnTo>
                    <a:pt x="2682" y="1163"/>
                  </a:lnTo>
                  <a:lnTo>
                    <a:pt x="2682" y="1163"/>
                  </a:lnTo>
                  <a:lnTo>
                    <a:pt x="2682" y="1137"/>
                  </a:lnTo>
                  <a:lnTo>
                    <a:pt x="2673" y="1119"/>
                  </a:lnTo>
                  <a:lnTo>
                    <a:pt x="2638" y="1075"/>
                  </a:lnTo>
                  <a:lnTo>
                    <a:pt x="2602" y="1040"/>
                  </a:lnTo>
                  <a:lnTo>
                    <a:pt x="2585" y="1031"/>
                  </a:lnTo>
                  <a:lnTo>
                    <a:pt x="2585" y="1013"/>
                  </a:lnTo>
                  <a:lnTo>
                    <a:pt x="2585" y="1013"/>
                  </a:lnTo>
                  <a:lnTo>
                    <a:pt x="2585" y="996"/>
                  </a:lnTo>
                  <a:lnTo>
                    <a:pt x="2602" y="969"/>
                  </a:lnTo>
                  <a:lnTo>
                    <a:pt x="2646" y="925"/>
                  </a:lnTo>
                  <a:lnTo>
                    <a:pt x="2699" y="890"/>
                  </a:lnTo>
                  <a:lnTo>
                    <a:pt x="2752" y="854"/>
                  </a:lnTo>
                  <a:lnTo>
                    <a:pt x="2752" y="854"/>
                  </a:lnTo>
                  <a:lnTo>
                    <a:pt x="2770" y="846"/>
                  </a:lnTo>
                  <a:lnTo>
                    <a:pt x="2788" y="810"/>
                  </a:lnTo>
                  <a:lnTo>
                    <a:pt x="2788" y="775"/>
                  </a:lnTo>
                  <a:lnTo>
                    <a:pt x="2788" y="740"/>
                  </a:lnTo>
                  <a:lnTo>
                    <a:pt x="2779" y="661"/>
                  </a:lnTo>
                  <a:lnTo>
                    <a:pt x="2761" y="626"/>
                  </a:lnTo>
                  <a:lnTo>
                    <a:pt x="2744" y="600"/>
                  </a:lnTo>
                  <a:lnTo>
                    <a:pt x="2744" y="600"/>
                  </a:lnTo>
                  <a:lnTo>
                    <a:pt x="2708" y="564"/>
                  </a:lnTo>
                  <a:lnTo>
                    <a:pt x="2691" y="511"/>
                  </a:lnTo>
                  <a:lnTo>
                    <a:pt x="2682" y="450"/>
                  </a:lnTo>
                  <a:lnTo>
                    <a:pt x="2699" y="379"/>
                  </a:lnTo>
                  <a:lnTo>
                    <a:pt x="2699" y="379"/>
                  </a:lnTo>
                  <a:lnTo>
                    <a:pt x="2699" y="361"/>
                  </a:lnTo>
                  <a:lnTo>
                    <a:pt x="2699" y="344"/>
                  </a:lnTo>
                  <a:lnTo>
                    <a:pt x="2682" y="317"/>
                  </a:lnTo>
                  <a:lnTo>
                    <a:pt x="2646" y="282"/>
                  </a:lnTo>
                  <a:lnTo>
                    <a:pt x="2602" y="264"/>
                  </a:lnTo>
                  <a:lnTo>
                    <a:pt x="2523" y="229"/>
                  </a:lnTo>
                  <a:lnTo>
                    <a:pt x="2461" y="211"/>
                  </a:lnTo>
                  <a:lnTo>
                    <a:pt x="2461" y="211"/>
                  </a:lnTo>
                  <a:lnTo>
                    <a:pt x="2461" y="211"/>
                  </a:lnTo>
                  <a:lnTo>
                    <a:pt x="2452" y="202"/>
                  </a:lnTo>
                  <a:lnTo>
                    <a:pt x="2452" y="202"/>
                  </a:lnTo>
                  <a:lnTo>
                    <a:pt x="2364" y="211"/>
                  </a:lnTo>
                  <a:lnTo>
                    <a:pt x="2249" y="211"/>
                  </a:lnTo>
                  <a:lnTo>
                    <a:pt x="2002" y="202"/>
                  </a:lnTo>
                  <a:lnTo>
                    <a:pt x="1791" y="185"/>
                  </a:lnTo>
                  <a:lnTo>
                    <a:pt x="1685" y="167"/>
                  </a:lnTo>
                  <a:lnTo>
                    <a:pt x="1685" y="167"/>
                  </a:lnTo>
                  <a:lnTo>
                    <a:pt x="1535" y="114"/>
                  </a:lnTo>
                  <a:lnTo>
                    <a:pt x="1535" y="114"/>
                  </a:lnTo>
                  <a:lnTo>
                    <a:pt x="1508" y="141"/>
                  </a:lnTo>
                  <a:lnTo>
                    <a:pt x="1473" y="167"/>
                  </a:lnTo>
                  <a:lnTo>
                    <a:pt x="1429" y="185"/>
                  </a:lnTo>
                  <a:lnTo>
                    <a:pt x="1367" y="194"/>
                  </a:lnTo>
                  <a:lnTo>
                    <a:pt x="1367" y="194"/>
                  </a:lnTo>
                  <a:lnTo>
                    <a:pt x="1323" y="194"/>
                  </a:lnTo>
                  <a:lnTo>
                    <a:pt x="1296" y="176"/>
                  </a:lnTo>
                  <a:lnTo>
                    <a:pt x="1270" y="150"/>
                  </a:lnTo>
                  <a:lnTo>
                    <a:pt x="1252" y="123"/>
                  </a:lnTo>
                  <a:lnTo>
                    <a:pt x="1235" y="61"/>
                  </a:lnTo>
                  <a:lnTo>
                    <a:pt x="1226" y="8"/>
                  </a:lnTo>
                  <a:lnTo>
                    <a:pt x="1226" y="8"/>
                  </a:lnTo>
                  <a:lnTo>
                    <a:pt x="1226" y="0"/>
                  </a:lnTo>
                  <a:lnTo>
                    <a:pt x="1208" y="0"/>
                  </a:lnTo>
                  <a:lnTo>
                    <a:pt x="1146" y="0"/>
                  </a:lnTo>
                  <a:lnTo>
                    <a:pt x="1059" y="8"/>
                  </a:lnTo>
                  <a:lnTo>
                    <a:pt x="953" y="35"/>
                  </a:lnTo>
                  <a:lnTo>
                    <a:pt x="847" y="61"/>
                  </a:lnTo>
                  <a:lnTo>
                    <a:pt x="733" y="105"/>
                  </a:lnTo>
                  <a:lnTo>
                    <a:pt x="644" y="150"/>
                  </a:lnTo>
                  <a:lnTo>
                    <a:pt x="609" y="167"/>
                  </a:lnTo>
                  <a:lnTo>
                    <a:pt x="583" y="194"/>
                  </a:lnTo>
                  <a:lnTo>
                    <a:pt x="583" y="194"/>
                  </a:lnTo>
                  <a:lnTo>
                    <a:pt x="547" y="220"/>
                  </a:lnTo>
                  <a:lnTo>
                    <a:pt x="521" y="238"/>
                  </a:lnTo>
                  <a:lnTo>
                    <a:pt x="450" y="264"/>
                  </a:lnTo>
                  <a:lnTo>
                    <a:pt x="371" y="282"/>
                  </a:lnTo>
                  <a:lnTo>
                    <a:pt x="300" y="300"/>
                  </a:lnTo>
                  <a:lnTo>
                    <a:pt x="177" y="317"/>
                  </a:lnTo>
                  <a:lnTo>
                    <a:pt x="133" y="335"/>
                  </a:lnTo>
                  <a:lnTo>
                    <a:pt x="124" y="344"/>
                  </a:lnTo>
                  <a:lnTo>
                    <a:pt x="115" y="353"/>
                  </a:lnTo>
                  <a:lnTo>
                    <a:pt x="115" y="353"/>
                  </a:lnTo>
                  <a:lnTo>
                    <a:pt x="106" y="388"/>
                  </a:lnTo>
                  <a:lnTo>
                    <a:pt x="80" y="414"/>
                  </a:lnTo>
                  <a:lnTo>
                    <a:pt x="53" y="423"/>
                  </a:lnTo>
                  <a:lnTo>
                    <a:pt x="36" y="423"/>
                  </a:lnTo>
                  <a:lnTo>
                    <a:pt x="36" y="423"/>
                  </a:lnTo>
                  <a:lnTo>
                    <a:pt x="36" y="458"/>
                  </a:lnTo>
                  <a:lnTo>
                    <a:pt x="36" y="458"/>
                  </a:lnTo>
                  <a:lnTo>
                    <a:pt x="44" y="520"/>
                  </a:lnTo>
                  <a:lnTo>
                    <a:pt x="53" y="608"/>
                  </a:lnTo>
                  <a:lnTo>
                    <a:pt x="53" y="696"/>
                  </a:lnTo>
                  <a:lnTo>
                    <a:pt x="44" y="731"/>
                  </a:lnTo>
                  <a:lnTo>
                    <a:pt x="27" y="766"/>
                  </a:lnTo>
                  <a:lnTo>
                    <a:pt x="27" y="766"/>
                  </a:lnTo>
                  <a:lnTo>
                    <a:pt x="0" y="810"/>
                  </a:lnTo>
                  <a:lnTo>
                    <a:pt x="0" y="846"/>
                  </a:lnTo>
                  <a:lnTo>
                    <a:pt x="18" y="863"/>
                  </a:lnTo>
                  <a:lnTo>
                    <a:pt x="44" y="881"/>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72" name="Freeform 6"/>
            <p:cNvSpPr>
              <a:spLocks noChangeArrowheads="1"/>
            </p:cNvSpPr>
            <p:nvPr/>
          </p:nvSpPr>
          <p:spPr bwMode="auto">
            <a:xfrm>
              <a:off x="5879306" y="3854450"/>
              <a:ext cx="381000" cy="361950"/>
            </a:xfrm>
            <a:custGeom>
              <a:avLst/>
              <a:gdLst>
                <a:gd name="T0" fmla="*/ 141 w 1059"/>
                <a:gd name="T1" fmla="*/ 327 h 1007"/>
                <a:gd name="T2" fmla="*/ 185 w 1059"/>
                <a:gd name="T3" fmla="*/ 406 h 1007"/>
                <a:gd name="T4" fmla="*/ 265 w 1059"/>
                <a:gd name="T5" fmla="*/ 494 h 1007"/>
                <a:gd name="T6" fmla="*/ 380 w 1059"/>
                <a:gd name="T7" fmla="*/ 600 h 1007"/>
                <a:gd name="T8" fmla="*/ 388 w 1059"/>
                <a:gd name="T9" fmla="*/ 618 h 1007"/>
                <a:gd name="T10" fmla="*/ 406 w 1059"/>
                <a:gd name="T11" fmla="*/ 662 h 1007"/>
                <a:gd name="T12" fmla="*/ 547 w 1059"/>
                <a:gd name="T13" fmla="*/ 803 h 1007"/>
                <a:gd name="T14" fmla="*/ 627 w 1059"/>
                <a:gd name="T15" fmla="*/ 891 h 1007"/>
                <a:gd name="T16" fmla="*/ 705 w 1059"/>
                <a:gd name="T17" fmla="*/ 944 h 1007"/>
                <a:gd name="T18" fmla="*/ 776 w 1059"/>
                <a:gd name="T19" fmla="*/ 1006 h 1007"/>
                <a:gd name="T20" fmla="*/ 793 w 1059"/>
                <a:gd name="T21" fmla="*/ 918 h 1007"/>
                <a:gd name="T22" fmla="*/ 793 w 1059"/>
                <a:gd name="T23" fmla="*/ 882 h 1007"/>
                <a:gd name="T24" fmla="*/ 882 w 1059"/>
                <a:gd name="T25" fmla="*/ 724 h 1007"/>
                <a:gd name="T26" fmla="*/ 996 w 1059"/>
                <a:gd name="T27" fmla="*/ 591 h 1007"/>
                <a:gd name="T28" fmla="*/ 1014 w 1059"/>
                <a:gd name="T29" fmla="*/ 582 h 1007"/>
                <a:gd name="T30" fmla="*/ 1040 w 1059"/>
                <a:gd name="T31" fmla="*/ 538 h 1007"/>
                <a:gd name="T32" fmla="*/ 1058 w 1059"/>
                <a:gd name="T33" fmla="*/ 309 h 1007"/>
                <a:gd name="T34" fmla="*/ 1049 w 1059"/>
                <a:gd name="T35" fmla="*/ 185 h 1007"/>
                <a:gd name="T36" fmla="*/ 864 w 1059"/>
                <a:gd name="T37" fmla="*/ 79 h 1007"/>
                <a:gd name="T38" fmla="*/ 784 w 1059"/>
                <a:gd name="T39" fmla="*/ 53 h 1007"/>
                <a:gd name="T40" fmla="*/ 424 w 1059"/>
                <a:gd name="T41" fmla="*/ 27 h 1007"/>
                <a:gd name="T42" fmla="*/ 327 w 1059"/>
                <a:gd name="T43" fmla="*/ 9 h 1007"/>
                <a:gd name="T44" fmla="*/ 274 w 1059"/>
                <a:gd name="T45" fmla="*/ 9 h 1007"/>
                <a:gd name="T46" fmla="*/ 185 w 1059"/>
                <a:gd name="T47" fmla="*/ 53 h 1007"/>
                <a:gd name="T48" fmla="*/ 132 w 1059"/>
                <a:gd name="T49" fmla="*/ 44 h 1007"/>
                <a:gd name="T50" fmla="*/ 115 w 1059"/>
                <a:gd name="T51" fmla="*/ 35 h 1007"/>
                <a:gd name="T52" fmla="*/ 62 w 1059"/>
                <a:gd name="T53" fmla="*/ 35 h 1007"/>
                <a:gd name="T54" fmla="*/ 27 w 1059"/>
                <a:gd name="T55" fmla="*/ 53 h 1007"/>
                <a:gd name="T56" fmla="*/ 0 w 1059"/>
                <a:gd name="T57" fmla="*/ 97 h 1007"/>
                <a:gd name="T58" fmla="*/ 9 w 1059"/>
                <a:gd name="T59" fmla="*/ 124 h 1007"/>
                <a:gd name="T60" fmla="*/ 35 w 1059"/>
                <a:gd name="T61" fmla="*/ 168 h 1007"/>
                <a:gd name="T62" fmla="*/ 124 w 1059"/>
                <a:gd name="T63" fmla="*/ 265 h 1007"/>
                <a:gd name="T64" fmla="*/ 141 w 1059"/>
                <a:gd name="T65" fmla="*/ 32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9" h="1007">
                  <a:moveTo>
                    <a:pt x="141" y="327"/>
                  </a:moveTo>
                  <a:lnTo>
                    <a:pt x="141" y="327"/>
                  </a:lnTo>
                  <a:lnTo>
                    <a:pt x="150" y="362"/>
                  </a:lnTo>
                  <a:lnTo>
                    <a:pt x="185" y="406"/>
                  </a:lnTo>
                  <a:lnTo>
                    <a:pt x="221" y="450"/>
                  </a:lnTo>
                  <a:lnTo>
                    <a:pt x="265" y="494"/>
                  </a:lnTo>
                  <a:lnTo>
                    <a:pt x="353" y="565"/>
                  </a:lnTo>
                  <a:lnTo>
                    <a:pt x="380" y="600"/>
                  </a:lnTo>
                  <a:lnTo>
                    <a:pt x="388" y="618"/>
                  </a:lnTo>
                  <a:lnTo>
                    <a:pt x="388" y="618"/>
                  </a:lnTo>
                  <a:lnTo>
                    <a:pt x="388" y="635"/>
                  </a:lnTo>
                  <a:lnTo>
                    <a:pt x="406" y="662"/>
                  </a:lnTo>
                  <a:lnTo>
                    <a:pt x="468" y="724"/>
                  </a:lnTo>
                  <a:lnTo>
                    <a:pt x="547" y="803"/>
                  </a:lnTo>
                  <a:lnTo>
                    <a:pt x="591" y="847"/>
                  </a:lnTo>
                  <a:lnTo>
                    <a:pt x="627" y="891"/>
                  </a:lnTo>
                  <a:lnTo>
                    <a:pt x="627" y="891"/>
                  </a:lnTo>
                  <a:lnTo>
                    <a:pt x="705" y="944"/>
                  </a:lnTo>
                  <a:lnTo>
                    <a:pt x="776" y="1006"/>
                  </a:lnTo>
                  <a:lnTo>
                    <a:pt x="776" y="1006"/>
                  </a:lnTo>
                  <a:lnTo>
                    <a:pt x="793" y="953"/>
                  </a:lnTo>
                  <a:lnTo>
                    <a:pt x="793" y="918"/>
                  </a:lnTo>
                  <a:lnTo>
                    <a:pt x="793" y="918"/>
                  </a:lnTo>
                  <a:lnTo>
                    <a:pt x="793" y="882"/>
                  </a:lnTo>
                  <a:lnTo>
                    <a:pt x="811" y="838"/>
                  </a:lnTo>
                  <a:lnTo>
                    <a:pt x="882" y="724"/>
                  </a:lnTo>
                  <a:lnTo>
                    <a:pt x="961" y="627"/>
                  </a:lnTo>
                  <a:lnTo>
                    <a:pt x="996" y="591"/>
                  </a:lnTo>
                  <a:lnTo>
                    <a:pt x="1014" y="582"/>
                  </a:lnTo>
                  <a:lnTo>
                    <a:pt x="1014" y="582"/>
                  </a:lnTo>
                  <a:lnTo>
                    <a:pt x="1032" y="574"/>
                  </a:lnTo>
                  <a:lnTo>
                    <a:pt x="1040" y="538"/>
                  </a:lnTo>
                  <a:lnTo>
                    <a:pt x="1058" y="432"/>
                  </a:lnTo>
                  <a:lnTo>
                    <a:pt x="1058" y="309"/>
                  </a:lnTo>
                  <a:lnTo>
                    <a:pt x="1049" y="185"/>
                  </a:lnTo>
                  <a:lnTo>
                    <a:pt x="1049" y="185"/>
                  </a:lnTo>
                  <a:lnTo>
                    <a:pt x="952" y="124"/>
                  </a:lnTo>
                  <a:lnTo>
                    <a:pt x="864" y="79"/>
                  </a:lnTo>
                  <a:lnTo>
                    <a:pt x="784" y="53"/>
                  </a:lnTo>
                  <a:lnTo>
                    <a:pt x="784" y="53"/>
                  </a:lnTo>
                  <a:lnTo>
                    <a:pt x="583" y="35"/>
                  </a:lnTo>
                  <a:lnTo>
                    <a:pt x="424" y="27"/>
                  </a:lnTo>
                  <a:lnTo>
                    <a:pt x="327" y="9"/>
                  </a:lnTo>
                  <a:lnTo>
                    <a:pt x="327" y="9"/>
                  </a:lnTo>
                  <a:lnTo>
                    <a:pt x="300" y="0"/>
                  </a:lnTo>
                  <a:lnTo>
                    <a:pt x="274" y="9"/>
                  </a:lnTo>
                  <a:lnTo>
                    <a:pt x="230" y="35"/>
                  </a:lnTo>
                  <a:lnTo>
                    <a:pt x="185" y="53"/>
                  </a:lnTo>
                  <a:lnTo>
                    <a:pt x="159" y="53"/>
                  </a:lnTo>
                  <a:lnTo>
                    <a:pt x="132" y="44"/>
                  </a:lnTo>
                  <a:lnTo>
                    <a:pt x="132" y="44"/>
                  </a:lnTo>
                  <a:lnTo>
                    <a:pt x="115" y="35"/>
                  </a:lnTo>
                  <a:lnTo>
                    <a:pt x="88" y="27"/>
                  </a:lnTo>
                  <a:lnTo>
                    <a:pt x="62" y="35"/>
                  </a:lnTo>
                  <a:lnTo>
                    <a:pt x="44" y="44"/>
                  </a:lnTo>
                  <a:lnTo>
                    <a:pt x="27" y="53"/>
                  </a:lnTo>
                  <a:lnTo>
                    <a:pt x="9" y="79"/>
                  </a:lnTo>
                  <a:lnTo>
                    <a:pt x="0" y="97"/>
                  </a:lnTo>
                  <a:lnTo>
                    <a:pt x="9" y="124"/>
                  </a:lnTo>
                  <a:lnTo>
                    <a:pt x="9" y="124"/>
                  </a:lnTo>
                  <a:lnTo>
                    <a:pt x="18" y="150"/>
                  </a:lnTo>
                  <a:lnTo>
                    <a:pt x="35" y="168"/>
                  </a:lnTo>
                  <a:lnTo>
                    <a:pt x="80" y="212"/>
                  </a:lnTo>
                  <a:lnTo>
                    <a:pt x="124" y="265"/>
                  </a:lnTo>
                  <a:lnTo>
                    <a:pt x="141" y="291"/>
                  </a:lnTo>
                  <a:lnTo>
                    <a:pt x="141" y="327"/>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73" name="Freeform 7"/>
            <p:cNvSpPr>
              <a:spLocks noChangeArrowheads="1"/>
            </p:cNvSpPr>
            <p:nvPr/>
          </p:nvSpPr>
          <p:spPr bwMode="auto">
            <a:xfrm>
              <a:off x="5685631" y="3676650"/>
              <a:ext cx="571500" cy="498475"/>
            </a:xfrm>
            <a:custGeom>
              <a:avLst/>
              <a:gdLst>
                <a:gd name="T0" fmla="*/ 123 w 1588"/>
                <a:gd name="T1" fmla="*/ 556 h 1386"/>
                <a:gd name="T2" fmla="*/ 256 w 1588"/>
                <a:gd name="T3" fmla="*/ 591 h 1386"/>
                <a:gd name="T4" fmla="*/ 282 w 1588"/>
                <a:gd name="T5" fmla="*/ 653 h 1386"/>
                <a:gd name="T6" fmla="*/ 388 w 1588"/>
                <a:gd name="T7" fmla="*/ 874 h 1386"/>
                <a:gd name="T8" fmla="*/ 547 w 1588"/>
                <a:gd name="T9" fmla="*/ 1068 h 1386"/>
                <a:gd name="T10" fmla="*/ 688 w 1588"/>
                <a:gd name="T11" fmla="*/ 1138 h 1386"/>
                <a:gd name="T12" fmla="*/ 785 w 1588"/>
                <a:gd name="T13" fmla="*/ 1200 h 1386"/>
                <a:gd name="T14" fmla="*/ 812 w 1588"/>
                <a:gd name="T15" fmla="*/ 1244 h 1386"/>
                <a:gd name="T16" fmla="*/ 944 w 1588"/>
                <a:gd name="T17" fmla="*/ 1324 h 1386"/>
                <a:gd name="T18" fmla="*/ 1103 w 1588"/>
                <a:gd name="T19" fmla="*/ 1350 h 1386"/>
                <a:gd name="T20" fmla="*/ 1129 w 1588"/>
                <a:gd name="T21" fmla="*/ 1341 h 1386"/>
                <a:gd name="T22" fmla="*/ 944 w 1588"/>
                <a:gd name="T23" fmla="*/ 1156 h 1386"/>
                <a:gd name="T24" fmla="*/ 926 w 1588"/>
                <a:gd name="T25" fmla="*/ 1112 h 1386"/>
                <a:gd name="T26" fmla="*/ 803 w 1588"/>
                <a:gd name="T27" fmla="*/ 988 h 1386"/>
                <a:gd name="T28" fmla="*/ 688 w 1588"/>
                <a:gd name="T29" fmla="*/ 856 h 1386"/>
                <a:gd name="T30" fmla="*/ 679 w 1588"/>
                <a:gd name="T31" fmla="*/ 785 h 1386"/>
                <a:gd name="T32" fmla="*/ 573 w 1588"/>
                <a:gd name="T33" fmla="*/ 662 h 1386"/>
                <a:gd name="T34" fmla="*/ 547 w 1588"/>
                <a:gd name="T35" fmla="*/ 618 h 1386"/>
                <a:gd name="T36" fmla="*/ 565 w 1588"/>
                <a:gd name="T37" fmla="*/ 547 h 1386"/>
                <a:gd name="T38" fmla="*/ 626 w 1588"/>
                <a:gd name="T39" fmla="*/ 521 h 1386"/>
                <a:gd name="T40" fmla="*/ 670 w 1588"/>
                <a:gd name="T41" fmla="*/ 538 h 1386"/>
                <a:gd name="T42" fmla="*/ 768 w 1588"/>
                <a:gd name="T43" fmla="*/ 529 h 1386"/>
                <a:gd name="T44" fmla="*/ 865 w 1588"/>
                <a:gd name="T45" fmla="*/ 503 h 1386"/>
                <a:gd name="T46" fmla="*/ 1121 w 1588"/>
                <a:gd name="T47" fmla="*/ 529 h 1386"/>
                <a:gd name="T48" fmla="*/ 1402 w 1588"/>
                <a:gd name="T49" fmla="*/ 573 h 1386"/>
                <a:gd name="T50" fmla="*/ 1587 w 1588"/>
                <a:gd name="T51" fmla="*/ 679 h 1386"/>
                <a:gd name="T52" fmla="*/ 1561 w 1588"/>
                <a:gd name="T53" fmla="*/ 556 h 1386"/>
                <a:gd name="T54" fmla="*/ 1534 w 1588"/>
                <a:gd name="T55" fmla="*/ 441 h 1386"/>
                <a:gd name="T56" fmla="*/ 1481 w 1588"/>
                <a:gd name="T57" fmla="*/ 406 h 1386"/>
                <a:gd name="T58" fmla="*/ 1428 w 1588"/>
                <a:gd name="T59" fmla="*/ 335 h 1386"/>
                <a:gd name="T60" fmla="*/ 1402 w 1588"/>
                <a:gd name="T61" fmla="*/ 221 h 1386"/>
                <a:gd name="T62" fmla="*/ 1234 w 1588"/>
                <a:gd name="T63" fmla="*/ 265 h 1386"/>
                <a:gd name="T64" fmla="*/ 1059 w 1588"/>
                <a:gd name="T65" fmla="*/ 229 h 1386"/>
                <a:gd name="T66" fmla="*/ 997 w 1588"/>
                <a:gd name="T67" fmla="*/ 185 h 1386"/>
                <a:gd name="T68" fmla="*/ 750 w 1588"/>
                <a:gd name="T69" fmla="*/ 0 h 1386"/>
                <a:gd name="T70" fmla="*/ 618 w 1588"/>
                <a:gd name="T71" fmla="*/ 106 h 1386"/>
                <a:gd name="T72" fmla="*/ 556 w 1588"/>
                <a:gd name="T73" fmla="*/ 132 h 1386"/>
                <a:gd name="T74" fmla="*/ 529 w 1588"/>
                <a:gd name="T75" fmla="*/ 247 h 1386"/>
                <a:gd name="T76" fmla="*/ 503 w 1588"/>
                <a:gd name="T77" fmla="*/ 265 h 1386"/>
                <a:gd name="T78" fmla="*/ 432 w 1588"/>
                <a:gd name="T79" fmla="*/ 318 h 1386"/>
                <a:gd name="T80" fmla="*/ 397 w 1588"/>
                <a:gd name="T81" fmla="*/ 397 h 1386"/>
                <a:gd name="T82" fmla="*/ 318 w 1588"/>
                <a:gd name="T83" fmla="*/ 397 h 1386"/>
                <a:gd name="T84" fmla="*/ 212 w 1588"/>
                <a:gd name="T85" fmla="*/ 388 h 1386"/>
                <a:gd name="T86" fmla="*/ 0 w 1588"/>
                <a:gd name="T87" fmla="*/ 432 h 1386"/>
                <a:gd name="T88" fmla="*/ 26 w 1588"/>
                <a:gd name="T89" fmla="*/ 54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1386">
                  <a:moveTo>
                    <a:pt x="53" y="556"/>
                  </a:moveTo>
                  <a:lnTo>
                    <a:pt x="53" y="556"/>
                  </a:lnTo>
                  <a:lnTo>
                    <a:pt x="123" y="556"/>
                  </a:lnTo>
                  <a:lnTo>
                    <a:pt x="194" y="565"/>
                  </a:lnTo>
                  <a:lnTo>
                    <a:pt x="229" y="573"/>
                  </a:lnTo>
                  <a:lnTo>
                    <a:pt x="256" y="591"/>
                  </a:lnTo>
                  <a:lnTo>
                    <a:pt x="273" y="618"/>
                  </a:lnTo>
                  <a:lnTo>
                    <a:pt x="282" y="653"/>
                  </a:lnTo>
                  <a:lnTo>
                    <a:pt x="282" y="653"/>
                  </a:lnTo>
                  <a:lnTo>
                    <a:pt x="291" y="697"/>
                  </a:lnTo>
                  <a:lnTo>
                    <a:pt x="318" y="750"/>
                  </a:lnTo>
                  <a:lnTo>
                    <a:pt x="388" y="874"/>
                  </a:lnTo>
                  <a:lnTo>
                    <a:pt x="476" y="988"/>
                  </a:lnTo>
                  <a:lnTo>
                    <a:pt x="547" y="1068"/>
                  </a:lnTo>
                  <a:lnTo>
                    <a:pt x="547" y="1068"/>
                  </a:lnTo>
                  <a:lnTo>
                    <a:pt x="573" y="1094"/>
                  </a:lnTo>
                  <a:lnTo>
                    <a:pt x="618" y="1112"/>
                  </a:lnTo>
                  <a:lnTo>
                    <a:pt x="688" y="1138"/>
                  </a:lnTo>
                  <a:lnTo>
                    <a:pt x="750" y="1165"/>
                  </a:lnTo>
                  <a:lnTo>
                    <a:pt x="776" y="1182"/>
                  </a:lnTo>
                  <a:lnTo>
                    <a:pt x="785" y="1200"/>
                  </a:lnTo>
                  <a:lnTo>
                    <a:pt x="785" y="1200"/>
                  </a:lnTo>
                  <a:lnTo>
                    <a:pt x="794" y="1226"/>
                  </a:lnTo>
                  <a:lnTo>
                    <a:pt x="812" y="1244"/>
                  </a:lnTo>
                  <a:lnTo>
                    <a:pt x="838" y="1271"/>
                  </a:lnTo>
                  <a:lnTo>
                    <a:pt x="865" y="1288"/>
                  </a:lnTo>
                  <a:lnTo>
                    <a:pt x="944" y="1324"/>
                  </a:lnTo>
                  <a:lnTo>
                    <a:pt x="1041" y="1332"/>
                  </a:lnTo>
                  <a:lnTo>
                    <a:pt x="1041" y="1332"/>
                  </a:lnTo>
                  <a:lnTo>
                    <a:pt x="1103" y="1350"/>
                  </a:lnTo>
                  <a:lnTo>
                    <a:pt x="1165" y="1385"/>
                  </a:lnTo>
                  <a:lnTo>
                    <a:pt x="1165" y="1385"/>
                  </a:lnTo>
                  <a:lnTo>
                    <a:pt x="1129" y="1341"/>
                  </a:lnTo>
                  <a:lnTo>
                    <a:pt x="1085" y="1297"/>
                  </a:lnTo>
                  <a:lnTo>
                    <a:pt x="1006" y="1218"/>
                  </a:lnTo>
                  <a:lnTo>
                    <a:pt x="944" y="1156"/>
                  </a:lnTo>
                  <a:lnTo>
                    <a:pt x="926" y="1129"/>
                  </a:lnTo>
                  <a:lnTo>
                    <a:pt x="926" y="1112"/>
                  </a:lnTo>
                  <a:lnTo>
                    <a:pt x="926" y="1112"/>
                  </a:lnTo>
                  <a:lnTo>
                    <a:pt x="918" y="1094"/>
                  </a:lnTo>
                  <a:lnTo>
                    <a:pt x="891" y="1059"/>
                  </a:lnTo>
                  <a:lnTo>
                    <a:pt x="803" y="988"/>
                  </a:lnTo>
                  <a:lnTo>
                    <a:pt x="759" y="944"/>
                  </a:lnTo>
                  <a:lnTo>
                    <a:pt x="723" y="900"/>
                  </a:lnTo>
                  <a:lnTo>
                    <a:pt x="688" y="856"/>
                  </a:lnTo>
                  <a:lnTo>
                    <a:pt x="679" y="821"/>
                  </a:lnTo>
                  <a:lnTo>
                    <a:pt x="679" y="821"/>
                  </a:lnTo>
                  <a:lnTo>
                    <a:pt x="679" y="785"/>
                  </a:lnTo>
                  <a:lnTo>
                    <a:pt x="662" y="759"/>
                  </a:lnTo>
                  <a:lnTo>
                    <a:pt x="618" y="706"/>
                  </a:lnTo>
                  <a:lnTo>
                    <a:pt x="573" y="662"/>
                  </a:lnTo>
                  <a:lnTo>
                    <a:pt x="556" y="644"/>
                  </a:lnTo>
                  <a:lnTo>
                    <a:pt x="547" y="618"/>
                  </a:lnTo>
                  <a:lnTo>
                    <a:pt x="547" y="618"/>
                  </a:lnTo>
                  <a:lnTo>
                    <a:pt x="538" y="591"/>
                  </a:lnTo>
                  <a:lnTo>
                    <a:pt x="547" y="573"/>
                  </a:lnTo>
                  <a:lnTo>
                    <a:pt x="565" y="547"/>
                  </a:lnTo>
                  <a:lnTo>
                    <a:pt x="582" y="538"/>
                  </a:lnTo>
                  <a:lnTo>
                    <a:pt x="600" y="529"/>
                  </a:lnTo>
                  <a:lnTo>
                    <a:pt x="626" y="521"/>
                  </a:lnTo>
                  <a:lnTo>
                    <a:pt x="653" y="529"/>
                  </a:lnTo>
                  <a:lnTo>
                    <a:pt x="670" y="538"/>
                  </a:lnTo>
                  <a:lnTo>
                    <a:pt x="670" y="538"/>
                  </a:lnTo>
                  <a:lnTo>
                    <a:pt x="697" y="547"/>
                  </a:lnTo>
                  <a:lnTo>
                    <a:pt x="723" y="547"/>
                  </a:lnTo>
                  <a:lnTo>
                    <a:pt x="768" y="529"/>
                  </a:lnTo>
                  <a:lnTo>
                    <a:pt x="812" y="503"/>
                  </a:lnTo>
                  <a:lnTo>
                    <a:pt x="838" y="494"/>
                  </a:lnTo>
                  <a:lnTo>
                    <a:pt x="865" y="503"/>
                  </a:lnTo>
                  <a:lnTo>
                    <a:pt x="865" y="503"/>
                  </a:lnTo>
                  <a:lnTo>
                    <a:pt x="962" y="521"/>
                  </a:lnTo>
                  <a:lnTo>
                    <a:pt x="1121" y="529"/>
                  </a:lnTo>
                  <a:lnTo>
                    <a:pt x="1322" y="547"/>
                  </a:lnTo>
                  <a:lnTo>
                    <a:pt x="1322" y="547"/>
                  </a:lnTo>
                  <a:lnTo>
                    <a:pt x="1402" y="573"/>
                  </a:lnTo>
                  <a:lnTo>
                    <a:pt x="1490" y="618"/>
                  </a:lnTo>
                  <a:lnTo>
                    <a:pt x="1587" y="679"/>
                  </a:lnTo>
                  <a:lnTo>
                    <a:pt x="1587" y="679"/>
                  </a:lnTo>
                  <a:lnTo>
                    <a:pt x="1578" y="618"/>
                  </a:lnTo>
                  <a:lnTo>
                    <a:pt x="1578" y="618"/>
                  </a:lnTo>
                  <a:lnTo>
                    <a:pt x="1561" y="556"/>
                  </a:lnTo>
                  <a:lnTo>
                    <a:pt x="1552" y="494"/>
                  </a:lnTo>
                  <a:lnTo>
                    <a:pt x="1543" y="468"/>
                  </a:lnTo>
                  <a:lnTo>
                    <a:pt x="1534" y="441"/>
                  </a:lnTo>
                  <a:lnTo>
                    <a:pt x="1517" y="423"/>
                  </a:lnTo>
                  <a:lnTo>
                    <a:pt x="1481" y="406"/>
                  </a:lnTo>
                  <a:lnTo>
                    <a:pt x="1481" y="406"/>
                  </a:lnTo>
                  <a:lnTo>
                    <a:pt x="1464" y="397"/>
                  </a:lnTo>
                  <a:lnTo>
                    <a:pt x="1455" y="379"/>
                  </a:lnTo>
                  <a:lnTo>
                    <a:pt x="1428" y="335"/>
                  </a:lnTo>
                  <a:lnTo>
                    <a:pt x="1411" y="282"/>
                  </a:lnTo>
                  <a:lnTo>
                    <a:pt x="1402" y="221"/>
                  </a:lnTo>
                  <a:lnTo>
                    <a:pt x="1402" y="221"/>
                  </a:lnTo>
                  <a:lnTo>
                    <a:pt x="1305" y="256"/>
                  </a:lnTo>
                  <a:lnTo>
                    <a:pt x="1305" y="256"/>
                  </a:lnTo>
                  <a:lnTo>
                    <a:pt x="1234" y="265"/>
                  </a:lnTo>
                  <a:lnTo>
                    <a:pt x="1147" y="256"/>
                  </a:lnTo>
                  <a:lnTo>
                    <a:pt x="1103" y="247"/>
                  </a:lnTo>
                  <a:lnTo>
                    <a:pt x="1059" y="229"/>
                  </a:lnTo>
                  <a:lnTo>
                    <a:pt x="1023" y="212"/>
                  </a:lnTo>
                  <a:lnTo>
                    <a:pt x="997" y="185"/>
                  </a:lnTo>
                  <a:lnTo>
                    <a:pt x="997" y="185"/>
                  </a:lnTo>
                  <a:lnTo>
                    <a:pt x="953" y="141"/>
                  </a:lnTo>
                  <a:lnTo>
                    <a:pt x="882" y="88"/>
                  </a:lnTo>
                  <a:lnTo>
                    <a:pt x="750" y="0"/>
                  </a:lnTo>
                  <a:lnTo>
                    <a:pt x="750" y="0"/>
                  </a:lnTo>
                  <a:lnTo>
                    <a:pt x="670" y="71"/>
                  </a:lnTo>
                  <a:lnTo>
                    <a:pt x="618" y="106"/>
                  </a:lnTo>
                  <a:lnTo>
                    <a:pt x="573" y="123"/>
                  </a:lnTo>
                  <a:lnTo>
                    <a:pt x="573" y="123"/>
                  </a:lnTo>
                  <a:lnTo>
                    <a:pt x="556" y="132"/>
                  </a:lnTo>
                  <a:lnTo>
                    <a:pt x="547" y="150"/>
                  </a:lnTo>
                  <a:lnTo>
                    <a:pt x="538" y="194"/>
                  </a:lnTo>
                  <a:lnTo>
                    <a:pt x="529" y="247"/>
                  </a:lnTo>
                  <a:lnTo>
                    <a:pt x="520" y="256"/>
                  </a:lnTo>
                  <a:lnTo>
                    <a:pt x="503" y="265"/>
                  </a:lnTo>
                  <a:lnTo>
                    <a:pt x="503" y="265"/>
                  </a:lnTo>
                  <a:lnTo>
                    <a:pt x="485" y="273"/>
                  </a:lnTo>
                  <a:lnTo>
                    <a:pt x="468" y="282"/>
                  </a:lnTo>
                  <a:lnTo>
                    <a:pt x="432" y="318"/>
                  </a:lnTo>
                  <a:lnTo>
                    <a:pt x="415" y="362"/>
                  </a:lnTo>
                  <a:lnTo>
                    <a:pt x="397" y="397"/>
                  </a:lnTo>
                  <a:lnTo>
                    <a:pt x="397" y="397"/>
                  </a:lnTo>
                  <a:lnTo>
                    <a:pt x="388" y="406"/>
                  </a:lnTo>
                  <a:lnTo>
                    <a:pt x="370" y="406"/>
                  </a:lnTo>
                  <a:lnTo>
                    <a:pt x="318" y="397"/>
                  </a:lnTo>
                  <a:lnTo>
                    <a:pt x="265" y="388"/>
                  </a:lnTo>
                  <a:lnTo>
                    <a:pt x="238" y="388"/>
                  </a:lnTo>
                  <a:lnTo>
                    <a:pt x="212" y="388"/>
                  </a:lnTo>
                  <a:lnTo>
                    <a:pt x="212" y="388"/>
                  </a:lnTo>
                  <a:lnTo>
                    <a:pt x="115" y="415"/>
                  </a:lnTo>
                  <a:lnTo>
                    <a:pt x="0" y="432"/>
                  </a:lnTo>
                  <a:lnTo>
                    <a:pt x="0" y="432"/>
                  </a:lnTo>
                  <a:lnTo>
                    <a:pt x="18" y="521"/>
                  </a:lnTo>
                  <a:lnTo>
                    <a:pt x="26" y="547"/>
                  </a:lnTo>
                  <a:lnTo>
                    <a:pt x="44" y="556"/>
                  </a:lnTo>
                  <a:lnTo>
                    <a:pt x="53" y="556"/>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74" name="Freeform 8"/>
            <p:cNvSpPr>
              <a:spLocks noChangeArrowheads="1"/>
            </p:cNvSpPr>
            <p:nvPr/>
          </p:nvSpPr>
          <p:spPr bwMode="auto">
            <a:xfrm>
              <a:off x="6241256" y="4200525"/>
              <a:ext cx="193675" cy="390525"/>
            </a:xfrm>
            <a:custGeom>
              <a:avLst/>
              <a:gdLst>
                <a:gd name="T0" fmla="*/ 79 w 539"/>
                <a:gd name="T1" fmla="*/ 397 h 1086"/>
                <a:gd name="T2" fmla="*/ 35 w 539"/>
                <a:gd name="T3" fmla="*/ 485 h 1086"/>
                <a:gd name="T4" fmla="*/ 9 w 539"/>
                <a:gd name="T5" fmla="*/ 618 h 1086"/>
                <a:gd name="T6" fmla="*/ 27 w 539"/>
                <a:gd name="T7" fmla="*/ 741 h 1086"/>
                <a:gd name="T8" fmla="*/ 71 w 539"/>
                <a:gd name="T9" fmla="*/ 829 h 1086"/>
                <a:gd name="T10" fmla="*/ 106 w 539"/>
                <a:gd name="T11" fmla="*/ 865 h 1086"/>
                <a:gd name="T12" fmla="*/ 168 w 539"/>
                <a:gd name="T13" fmla="*/ 971 h 1086"/>
                <a:gd name="T14" fmla="*/ 238 w 539"/>
                <a:gd name="T15" fmla="*/ 1068 h 1086"/>
                <a:gd name="T16" fmla="*/ 274 w 539"/>
                <a:gd name="T17" fmla="*/ 1085 h 1086"/>
                <a:gd name="T18" fmla="*/ 327 w 539"/>
                <a:gd name="T19" fmla="*/ 944 h 1086"/>
                <a:gd name="T20" fmla="*/ 353 w 539"/>
                <a:gd name="T21" fmla="*/ 926 h 1086"/>
                <a:gd name="T22" fmla="*/ 380 w 539"/>
                <a:gd name="T23" fmla="*/ 918 h 1086"/>
                <a:gd name="T24" fmla="*/ 397 w 539"/>
                <a:gd name="T25" fmla="*/ 882 h 1086"/>
                <a:gd name="T26" fmla="*/ 415 w 539"/>
                <a:gd name="T27" fmla="*/ 829 h 1086"/>
                <a:gd name="T28" fmla="*/ 424 w 539"/>
                <a:gd name="T29" fmla="*/ 812 h 1086"/>
                <a:gd name="T30" fmla="*/ 494 w 539"/>
                <a:gd name="T31" fmla="*/ 723 h 1086"/>
                <a:gd name="T32" fmla="*/ 530 w 539"/>
                <a:gd name="T33" fmla="*/ 644 h 1086"/>
                <a:gd name="T34" fmla="*/ 538 w 539"/>
                <a:gd name="T35" fmla="*/ 635 h 1086"/>
                <a:gd name="T36" fmla="*/ 477 w 539"/>
                <a:gd name="T37" fmla="*/ 582 h 1086"/>
                <a:gd name="T38" fmla="*/ 388 w 539"/>
                <a:gd name="T39" fmla="*/ 494 h 1086"/>
                <a:gd name="T40" fmla="*/ 371 w 539"/>
                <a:gd name="T41" fmla="*/ 450 h 1086"/>
                <a:gd name="T42" fmla="*/ 362 w 539"/>
                <a:gd name="T43" fmla="*/ 309 h 1086"/>
                <a:gd name="T44" fmla="*/ 397 w 539"/>
                <a:gd name="T45" fmla="*/ 141 h 1086"/>
                <a:gd name="T46" fmla="*/ 274 w 539"/>
                <a:gd name="T47" fmla="*/ 53 h 1086"/>
                <a:gd name="T48" fmla="*/ 168 w 539"/>
                <a:gd name="T49" fmla="*/ 0 h 1086"/>
                <a:gd name="T50" fmla="*/ 141 w 539"/>
                <a:gd name="T51" fmla="*/ 0 h 1086"/>
                <a:gd name="T52" fmla="*/ 106 w 539"/>
                <a:gd name="T53" fmla="*/ 18 h 1086"/>
                <a:gd name="T54" fmla="*/ 27 w 539"/>
                <a:gd name="T55" fmla="*/ 132 h 1086"/>
                <a:gd name="T56" fmla="*/ 0 w 539"/>
                <a:gd name="T57" fmla="*/ 212 h 1086"/>
                <a:gd name="T58" fmla="*/ 97 w 539"/>
                <a:gd name="T59" fmla="*/ 273 h 1086"/>
                <a:gd name="T60" fmla="*/ 124 w 539"/>
                <a:gd name="T61" fmla="*/ 318 h 1086"/>
                <a:gd name="T62" fmla="*/ 106 w 539"/>
                <a:gd name="T63" fmla="*/ 36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9" h="1086">
                  <a:moveTo>
                    <a:pt x="79" y="397"/>
                  </a:moveTo>
                  <a:lnTo>
                    <a:pt x="79" y="397"/>
                  </a:lnTo>
                  <a:lnTo>
                    <a:pt x="53" y="432"/>
                  </a:lnTo>
                  <a:lnTo>
                    <a:pt x="35" y="485"/>
                  </a:lnTo>
                  <a:lnTo>
                    <a:pt x="18" y="547"/>
                  </a:lnTo>
                  <a:lnTo>
                    <a:pt x="9" y="618"/>
                  </a:lnTo>
                  <a:lnTo>
                    <a:pt x="9" y="679"/>
                  </a:lnTo>
                  <a:lnTo>
                    <a:pt x="27" y="741"/>
                  </a:lnTo>
                  <a:lnTo>
                    <a:pt x="44" y="794"/>
                  </a:lnTo>
                  <a:lnTo>
                    <a:pt x="71" y="829"/>
                  </a:lnTo>
                  <a:lnTo>
                    <a:pt x="71" y="829"/>
                  </a:lnTo>
                  <a:lnTo>
                    <a:pt x="106" y="865"/>
                  </a:lnTo>
                  <a:lnTo>
                    <a:pt x="124" y="900"/>
                  </a:lnTo>
                  <a:lnTo>
                    <a:pt x="168" y="971"/>
                  </a:lnTo>
                  <a:lnTo>
                    <a:pt x="212" y="1041"/>
                  </a:lnTo>
                  <a:lnTo>
                    <a:pt x="238" y="1068"/>
                  </a:lnTo>
                  <a:lnTo>
                    <a:pt x="274" y="1085"/>
                  </a:lnTo>
                  <a:lnTo>
                    <a:pt x="274" y="1085"/>
                  </a:lnTo>
                  <a:lnTo>
                    <a:pt x="309" y="979"/>
                  </a:lnTo>
                  <a:lnTo>
                    <a:pt x="327" y="944"/>
                  </a:lnTo>
                  <a:lnTo>
                    <a:pt x="344" y="935"/>
                  </a:lnTo>
                  <a:lnTo>
                    <a:pt x="353" y="926"/>
                  </a:lnTo>
                  <a:lnTo>
                    <a:pt x="353" y="926"/>
                  </a:lnTo>
                  <a:lnTo>
                    <a:pt x="380" y="918"/>
                  </a:lnTo>
                  <a:lnTo>
                    <a:pt x="388" y="909"/>
                  </a:lnTo>
                  <a:lnTo>
                    <a:pt x="397" y="882"/>
                  </a:lnTo>
                  <a:lnTo>
                    <a:pt x="406" y="847"/>
                  </a:lnTo>
                  <a:lnTo>
                    <a:pt x="415" y="829"/>
                  </a:lnTo>
                  <a:lnTo>
                    <a:pt x="424" y="812"/>
                  </a:lnTo>
                  <a:lnTo>
                    <a:pt x="424" y="812"/>
                  </a:lnTo>
                  <a:lnTo>
                    <a:pt x="459" y="776"/>
                  </a:lnTo>
                  <a:lnTo>
                    <a:pt x="494" y="723"/>
                  </a:lnTo>
                  <a:lnTo>
                    <a:pt x="521" y="679"/>
                  </a:lnTo>
                  <a:lnTo>
                    <a:pt x="530" y="644"/>
                  </a:lnTo>
                  <a:lnTo>
                    <a:pt x="530" y="644"/>
                  </a:lnTo>
                  <a:lnTo>
                    <a:pt x="538" y="635"/>
                  </a:lnTo>
                  <a:lnTo>
                    <a:pt x="538" y="635"/>
                  </a:lnTo>
                  <a:lnTo>
                    <a:pt x="477" y="582"/>
                  </a:lnTo>
                  <a:lnTo>
                    <a:pt x="424" y="538"/>
                  </a:lnTo>
                  <a:lnTo>
                    <a:pt x="388" y="494"/>
                  </a:lnTo>
                  <a:lnTo>
                    <a:pt x="371" y="450"/>
                  </a:lnTo>
                  <a:lnTo>
                    <a:pt x="371" y="450"/>
                  </a:lnTo>
                  <a:lnTo>
                    <a:pt x="362" y="388"/>
                  </a:lnTo>
                  <a:lnTo>
                    <a:pt x="362" y="309"/>
                  </a:lnTo>
                  <a:lnTo>
                    <a:pt x="380" y="221"/>
                  </a:lnTo>
                  <a:lnTo>
                    <a:pt x="397" y="141"/>
                  </a:lnTo>
                  <a:lnTo>
                    <a:pt x="397" y="141"/>
                  </a:lnTo>
                  <a:lnTo>
                    <a:pt x="274" y="53"/>
                  </a:lnTo>
                  <a:lnTo>
                    <a:pt x="194" y="18"/>
                  </a:lnTo>
                  <a:lnTo>
                    <a:pt x="168" y="0"/>
                  </a:lnTo>
                  <a:lnTo>
                    <a:pt x="141" y="0"/>
                  </a:lnTo>
                  <a:lnTo>
                    <a:pt x="141" y="0"/>
                  </a:lnTo>
                  <a:lnTo>
                    <a:pt x="124" y="0"/>
                  </a:lnTo>
                  <a:lnTo>
                    <a:pt x="106" y="18"/>
                  </a:lnTo>
                  <a:lnTo>
                    <a:pt x="62" y="62"/>
                  </a:lnTo>
                  <a:lnTo>
                    <a:pt x="27" y="132"/>
                  </a:lnTo>
                  <a:lnTo>
                    <a:pt x="0" y="212"/>
                  </a:lnTo>
                  <a:lnTo>
                    <a:pt x="0" y="212"/>
                  </a:lnTo>
                  <a:lnTo>
                    <a:pt x="71" y="256"/>
                  </a:lnTo>
                  <a:lnTo>
                    <a:pt x="97" y="273"/>
                  </a:lnTo>
                  <a:lnTo>
                    <a:pt x="115" y="291"/>
                  </a:lnTo>
                  <a:lnTo>
                    <a:pt x="124" y="318"/>
                  </a:lnTo>
                  <a:lnTo>
                    <a:pt x="115" y="344"/>
                  </a:lnTo>
                  <a:lnTo>
                    <a:pt x="106" y="362"/>
                  </a:lnTo>
                  <a:lnTo>
                    <a:pt x="79" y="397"/>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75" name="Freeform 9"/>
            <p:cNvSpPr>
              <a:spLocks noChangeArrowheads="1"/>
            </p:cNvSpPr>
            <p:nvPr/>
          </p:nvSpPr>
          <p:spPr bwMode="auto">
            <a:xfrm>
              <a:off x="5253831" y="3333750"/>
              <a:ext cx="787400" cy="358775"/>
            </a:xfrm>
            <a:custGeom>
              <a:avLst/>
              <a:gdLst>
                <a:gd name="T0" fmla="*/ 203 w 2189"/>
                <a:gd name="T1" fmla="*/ 812 h 998"/>
                <a:gd name="T2" fmla="*/ 344 w 2189"/>
                <a:gd name="T3" fmla="*/ 865 h 998"/>
                <a:gd name="T4" fmla="*/ 388 w 2189"/>
                <a:gd name="T5" fmla="*/ 874 h 998"/>
                <a:gd name="T6" fmla="*/ 529 w 2189"/>
                <a:gd name="T7" fmla="*/ 803 h 998"/>
                <a:gd name="T8" fmla="*/ 573 w 2189"/>
                <a:gd name="T9" fmla="*/ 785 h 998"/>
                <a:gd name="T10" fmla="*/ 767 w 2189"/>
                <a:gd name="T11" fmla="*/ 768 h 998"/>
                <a:gd name="T12" fmla="*/ 794 w 2189"/>
                <a:gd name="T13" fmla="*/ 829 h 998"/>
                <a:gd name="T14" fmla="*/ 820 w 2189"/>
                <a:gd name="T15" fmla="*/ 891 h 998"/>
                <a:gd name="T16" fmla="*/ 926 w 2189"/>
                <a:gd name="T17" fmla="*/ 918 h 998"/>
                <a:gd name="T18" fmla="*/ 1182 w 2189"/>
                <a:gd name="T19" fmla="*/ 944 h 998"/>
                <a:gd name="T20" fmla="*/ 1420 w 2189"/>
                <a:gd name="T21" fmla="*/ 997 h 998"/>
                <a:gd name="T22" fmla="*/ 1473 w 2189"/>
                <a:gd name="T23" fmla="*/ 979 h 998"/>
                <a:gd name="T24" fmla="*/ 1641 w 2189"/>
                <a:gd name="T25" fmla="*/ 909 h 998"/>
                <a:gd name="T26" fmla="*/ 1720 w 2189"/>
                <a:gd name="T27" fmla="*/ 900 h 998"/>
                <a:gd name="T28" fmla="*/ 1862 w 2189"/>
                <a:gd name="T29" fmla="*/ 847 h 998"/>
                <a:gd name="T30" fmla="*/ 1888 w 2189"/>
                <a:gd name="T31" fmla="*/ 838 h 998"/>
                <a:gd name="T32" fmla="*/ 1915 w 2189"/>
                <a:gd name="T33" fmla="*/ 776 h 998"/>
                <a:gd name="T34" fmla="*/ 1950 w 2189"/>
                <a:gd name="T35" fmla="*/ 759 h 998"/>
                <a:gd name="T36" fmla="*/ 1968 w 2189"/>
                <a:gd name="T37" fmla="*/ 671 h 998"/>
                <a:gd name="T38" fmla="*/ 1985 w 2189"/>
                <a:gd name="T39" fmla="*/ 635 h 998"/>
                <a:gd name="T40" fmla="*/ 1994 w 2189"/>
                <a:gd name="T41" fmla="*/ 556 h 998"/>
                <a:gd name="T42" fmla="*/ 2021 w 2189"/>
                <a:gd name="T43" fmla="*/ 521 h 998"/>
                <a:gd name="T44" fmla="*/ 2109 w 2189"/>
                <a:gd name="T45" fmla="*/ 521 h 998"/>
                <a:gd name="T46" fmla="*/ 2144 w 2189"/>
                <a:gd name="T47" fmla="*/ 476 h 998"/>
                <a:gd name="T48" fmla="*/ 2153 w 2189"/>
                <a:gd name="T49" fmla="*/ 423 h 998"/>
                <a:gd name="T50" fmla="*/ 2188 w 2189"/>
                <a:gd name="T51" fmla="*/ 362 h 998"/>
                <a:gd name="T52" fmla="*/ 2073 w 2189"/>
                <a:gd name="T53" fmla="*/ 115 h 998"/>
                <a:gd name="T54" fmla="*/ 1985 w 2189"/>
                <a:gd name="T55" fmla="*/ 132 h 998"/>
                <a:gd name="T56" fmla="*/ 1879 w 2189"/>
                <a:gd name="T57" fmla="*/ 115 h 998"/>
                <a:gd name="T58" fmla="*/ 1809 w 2189"/>
                <a:gd name="T59" fmla="*/ 62 h 998"/>
                <a:gd name="T60" fmla="*/ 1676 w 2189"/>
                <a:gd name="T61" fmla="*/ 9 h 998"/>
                <a:gd name="T62" fmla="*/ 1570 w 2189"/>
                <a:gd name="T63" fmla="*/ 0 h 998"/>
                <a:gd name="T64" fmla="*/ 1518 w 2189"/>
                <a:gd name="T65" fmla="*/ 132 h 998"/>
                <a:gd name="T66" fmla="*/ 1482 w 2189"/>
                <a:gd name="T67" fmla="*/ 159 h 998"/>
                <a:gd name="T68" fmla="*/ 1262 w 2189"/>
                <a:gd name="T69" fmla="*/ 150 h 998"/>
                <a:gd name="T70" fmla="*/ 1182 w 2189"/>
                <a:gd name="T71" fmla="*/ 203 h 998"/>
                <a:gd name="T72" fmla="*/ 1103 w 2189"/>
                <a:gd name="T73" fmla="*/ 265 h 998"/>
                <a:gd name="T74" fmla="*/ 1067 w 2189"/>
                <a:gd name="T75" fmla="*/ 291 h 998"/>
                <a:gd name="T76" fmla="*/ 979 w 2189"/>
                <a:gd name="T77" fmla="*/ 362 h 998"/>
                <a:gd name="T78" fmla="*/ 979 w 2189"/>
                <a:gd name="T79" fmla="*/ 450 h 998"/>
                <a:gd name="T80" fmla="*/ 979 w 2189"/>
                <a:gd name="T81" fmla="*/ 547 h 998"/>
                <a:gd name="T82" fmla="*/ 909 w 2189"/>
                <a:gd name="T83" fmla="*/ 547 h 998"/>
                <a:gd name="T84" fmla="*/ 838 w 2189"/>
                <a:gd name="T85" fmla="*/ 529 h 998"/>
                <a:gd name="T86" fmla="*/ 626 w 2189"/>
                <a:gd name="T87" fmla="*/ 556 h 998"/>
                <a:gd name="T88" fmla="*/ 565 w 2189"/>
                <a:gd name="T89" fmla="*/ 591 h 998"/>
                <a:gd name="T90" fmla="*/ 476 w 2189"/>
                <a:gd name="T91" fmla="*/ 626 h 998"/>
                <a:gd name="T92" fmla="*/ 388 w 2189"/>
                <a:gd name="T93" fmla="*/ 609 h 998"/>
                <a:gd name="T94" fmla="*/ 273 w 2189"/>
                <a:gd name="T95" fmla="*/ 591 h 998"/>
                <a:gd name="T96" fmla="*/ 212 w 2189"/>
                <a:gd name="T97" fmla="*/ 635 h 998"/>
                <a:gd name="T98" fmla="*/ 176 w 2189"/>
                <a:gd name="T99" fmla="*/ 653 h 998"/>
                <a:gd name="T100" fmla="*/ 88 w 2189"/>
                <a:gd name="T101" fmla="*/ 600 h 998"/>
                <a:gd name="T102" fmla="*/ 44 w 2189"/>
                <a:gd name="T103" fmla="*/ 582 h 998"/>
                <a:gd name="T104" fmla="*/ 0 w 2189"/>
                <a:gd name="T105" fmla="*/ 653 h 998"/>
                <a:gd name="T106" fmla="*/ 26 w 2189"/>
                <a:gd name="T107" fmla="*/ 768 h 998"/>
                <a:gd name="T108" fmla="*/ 132 w 2189"/>
                <a:gd name="T109" fmla="*/ 82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9" h="998">
                  <a:moveTo>
                    <a:pt x="159" y="821"/>
                  </a:moveTo>
                  <a:lnTo>
                    <a:pt x="159" y="821"/>
                  </a:lnTo>
                  <a:lnTo>
                    <a:pt x="203" y="812"/>
                  </a:lnTo>
                  <a:lnTo>
                    <a:pt x="256" y="821"/>
                  </a:lnTo>
                  <a:lnTo>
                    <a:pt x="300" y="838"/>
                  </a:lnTo>
                  <a:lnTo>
                    <a:pt x="344" y="865"/>
                  </a:lnTo>
                  <a:lnTo>
                    <a:pt x="344" y="865"/>
                  </a:lnTo>
                  <a:lnTo>
                    <a:pt x="362" y="874"/>
                  </a:lnTo>
                  <a:lnTo>
                    <a:pt x="388" y="874"/>
                  </a:lnTo>
                  <a:lnTo>
                    <a:pt x="441" y="856"/>
                  </a:lnTo>
                  <a:lnTo>
                    <a:pt x="494" y="829"/>
                  </a:lnTo>
                  <a:lnTo>
                    <a:pt x="529" y="803"/>
                  </a:lnTo>
                  <a:lnTo>
                    <a:pt x="529" y="803"/>
                  </a:lnTo>
                  <a:lnTo>
                    <a:pt x="547" y="794"/>
                  </a:lnTo>
                  <a:lnTo>
                    <a:pt x="573" y="785"/>
                  </a:lnTo>
                  <a:lnTo>
                    <a:pt x="653" y="776"/>
                  </a:lnTo>
                  <a:lnTo>
                    <a:pt x="767" y="768"/>
                  </a:lnTo>
                  <a:lnTo>
                    <a:pt x="767" y="768"/>
                  </a:lnTo>
                  <a:lnTo>
                    <a:pt x="776" y="776"/>
                  </a:lnTo>
                  <a:lnTo>
                    <a:pt x="776" y="785"/>
                  </a:lnTo>
                  <a:lnTo>
                    <a:pt x="794" y="829"/>
                  </a:lnTo>
                  <a:lnTo>
                    <a:pt x="803" y="865"/>
                  </a:lnTo>
                  <a:lnTo>
                    <a:pt x="812" y="882"/>
                  </a:lnTo>
                  <a:lnTo>
                    <a:pt x="820" y="891"/>
                  </a:lnTo>
                  <a:lnTo>
                    <a:pt x="820" y="891"/>
                  </a:lnTo>
                  <a:lnTo>
                    <a:pt x="865" y="909"/>
                  </a:lnTo>
                  <a:lnTo>
                    <a:pt x="926" y="918"/>
                  </a:lnTo>
                  <a:lnTo>
                    <a:pt x="1094" y="935"/>
                  </a:lnTo>
                  <a:lnTo>
                    <a:pt x="1094" y="935"/>
                  </a:lnTo>
                  <a:lnTo>
                    <a:pt x="1182" y="944"/>
                  </a:lnTo>
                  <a:lnTo>
                    <a:pt x="1279" y="971"/>
                  </a:lnTo>
                  <a:lnTo>
                    <a:pt x="1368" y="988"/>
                  </a:lnTo>
                  <a:lnTo>
                    <a:pt x="1420" y="997"/>
                  </a:lnTo>
                  <a:lnTo>
                    <a:pt x="1420" y="997"/>
                  </a:lnTo>
                  <a:lnTo>
                    <a:pt x="1447" y="988"/>
                  </a:lnTo>
                  <a:lnTo>
                    <a:pt x="1473" y="979"/>
                  </a:lnTo>
                  <a:lnTo>
                    <a:pt x="1526" y="944"/>
                  </a:lnTo>
                  <a:lnTo>
                    <a:pt x="1597" y="918"/>
                  </a:lnTo>
                  <a:lnTo>
                    <a:pt x="1641" y="909"/>
                  </a:lnTo>
                  <a:lnTo>
                    <a:pt x="1685" y="900"/>
                  </a:lnTo>
                  <a:lnTo>
                    <a:pt x="1685" y="900"/>
                  </a:lnTo>
                  <a:lnTo>
                    <a:pt x="1720" y="900"/>
                  </a:lnTo>
                  <a:lnTo>
                    <a:pt x="1765" y="891"/>
                  </a:lnTo>
                  <a:lnTo>
                    <a:pt x="1818" y="865"/>
                  </a:lnTo>
                  <a:lnTo>
                    <a:pt x="1862" y="847"/>
                  </a:lnTo>
                  <a:lnTo>
                    <a:pt x="1888" y="838"/>
                  </a:lnTo>
                  <a:lnTo>
                    <a:pt x="1888" y="838"/>
                  </a:lnTo>
                  <a:lnTo>
                    <a:pt x="1888" y="838"/>
                  </a:lnTo>
                  <a:lnTo>
                    <a:pt x="1888" y="838"/>
                  </a:lnTo>
                  <a:lnTo>
                    <a:pt x="1906" y="785"/>
                  </a:lnTo>
                  <a:lnTo>
                    <a:pt x="1915" y="776"/>
                  </a:lnTo>
                  <a:lnTo>
                    <a:pt x="1932" y="768"/>
                  </a:lnTo>
                  <a:lnTo>
                    <a:pt x="1932" y="768"/>
                  </a:lnTo>
                  <a:lnTo>
                    <a:pt x="1950" y="759"/>
                  </a:lnTo>
                  <a:lnTo>
                    <a:pt x="1959" y="750"/>
                  </a:lnTo>
                  <a:lnTo>
                    <a:pt x="1968" y="715"/>
                  </a:lnTo>
                  <a:lnTo>
                    <a:pt x="1968" y="671"/>
                  </a:lnTo>
                  <a:lnTo>
                    <a:pt x="1976" y="653"/>
                  </a:lnTo>
                  <a:lnTo>
                    <a:pt x="1985" y="635"/>
                  </a:lnTo>
                  <a:lnTo>
                    <a:pt x="1985" y="635"/>
                  </a:lnTo>
                  <a:lnTo>
                    <a:pt x="1994" y="618"/>
                  </a:lnTo>
                  <a:lnTo>
                    <a:pt x="1994" y="600"/>
                  </a:lnTo>
                  <a:lnTo>
                    <a:pt x="1994" y="556"/>
                  </a:lnTo>
                  <a:lnTo>
                    <a:pt x="1994" y="529"/>
                  </a:lnTo>
                  <a:lnTo>
                    <a:pt x="2003" y="521"/>
                  </a:lnTo>
                  <a:lnTo>
                    <a:pt x="2021" y="521"/>
                  </a:lnTo>
                  <a:lnTo>
                    <a:pt x="2021" y="521"/>
                  </a:lnTo>
                  <a:lnTo>
                    <a:pt x="2065" y="521"/>
                  </a:lnTo>
                  <a:lnTo>
                    <a:pt x="2109" y="521"/>
                  </a:lnTo>
                  <a:lnTo>
                    <a:pt x="2126" y="512"/>
                  </a:lnTo>
                  <a:lnTo>
                    <a:pt x="2135" y="494"/>
                  </a:lnTo>
                  <a:lnTo>
                    <a:pt x="2144" y="476"/>
                  </a:lnTo>
                  <a:lnTo>
                    <a:pt x="2153" y="441"/>
                  </a:lnTo>
                  <a:lnTo>
                    <a:pt x="2153" y="441"/>
                  </a:lnTo>
                  <a:lnTo>
                    <a:pt x="2153" y="423"/>
                  </a:lnTo>
                  <a:lnTo>
                    <a:pt x="2162" y="397"/>
                  </a:lnTo>
                  <a:lnTo>
                    <a:pt x="2188" y="362"/>
                  </a:lnTo>
                  <a:lnTo>
                    <a:pt x="2188" y="362"/>
                  </a:lnTo>
                  <a:lnTo>
                    <a:pt x="2144" y="282"/>
                  </a:lnTo>
                  <a:lnTo>
                    <a:pt x="2109" y="203"/>
                  </a:lnTo>
                  <a:lnTo>
                    <a:pt x="2073" y="115"/>
                  </a:lnTo>
                  <a:lnTo>
                    <a:pt x="2073" y="115"/>
                  </a:lnTo>
                  <a:lnTo>
                    <a:pt x="2047" y="123"/>
                  </a:lnTo>
                  <a:lnTo>
                    <a:pt x="1985" y="132"/>
                  </a:lnTo>
                  <a:lnTo>
                    <a:pt x="1950" y="132"/>
                  </a:lnTo>
                  <a:lnTo>
                    <a:pt x="1915" y="132"/>
                  </a:lnTo>
                  <a:lnTo>
                    <a:pt x="1879" y="115"/>
                  </a:lnTo>
                  <a:lnTo>
                    <a:pt x="1844" y="88"/>
                  </a:lnTo>
                  <a:lnTo>
                    <a:pt x="1844" y="88"/>
                  </a:lnTo>
                  <a:lnTo>
                    <a:pt x="1809" y="62"/>
                  </a:lnTo>
                  <a:lnTo>
                    <a:pt x="1773" y="35"/>
                  </a:lnTo>
                  <a:lnTo>
                    <a:pt x="1720" y="18"/>
                  </a:lnTo>
                  <a:lnTo>
                    <a:pt x="1676" y="9"/>
                  </a:lnTo>
                  <a:lnTo>
                    <a:pt x="1606" y="0"/>
                  </a:lnTo>
                  <a:lnTo>
                    <a:pt x="1570" y="0"/>
                  </a:lnTo>
                  <a:lnTo>
                    <a:pt x="1570" y="0"/>
                  </a:lnTo>
                  <a:lnTo>
                    <a:pt x="1553" y="53"/>
                  </a:lnTo>
                  <a:lnTo>
                    <a:pt x="1544" y="97"/>
                  </a:lnTo>
                  <a:lnTo>
                    <a:pt x="1518" y="132"/>
                  </a:lnTo>
                  <a:lnTo>
                    <a:pt x="1518" y="132"/>
                  </a:lnTo>
                  <a:lnTo>
                    <a:pt x="1509" y="150"/>
                  </a:lnTo>
                  <a:lnTo>
                    <a:pt x="1482" y="159"/>
                  </a:lnTo>
                  <a:lnTo>
                    <a:pt x="1420" y="168"/>
                  </a:lnTo>
                  <a:lnTo>
                    <a:pt x="1341" y="168"/>
                  </a:lnTo>
                  <a:lnTo>
                    <a:pt x="1262" y="150"/>
                  </a:lnTo>
                  <a:lnTo>
                    <a:pt x="1262" y="150"/>
                  </a:lnTo>
                  <a:lnTo>
                    <a:pt x="1226" y="176"/>
                  </a:lnTo>
                  <a:lnTo>
                    <a:pt x="1182" y="203"/>
                  </a:lnTo>
                  <a:lnTo>
                    <a:pt x="1129" y="229"/>
                  </a:lnTo>
                  <a:lnTo>
                    <a:pt x="1112" y="247"/>
                  </a:lnTo>
                  <a:lnTo>
                    <a:pt x="1103" y="265"/>
                  </a:lnTo>
                  <a:lnTo>
                    <a:pt x="1103" y="265"/>
                  </a:lnTo>
                  <a:lnTo>
                    <a:pt x="1085" y="282"/>
                  </a:lnTo>
                  <a:lnTo>
                    <a:pt x="1067" y="291"/>
                  </a:lnTo>
                  <a:lnTo>
                    <a:pt x="1015" y="318"/>
                  </a:lnTo>
                  <a:lnTo>
                    <a:pt x="997" y="335"/>
                  </a:lnTo>
                  <a:lnTo>
                    <a:pt x="979" y="362"/>
                  </a:lnTo>
                  <a:lnTo>
                    <a:pt x="970" y="397"/>
                  </a:lnTo>
                  <a:lnTo>
                    <a:pt x="979" y="450"/>
                  </a:lnTo>
                  <a:lnTo>
                    <a:pt x="979" y="450"/>
                  </a:lnTo>
                  <a:lnTo>
                    <a:pt x="997" y="494"/>
                  </a:lnTo>
                  <a:lnTo>
                    <a:pt x="988" y="529"/>
                  </a:lnTo>
                  <a:lnTo>
                    <a:pt x="979" y="547"/>
                  </a:lnTo>
                  <a:lnTo>
                    <a:pt x="962" y="556"/>
                  </a:lnTo>
                  <a:lnTo>
                    <a:pt x="935" y="556"/>
                  </a:lnTo>
                  <a:lnTo>
                    <a:pt x="909" y="547"/>
                  </a:lnTo>
                  <a:lnTo>
                    <a:pt x="865" y="529"/>
                  </a:lnTo>
                  <a:lnTo>
                    <a:pt x="865" y="529"/>
                  </a:lnTo>
                  <a:lnTo>
                    <a:pt x="838" y="529"/>
                  </a:lnTo>
                  <a:lnTo>
                    <a:pt x="803" y="529"/>
                  </a:lnTo>
                  <a:lnTo>
                    <a:pt x="715" y="538"/>
                  </a:lnTo>
                  <a:lnTo>
                    <a:pt x="626" y="556"/>
                  </a:lnTo>
                  <a:lnTo>
                    <a:pt x="591" y="573"/>
                  </a:lnTo>
                  <a:lnTo>
                    <a:pt x="565" y="591"/>
                  </a:lnTo>
                  <a:lnTo>
                    <a:pt x="565" y="591"/>
                  </a:lnTo>
                  <a:lnTo>
                    <a:pt x="538" y="609"/>
                  </a:lnTo>
                  <a:lnTo>
                    <a:pt x="520" y="618"/>
                  </a:lnTo>
                  <a:lnTo>
                    <a:pt x="476" y="626"/>
                  </a:lnTo>
                  <a:lnTo>
                    <a:pt x="432" y="618"/>
                  </a:lnTo>
                  <a:lnTo>
                    <a:pt x="388" y="609"/>
                  </a:lnTo>
                  <a:lnTo>
                    <a:pt x="388" y="609"/>
                  </a:lnTo>
                  <a:lnTo>
                    <a:pt x="344" y="591"/>
                  </a:lnTo>
                  <a:lnTo>
                    <a:pt x="300" y="582"/>
                  </a:lnTo>
                  <a:lnTo>
                    <a:pt x="273" y="591"/>
                  </a:lnTo>
                  <a:lnTo>
                    <a:pt x="247" y="600"/>
                  </a:lnTo>
                  <a:lnTo>
                    <a:pt x="229" y="609"/>
                  </a:lnTo>
                  <a:lnTo>
                    <a:pt x="212" y="635"/>
                  </a:lnTo>
                  <a:lnTo>
                    <a:pt x="212" y="635"/>
                  </a:lnTo>
                  <a:lnTo>
                    <a:pt x="194" y="644"/>
                  </a:lnTo>
                  <a:lnTo>
                    <a:pt x="176" y="653"/>
                  </a:lnTo>
                  <a:lnTo>
                    <a:pt x="159" y="644"/>
                  </a:lnTo>
                  <a:lnTo>
                    <a:pt x="132" y="626"/>
                  </a:lnTo>
                  <a:lnTo>
                    <a:pt x="88" y="600"/>
                  </a:lnTo>
                  <a:lnTo>
                    <a:pt x="62" y="591"/>
                  </a:lnTo>
                  <a:lnTo>
                    <a:pt x="44" y="582"/>
                  </a:lnTo>
                  <a:lnTo>
                    <a:pt x="44" y="582"/>
                  </a:lnTo>
                  <a:lnTo>
                    <a:pt x="17" y="591"/>
                  </a:lnTo>
                  <a:lnTo>
                    <a:pt x="9" y="609"/>
                  </a:lnTo>
                  <a:lnTo>
                    <a:pt x="0" y="653"/>
                  </a:lnTo>
                  <a:lnTo>
                    <a:pt x="9" y="741"/>
                  </a:lnTo>
                  <a:lnTo>
                    <a:pt x="9" y="741"/>
                  </a:lnTo>
                  <a:lnTo>
                    <a:pt x="26" y="768"/>
                  </a:lnTo>
                  <a:lnTo>
                    <a:pt x="62" y="803"/>
                  </a:lnTo>
                  <a:lnTo>
                    <a:pt x="106" y="829"/>
                  </a:lnTo>
                  <a:lnTo>
                    <a:pt x="132" y="829"/>
                  </a:lnTo>
                  <a:lnTo>
                    <a:pt x="159" y="821"/>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76" name="Freeform 10"/>
            <p:cNvSpPr>
              <a:spLocks noChangeArrowheads="1"/>
            </p:cNvSpPr>
            <p:nvPr/>
          </p:nvSpPr>
          <p:spPr bwMode="auto">
            <a:xfrm>
              <a:off x="5933281" y="3381375"/>
              <a:ext cx="688975" cy="392113"/>
            </a:xfrm>
            <a:custGeom>
              <a:avLst/>
              <a:gdLst>
                <a:gd name="T0" fmla="*/ 71 w 1915"/>
                <a:gd name="T1" fmla="*/ 812 h 1087"/>
                <a:gd name="T2" fmla="*/ 62 w 1915"/>
                <a:gd name="T3" fmla="*/ 821 h 1087"/>
                <a:gd name="T4" fmla="*/ 265 w 1915"/>
                <a:gd name="T5" fmla="*/ 962 h 1087"/>
                <a:gd name="T6" fmla="*/ 309 w 1915"/>
                <a:gd name="T7" fmla="*/ 1006 h 1087"/>
                <a:gd name="T8" fmla="*/ 371 w 1915"/>
                <a:gd name="T9" fmla="*/ 1050 h 1087"/>
                <a:gd name="T10" fmla="*/ 459 w 1915"/>
                <a:gd name="T11" fmla="*/ 1077 h 1087"/>
                <a:gd name="T12" fmla="*/ 617 w 1915"/>
                <a:gd name="T13" fmla="*/ 1077 h 1087"/>
                <a:gd name="T14" fmla="*/ 846 w 1915"/>
                <a:gd name="T15" fmla="*/ 1006 h 1087"/>
                <a:gd name="T16" fmla="*/ 1023 w 1915"/>
                <a:gd name="T17" fmla="*/ 944 h 1087"/>
                <a:gd name="T18" fmla="*/ 1155 w 1915"/>
                <a:gd name="T19" fmla="*/ 989 h 1087"/>
                <a:gd name="T20" fmla="*/ 1235 w 1915"/>
                <a:gd name="T21" fmla="*/ 997 h 1087"/>
                <a:gd name="T22" fmla="*/ 1261 w 1915"/>
                <a:gd name="T23" fmla="*/ 980 h 1087"/>
                <a:gd name="T24" fmla="*/ 1358 w 1915"/>
                <a:gd name="T25" fmla="*/ 927 h 1087"/>
                <a:gd name="T26" fmla="*/ 1411 w 1915"/>
                <a:gd name="T27" fmla="*/ 874 h 1087"/>
                <a:gd name="T28" fmla="*/ 1490 w 1915"/>
                <a:gd name="T29" fmla="*/ 768 h 1087"/>
                <a:gd name="T30" fmla="*/ 1640 w 1915"/>
                <a:gd name="T31" fmla="*/ 494 h 1087"/>
                <a:gd name="T32" fmla="*/ 1685 w 1915"/>
                <a:gd name="T33" fmla="*/ 424 h 1087"/>
                <a:gd name="T34" fmla="*/ 1782 w 1915"/>
                <a:gd name="T35" fmla="*/ 371 h 1087"/>
                <a:gd name="T36" fmla="*/ 1879 w 1915"/>
                <a:gd name="T37" fmla="*/ 300 h 1087"/>
                <a:gd name="T38" fmla="*/ 1914 w 1915"/>
                <a:gd name="T39" fmla="*/ 256 h 1087"/>
                <a:gd name="T40" fmla="*/ 1896 w 1915"/>
                <a:gd name="T41" fmla="*/ 221 h 1087"/>
                <a:gd name="T42" fmla="*/ 1861 w 1915"/>
                <a:gd name="T43" fmla="*/ 203 h 1087"/>
                <a:gd name="T44" fmla="*/ 1790 w 1915"/>
                <a:gd name="T45" fmla="*/ 159 h 1087"/>
                <a:gd name="T46" fmla="*/ 1676 w 1915"/>
                <a:gd name="T47" fmla="*/ 133 h 1087"/>
                <a:gd name="T48" fmla="*/ 1605 w 1915"/>
                <a:gd name="T49" fmla="*/ 97 h 1087"/>
                <a:gd name="T50" fmla="*/ 1579 w 1915"/>
                <a:gd name="T51" fmla="*/ 80 h 1087"/>
                <a:gd name="T52" fmla="*/ 1464 w 1915"/>
                <a:gd name="T53" fmla="*/ 36 h 1087"/>
                <a:gd name="T54" fmla="*/ 1332 w 1915"/>
                <a:gd name="T55" fmla="*/ 0 h 1087"/>
                <a:gd name="T56" fmla="*/ 1287 w 1915"/>
                <a:gd name="T57" fmla="*/ 27 h 1087"/>
                <a:gd name="T58" fmla="*/ 1120 w 1915"/>
                <a:gd name="T59" fmla="*/ 150 h 1087"/>
                <a:gd name="T60" fmla="*/ 1058 w 1915"/>
                <a:gd name="T61" fmla="*/ 186 h 1087"/>
                <a:gd name="T62" fmla="*/ 979 w 1915"/>
                <a:gd name="T63" fmla="*/ 186 h 1087"/>
                <a:gd name="T64" fmla="*/ 829 w 1915"/>
                <a:gd name="T65" fmla="*/ 221 h 1087"/>
                <a:gd name="T66" fmla="*/ 749 w 1915"/>
                <a:gd name="T67" fmla="*/ 256 h 1087"/>
                <a:gd name="T68" fmla="*/ 740 w 1915"/>
                <a:gd name="T69" fmla="*/ 283 h 1087"/>
                <a:gd name="T70" fmla="*/ 740 w 1915"/>
                <a:gd name="T71" fmla="*/ 291 h 1087"/>
                <a:gd name="T72" fmla="*/ 687 w 1915"/>
                <a:gd name="T73" fmla="*/ 318 h 1087"/>
                <a:gd name="T74" fmla="*/ 573 w 1915"/>
                <a:gd name="T75" fmla="*/ 336 h 1087"/>
                <a:gd name="T76" fmla="*/ 441 w 1915"/>
                <a:gd name="T77" fmla="*/ 318 h 1087"/>
                <a:gd name="T78" fmla="*/ 344 w 1915"/>
                <a:gd name="T79" fmla="*/ 283 h 1087"/>
                <a:gd name="T80" fmla="*/ 300 w 1915"/>
                <a:gd name="T81" fmla="*/ 230 h 1087"/>
                <a:gd name="T82" fmla="*/ 274 w 1915"/>
                <a:gd name="T83" fmla="*/ 265 h 1087"/>
                <a:gd name="T84" fmla="*/ 265 w 1915"/>
                <a:gd name="T85" fmla="*/ 309 h 1087"/>
                <a:gd name="T86" fmla="*/ 256 w 1915"/>
                <a:gd name="T87" fmla="*/ 344 h 1087"/>
                <a:gd name="T88" fmla="*/ 238 w 1915"/>
                <a:gd name="T89" fmla="*/ 380 h 1087"/>
                <a:gd name="T90" fmla="*/ 177 w 1915"/>
                <a:gd name="T91" fmla="*/ 389 h 1087"/>
                <a:gd name="T92" fmla="*/ 133 w 1915"/>
                <a:gd name="T93" fmla="*/ 389 h 1087"/>
                <a:gd name="T94" fmla="*/ 106 w 1915"/>
                <a:gd name="T95" fmla="*/ 397 h 1087"/>
                <a:gd name="T96" fmla="*/ 106 w 1915"/>
                <a:gd name="T97" fmla="*/ 468 h 1087"/>
                <a:gd name="T98" fmla="*/ 97 w 1915"/>
                <a:gd name="T99" fmla="*/ 503 h 1087"/>
                <a:gd name="T100" fmla="*/ 88 w 1915"/>
                <a:gd name="T101" fmla="*/ 521 h 1087"/>
                <a:gd name="T102" fmla="*/ 80 w 1915"/>
                <a:gd name="T103" fmla="*/ 583 h 1087"/>
                <a:gd name="T104" fmla="*/ 62 w 1915"/>
                <a:gd name="T105" fmla="*/ 627 h 1087"/>
                <a:gd name="T106" fmla="*/ 44 w 1915"/>
                <a:gd name="T107" fmla="*/ 636 h 1087"/>
                <a:gd name="T108" fmla="*/ 18 w 1915"/>
                <a:gd name="T109" fmla="*/ 653 h 1087"/>
                <a:gd name="T110" fmla="*/ 0 w 1915"/>
                <a:gd name="T111" fmla="*/ 706 h 1087"/>
                <a:gd name="T112" fmla="*/ 44 w 1915"/>
                <a:gd name="T113" fmla="*/ 768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5" h="1087">
                  <a:moveTo>
                    <a:pt x="71" y="812"/>
                  </a:moveTo>
                  <a:lnTo>
                    <a:pt x="71" y="812"/>
                  </a:lnTo>
                  <a:lnTo>
                    <a:pt x="62" y="821"/>
                  </a:lnTo>
                  <a:lnTo>
                    <a:pt x="62" y="821"/>
                  </a:lnTo>
                  <a:lnTo>
                    <a:pt x="194" y="909"/>
                  </a:lnTo>
                  <a:lnTo>
                    <a:pt x="265" y="962"/>
                  </a:lnTo>
                  <a:lnTo>
                    <a:pt x="309" y="1006"/>
                  </a:lnTo>
                  <a:lnTo>
                    <a:pt x="309" y="1006"/>
                  </a:lnTo>
                  <a:lnTo>
                    <a:pt x="335" y="1033"/>
                  </a:lnTo>
                  <a:lnTo>
                    <a:pt x="371" y="1050"/>
                  </a:lnTo>
                  <a:lnTo>
                    <a:pt x="415" y="1068"/>
                  </a:lnTo>
                  <a:lnTo>
                    <a:pt x="459" y="1077"/>
                  </a:lnTo>
                  <a:lnTo>
                    <a:pt x="546" y="1086"/>
                  </a:lnTo>
                  <a:lnTo>
                    <a:pt x="617" y="1077"/>
                  </a:lnTo>
                  <a:lnTo>
                    <a:pt x="617" y="1077"/>
                  </a:lnTo>
                  <a:lnTo>
                    <a:pt x="846" y="1006"/>
                  </a:lnTo>
                  <a:lnTo>
                    <a:pt x="1023" y="944"/>
                  </a:lnTo>
                  <a:lnTo>
                    <a:pt x="1023" y="944"/>
                  </a:lnTo>
                  <a:lnTo>
                    <a:pt x="1076" y="962"/>
                  </a:lnTo>
                  <a:lnTo>
                    <a:pt x="1155" y="989"/>
                  </a:lnTo>
                  <a:lnTo>
                    <a:pt x="1155" y="989"/>
                  </a:lnTo>
                  <a:lnTo>
                    <a:pt x="1235" y="997"/>
                  </a:lnTo>
                  <a:lnTo>
                    <a:pt x="1235" y="997"/>
                  </a:lnTo>
                  <a:lnTo>
                    <a:pt x="1261" y="980"/>
                  </a:lnTo>
                  <a:lnTo>
                    <a:pt x="1305" y="962"/>
                  </a:lnTo>
                  <a:lnTo>
                    <a:pt x="1358" y="927"/>
                  </a:lnTo>
                  <a:lnTo>
                    <a:pt x="1411" y="874"/>
                  </a:lnTo>
                  <a:lnTo>
                    <a:pt x="1411" y="874"/>
                  </a:lnTo>
                  <a:lnTo>
                    <a:pt x="1455" y="830"/>
                  </a:lnTo>
                  <a:lnTo>
                    <a:pt x="1490" y="768"/>
                  </a:lnTo>
                  <a:lnTo>
                    <a:pt x="1570" y="627"/>
                  </a:lnTo>
                  <a:lnTo>
                    <a:pt x="1640" y="494"/>
                  </a:lnTo>
                  <a:lnTo>
                    <a:pt x="1667" y="450"/>
                  </a:lnTo>
                  <a:lnTo>
                    <a:pt x="1685" y="424"/>
                  </a:lnTo>
                  <a:lnTo>
                    <a:pt x="1685" y="424"/>
                  </a:lnTo>
                  <a:lnTo>
                    <a:pt x="1782" y="371"/>
                  </a:lnTo>
                  <a:lnTo>
                    <a:pt x="1879" y="300"/>
                  </a:lnTo>
                  <a:lnTo>
                    <a:pt x="1879" y="300"/>
                  </a:lnTo>
                  <a:lnTo>
                    <a:pt x="1914" y="274"/>
                  </a:lnTo>
                  <a:lnTo>
                    <a:pt x="1914" y="256"/>
                  </a:lnTo>
                  <a:lnTo>
                    <a:pt x="1914" y="247"/>
                  </a:lnTo>
                  <a:lnTo>
                    <a:pt x="1896" y="221"/>
                  </a:lnTo>
                  <a:lnTo>
                    <a:pt x="1861" y="203"/>
                  </a:lnTo>
                  <a:lnTo>
                    <a:pt x="1861" y="203"/>
                  </a:lnTo>
                  <a:lnTo>
                    <a:pt x="1826" y="186"/>
                  </a:lnTo>
                  <a:lnTo>
                    <a:pt x="1790" y="159"/>
                  </a:lnTo>
                  <a:lnTo>
                    <a:pt x="1790" y="159"/>
                  </a:lnTo>
                  <a:lnTo>
                    <a:pt x="1676" y="133"/>
                  </a:lnTo>
                  <a:lnTo>
                    <a:pt x="1632" y="115"/>
                  </a:lnTo>
                  <a:lnTo>
                    <a:pt x="1605" y="97"/>
                  </a:lnTo>
                  <a:lnTo>
                    <a:pt x="1605" y="97"/>
                  </a:lnTo>
                  <a:lnTo>
                    <a:pt x="1579" y="80"/>
                  </a:lnTo>
                  <a:lnTo>
                    <a:pt x="1543" y="62"/>
                  </a:lnTo>
                  <a:lnTo>
                    <a:pt x="1464" y="36"/>
                  </a:lnTo>
                  <a:lnTo>
                    <a:pt x="1332" y="0"/>
                  </a:lnTo>
                  <a:lnTo>
                    <a:pt x="1332" y="0"/>
                  </a:lnTo>
                  <a:lnTo>
                    <a:pt x="1314" y="9"/>
                  </a:lnTo>
                  <a:lnTo>
                    <a:pt x="1287" y="27"/>
                  </a:lnTo>
                  <a:lnTo>
                    <a:pt x="1208" y="89"/>
                  </a:lnTo>
                  <a:lnTo>
                    <a:pt x="1120" y="150"/>
                  </a:lnTo>
                  <a:lnTo>
                    <a:pt x="1085" y="177"/>
                  </a:lnTo>
                  <a:lnTo>
                    <a:pt x="1058" y="186"/>
                  </a:lnTo>
                  <a:lnTo>
                    <a:pt x="1058" y="186"/>
                  </a:lnTo>
                  <a:lnTo>
                    <a:pt x="979" y="186"/>
                  </a:lnTo>
                  <a:lnTo>
                    <a:pt x="882" y="203"/>
                  </a:lnTo>
                  <a:lnTo>
                    <a:pt x="829" y="221"/>
                  </a:lnTo>
                  <a:lnTo>
                    <a:pt x="784" y="239"/>
                  </a:lnTo>
                  <a:lnTo>
                    <a:pt x="749" y="256"/>
                  </a:lnTo>
                  <a:lnTo>
                    <a:pt x="749" y="265"/>
                  </a:lnTo>
                  <a:lnTo>
                    <a:pt x="740" y="283"/>
                  </a:lnTo>
                  <a:lnTo>
                    <a:pt x="740" y="283"/>
                  </a:lnTo>
                  <a:lnTo>
                    <a:pt x="740" y="291"/>
                  </a:lnTo>
                  <a:lnTo>
                    <a:pt x="732" y="300"/>
                  </a:lnTo>
                  <a:lnTo>
                    <a:pt x="687" y="318"/>
                  </a:lnTo>
                  <a:lnTo>
                    <a:pt x="634" y="327"/>
                  </a:lnTo>
                  <a:lnTo>
                    <a:pt x="573" y="336"/>
                  </a:lnTo>
                  <a:lnTo>
                    <a:pt x="503" y="336"/>
                  </a:lnTo>
                  <a:lnTo>
                    <a:pt x="441" y="318"/>
                  </a:lnTo>
                  <a:lnTo>
                    <a:pt x="380" y="309"/>
                  </a:lnTo>
                  <a:lnTo>
                    <a:pt x="344" y="283"/>
                  </a:lnTo>
                  <a:lnTo>
                    <a:pt x="344" y="283"/>
                  </a:lnTo>
                  <a:lnTo>
                    <a:pt x="300" y="230"/>
                  </a:lnTo>
                  <a:lnTo>
                    <a:pt x="300" y="230"/>
                  </a:lnTo>
                  <a:lnTo>
                    <a:pt x="274" y="265"/>
                  </a:lnTo>
                  <a:lnTo>
                    <a:pt x="265" y="291"/>
                  </a:lnTo>
                  <a:lnTo>
                    <a:pt x="265" y="309"/>
                  </a:lnTo>
                  <a:lnTo>
                    <a:pt x="265" y="309"/>
                  </a:lnTo>
                  <a:lnTo>
                    <a:pt x="256" y="344"/>
                  </a:lnTo>
                  <a:lnTo>
                    <a:pt x="247" y="362"/>
                  </a:lnTo>
                  <a:lnTo>
                    <a:pt x="238" y="380"/>
                  </a:lnTo>
                  <a:lnTo>
                    <a:pt x="221" y="389"/>
                  </a:lnTo>
                  <a:lnTo>
                    <a:pt x="177" y="389"/>
                  </a:lnTo>
                  <a:lnTo>
                    <a:pt x="133" y="389"/>
                  </a:lnTo>
                  <a:lnTo>
                    <a:pt x="133" y="389"/>
                  </a:lnTo>
                  <a:lnTo>
                    <a:pt x="115" y="389"/>
                  </a:lnTo>
                  <a:lnTo>
                    <a:pt x="106" y="397"/>
                  </a:lnTo>
                  <a:lnTo>
                    <a:pt x="106" y="424"/>
                  </a:lnTo>
                  <a:lnTo>
                    <a:pt x="106" y="468"/>
                  </a:lnTo>
                  <a:lnTo>
                    <a:pt x="106" y="486"/>
                  </a:lnTo>
                  <a:lnTo>
                    <a:pt x="97" y="503"/>
                  </a:lnTo>
                  <a:lnTo>
                    <a:pt x="97" y="503"/>
                  </a:lnTo>
                  <a:lnTo>
                    <a:pt x="88" y="521"/>
                  </a:lnTo>
                  <a:lnTo>
                    <a:pt x="80" y="539"/>
                  </a:lnTo>
                  <a:lnTo>
                    <a:pt x="80" y="583"/>
                  </a:lnTo>
                  <a:lnTo>
                    <a:pt x="71" y="618"/>
                  </a:lnTo>
                  <a:lnTo>
                    <a:pt x="62" y="627"/>
                  </a:lnTo>
                  <a:lnTo>
                    <a:pt x="44" y="636"/>
                  </a:lnTo>
                  <a:lnTo>
                    <a:pt x="44" y="636"/>
                  </a:lnTo>
                  <a:lnTo>
                    <a:pt x="27" y="644"/>
                  </a:lnTo>
                  <a:lnTo>
                    <a:pt x="18" y="653"/>
                  </a:lnTo>
                  <a:lnTo>
                    <a:pt x="0" y="706"/>
                  </a:lnTo>
                  <a:lnTo>
                    <a:pt x="0" y="706"/>
                  </a:lnTo>
                  <a:lnTo>
                    <a:pt x="18" y="724"/>
                  </a:lnTo>
                  <a:lnTo>
                    <a:pt x="44" y="768"/>
                  </a:lnTo>
                  <a:lnTo>
                    <a:pt x="71" y="812"/>
                  </a:lnTo>
                </a:path>
              </a:pathLst>
            </a:custGeom>
            <a:pattFill prst="pct80">
              <a:fgClr>
                <a:srgbClr val="00B050"/>
              </a:fgClr>
              <a:bgClr>
                <a:schemeClr val="bg1"/>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77" name="Freeform 11"/>
            <p:cNvSpPr>
              <a:spLocks noChangeArrowheads="1"/>
            </p:cNvSpPr>
            <p:nvPr/>
          </p:nvSpPr>
          <p:spPr bwMode="auto">
            <a:xfrm>
              <a:off x="5539581" y="3054350"/>
              <a:ext cx="660400" cy="342900"/>
            </a:xfrm>
            <a:custGeom>
              <a:avLst/>
              <a:gdLst>
                <a:gd name="T0" fmla="*/ 159 w 1835"/>
                <a:gd name="T1" fmla="*/ 680 h 954"/>
                <a:gd name="T2" fmla="*/ 424 w 1835"/>
                <a:gd name="T3" fmla="*/ 856 h 954"/>
                <a:gd name="T4" fmla="*/ 476 w 1835"/>
                <a:gd name="T5" fmla="*/ 909 h 954"/>
                <a:gd name="T6" fmla="*/ 476 w 1835"/>
                <a:gd name="T7" fmla="*/ 918 h 954"/>
                <a:gd name="T8" fmla="*/ 468 w 1835"/>
                <a:gd name="T9" fmla="*/ 927 h 954"/>
                <a:gd name="T10" fmla="*/ 626 w 1835"/>
                <a:gd name="T11" fmla="*/ 945 h 954"/>
                <a:gd name="T12" fmla="*/ 715 w 1835"/>
                <a:gd name="T13" fmla="*/ 927 h 954"/>
                <a:gd name="T14" fmla="*/ 724 w 1835"/>
                <a:gd name="T15" fmla="*/ 909 h 954"/>
                <a:gd name="T16" fmla="*/ 759 w 1835"/>
                <a:gd name="T17" fmla="*/ 830 h 954"/>
                <a:gd name="T18" fmla="*/ 776 w 1835"/>
                <a:gd name="T19" fmla="*/ 777 h 954"/>
                <a:gd name="T20" fmla="*/ 882 w 1835"/>
                <a:gd name="T21" fmla="*/ 786 h 954"/>
                <a:gd name="T22" fmla="*/ 979 w 1835"/>
                <a:gd name="T23" fmla="*/ 812 h 954"/>
                <a:gd name="T24" fmla="*/ 1050 w 1835"/>
                <a:gd name="T25" fmla="*/ 865 h 954"/>
                <a:gd name="T26" fmla="*/ 1085 w 1835"/>
                <a:gd name="T27" fmla="*/ 892 h 954"/>
                <a:gd name="T28" fmla="*/ 1156 w 1835"/>
                <a:gd name="T29" fmla="*/ 909 h 954"/>
                <a:gd name="T30" fmla="*/ 1253 w 1835"/>
                <a:gd name="T31" fmla="*/ 900 h 954"/>
                <a:gd name="T32" fmla="*/ 1279 w 1835"/>
                <a:gd name="T33" fmla="*/ 892 h 954"/>
                <a:gd name="T34" fmla="*/ 1297 w 1835"/>
                <a:gd name="T35" fmla="*/ 953 h 954"/>
                <a:gd name="T36" fmla="*/ 1359 w 1835"/>
                <a:gd name="T37" fmla="*/ 865 h 954"/>
                <a:gd name="T38" fmla="*/ 1385 w 1835"/>
                <a:gd name="T39" fmla="*/ 856 h 954"/>
                <a:gd name="T40" fmla="*/ 1527 w 1835"/>
                <a:gd name="T41" fmla="*/ 830 h 954"/>
                <a:gd name="T42" fmla="*/ 1597 w 1835"/>
                <a:gd name="T43" fmla="*/ 786 h 954"/>
                <a:gd name="T44" fmla="*/ 1667 w 1835"/>
                <a:gd name="T45" fmla="*/ 715 h 954"/>
                <a:gd name="T46" fmla="*/ 1702 w 1835"/>
                <a:gd name="T47" fmla="*/ 671 h 954"/>
                <a:gd name="T48" fmla="*/ 1834 w 1835"/>
                <a:gd name="T49" fmla="*/ 574 h 954"/>
                <a:gd name="T50" fmla="*/ 1808 w 1835"/>
                <a:gd name="T51" fmla="*/ 539 h 954"/>
                <a:gd name="T52" fmla="*/ 1764 w 1835"/>
                <a:gd name="T53" fmla="*/ 459 h 954"/>
                <a:gd name="T54" fmla="*/ 1737 w 1835"/>
                <a:gd name="T55" fmla="*/ 433 h 954"/>
                <a:gd name="T56" fmla="*/ 1684 w 1835"/>
                <a:gd name="T57" fmla="*/ 415 h 954"/>
                <a:gd name="T58" fmla="*/ 1571 w 1835"/>
                <a:gd name="T59" fmla="*/ 406 h 954"/>
                <a:gd name="T60" fmla="*/ 1544 w 1835"/>
                <a:gd name="T61" fmla="*/ 380 h 954"/>
                <a:gd name="T62" fmla="*/ 1535 w 1835"/>
                <a:gd name="T63" fmla="*/ 353 h 954"/>
                <a:gd name="T64" fmla="*/ 1500 w 1835"/>
                <a:gd name="T65" fmla="*/ 283 h 954"/>
                <a:gd name="T66" fmla="*/ 1465 w 1835"/>
                <a:gd name="T67" fmla="*/ 274 h 954"/>
                <a:gd name="T68" fmla="*/ 1368 w 1835"/>
                <a:gd name="T69" fmla="*/ 265 h 954"/>
                <a:gd name="T70" fmla="*/ 1324 w 1835"/>
                <a:gd name="T71" fmla="*/ 274 h 954"/>
                <a:gd name="T72" fmla="*/ 1297 w 1835"/>
                <a:gd name="T73" fmla="*/ 300 h 954"/>
                <a:gd name="T74" fmla="*/ 1279 w 1835"/>
                <a:gd name="T75" fmla="*/ 327 h 954"/>
                <a:gd name="T76" fmla="*/ 1235 w 1835"/>
                <a:gd name="T77" fmla="*/ 327 h 954"/>
                <a:gd name="T78" fmla="*/ 1165 w 1835"/>
                <a:gd name="T79" fmla="*/ 274 h 954"/>
                <a:gd name="T80" fmla="*/ 1138 w 1835"/>
                <a:gd name="T81" fmla="*/ 239 h 954"/>
                <a:gd name="T82" fmla="*/ 1121 w 1835"/>
                <a:gd name="T83" fmla="*/ 203 h 954"/>
                <a:gd name="T84" fmla="*/ 1032 w 1835"/>
                <a:gd name="T85" fmla="*/ 133 h 954"/>
                <a:gd name="T86" fmla="*/ 944 w 1835"/>
                <a:gd name="T87" fmla="*/ 97 h 954"/>
                <a:gd name="T88" fmla="*/ 768 w 1835"/>
                <a:gd name="T89" fmla="*/ 0 h 954"/>
                <a:gd name="T90" fmla="*/ 759 w 1835"/>
                <a:gd name="T91" fmla="*/ 27 h 954"/>
                <a:gd name="T92" fmla="*/ 741 w 1835"/>
                <a:gd name="T93" fmla="*/ 45 h 954"/>
                <a:gd name="T94" fmla="*/ 679 w 1835"/>
                <a:gd name="T95" fmla="*/ 36 h 954"/>
                <a:gd name="T96" fmla="*/ 618 w 1835"/>
                <a:gd name="T97" fmla="*/ 27 h 954"/>
                <a:gd name="T98" fmla="*/ 600 w 1835"/>
                <a:gd name="T99" fmla="*/ 36 h 954"/>
                <a:gd name="T100" fmla="*/ 556 w 1835"/>
                <a:gd name="T101" fmla="*/ 62 h 954"/>
                <a:gd name="T102" fmla="*/ 415 w 1835"/>
                <a:gd name="T103" fmla="*/ 106 h 954"/>
                <a:gd name="T104" fmla="*/ 353 w 1835"/>
                <a:gd name="T105" fmla="*/ 150 h 954"/>
                <a:gd name="T106" fmla="*/ 326 w 1835"/>
                <a:gd name="T107" fmla="*/ 168 h 954"/>
                <a:gd name="T108" fmla="*/ 203 w 1835"/>
                <a:gd name="T109" fmla="*/ 230 h 954"/>
                <a:gd name="T110" fmla="*/ 44 w 1835"/>
                <a:gd name="T111" fmla="*/ 265 h 954"/>
                <a:gd name="T112" fmla="*/ 18 w 1835"/>
                <a:gd name="T113" fmla="*/ 274 h 954"/>
                <a:gd name="T114" fmla="*/ 0 w 1835"/>
                <a:gd name="T115" fmla="*/ 309 h 954"/>
                <a:gd name="T116" fmla="*/ 35 w 1835"/>
                <a:gd name="T117" fmla="*/ 380 h 954"/>
                <a:gd name="T118" fmla="*/ 62 w 1835"/>
                <a:gd name="T119" fmla="*/ 424 h 954"/>
                <a:gd name="T120" fmla="*/ 97 w 1835"/>
                <a:gd name="T121" fmla="*/ 556 h 954"/>
                <a:gd name="T122" fmla="*/ 141 w 1835"/>
                <a:gd name="T123" fmla="*/ 65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5" h="954">
                  <a:moveTo>
                    <a:pt x="159" y="680"/>
                  </a:moveTo>
                  <a:lnTo>
                    <a:pt x="159" y="680"/>
                  </a:lnTo>
                  <a:lnTo>
                    <a:pt x="335" y="795"/>
                  </a:lnTo>
                  <a:lnTo>
                    <a:pt x="424" y="856"/>
                  </a:lnTo>
                  <a:lnTo>
                    <a:pt x="450" y="883"/>
                  </a:lnTo>
                  <a:lnTo>
                    <a:pt x="476" y="909"/>
                  </a:lnTo>
                  <a:lnTo>
                    <a:pt x="476" y="909"/>
                  </a:lnTo>
                  <a:lnTo>
                    <a:pt x="476" y="918"/>
                  </a:lnTo>
                  <a:lnTo>
                    <a:pt x="468" y="927"/>
                  </a:lnTo>
                  <a:lnTo>
                    <a:pt x="468" y="927"/>
                  </a:lnTo>
                  <a:lnTo>
                    <a:pt x="547" y="945"/>
                  </a:lnTo>
                  <a:lnTo>
                    <a:pt x="626" y="945"/>
                  </a:lnTo>
                  <a:lnTo>
                    <a:pt x="688" y="936"/>
                  </a:lnTo>
                  <a:lnTo>
                    <a:pt x="715" y="927"/>
                  </a:lnTo>
                  <a:lnTo>
                    <a:pt x="724" y="909"/>
                  </a:lnTo>
                  <a:lnTo>
                    <a:pt x="724" y="909"/>
                  </a:lnTo>
                  <a:lnTo>
                    <a:pt x="750" y="874"/>
                  </a:lnTo>
                  <a:lnTo>
                    <a:pt x="759" y="830"/>
                  </a:lnTo>
                  <a:lnTo>
                    <a:pt x="776" y="777"/>
                  </a:lnTo>
                  <a:lnTo>
                    <a:pt x="776" y="777"/>
                  </a:lnTo>
                  <a:lnTo>
                    <a:pt x="812" y="777"/>
                  </a:lnTo>
                  <a:lnTo>
                    <a:pt x="882" y="786"/>
                  </a:lnTo>
                  <a:lnTo>
                    <a:pt x="926" y="795"/>
                  </a:lnTo>
                  <a:lnTo>
                    <a:pt x="979" y="812"/>
                  </a:lnTo>
                  <a:lnTo>
                    <a:pt x="1015" y="839"/>
                  </a:lnTo>
                  <a:lnTo>
                    <a:pt x="1050" y="865"/>
                  </a:lnTo>
                  <a:lnTo>
                    <a:pt x="1050" y="865"/>
                  </a:lnTo>
                  <a:lnTo>
                    <a:pt x="1085" y="892"/>
                  </a:lnTo>
                  <a:lnTo>
                    <a:pt x="1121" y="909"/>
                  </a:lnTo>
                  <a:lnTo>
                    <a:pt x="1156" y="909"/>
                  </a:lnTo>
                  <a:lnTo>
                    <a:pt x="1191" y="909"/>
                  </a:lnTo>
                  <a:lnTo>
                    <a:pt x="1253" y="900"/>
                  </a:lnTo>
                  <a:lnTo>
                    <a:pt x="1279" y="892"/>
                  </a:lnTo>
                  <a:lnTo>
                    <a:pt x="1279" y="892"/>
                  </a:lnTo>
                  <a:lnTo>
                    <a:pt x="1297" y="953"/>
                  </a:lnTo>
                  <a:lnTo>
                    <a:pt x="1297" y="953"/>
                  </a:lnTo>
                  <a:lnTo>
                    <a:pt x="1332" y="892"/>
                  </a:lnTo>
                  <a:lnTo>
                    <a:pt x="1359" y="865"/>
                  </a:lnTo>
                  <a:lnTo>
                    <a:pt x="1385" y="856"/>
                  </a:lnTo>
                  <a:lnTo>
                    <a:pt x="1385" y="856"/>
                  </a:lnTo>
                  <a:lnTo>
                    <a:pt x="1447" y="848"/>
                  </a:lnTo>
                  <a:lnTo>
                    <a:pt x="1527" y="830"/>
                  </a:lnTo>
                  <a:lnTo>
                    <a:pt x="1562" y="812"/>
                  </a:lnTo>
                  <a:lnTo>
                    <a:pt x="1597" y="786"/>
                  </a:lnTo>
                  <a:lnTo>
                    <a:pt x="1631" y="759"/>
                  </a:lnTo>
                  <a:lnTo>
                    <a:pt x="1667" y="715"/>
                  </a:lnTo>
                  <a:lnTo>
                    <a:pt x="1667" y="715"/>
                  </a:lnTo>
                  <a:lnTo>
                    <a:pt x="1702" y="671"/>
                  </a:lnTo>
                  <a:lnTo>
                    <a:pt x="1746" y="636"/>
                  </a:lnTo>
                  <a:lnTo>
                    <a:pt x="1834" y="574"/>
                  </a:lnTo>
                  <a:lnTo>
                    <a:pt x="1834" y="574"/>
                  </a:lnTo>
                  <a:lnTo>
                    <a:pt x="1808" y="539"/>
                  </a:lnTo>
                  <a:lnTo>
                    <a:pt x="1790" y="495"/>
                  </a:lnTo>
                  <a:lnTo>
                    <a:pt x="1764" y="459"/>
                  </a:lnTo>
                  <a:lnTo>
                    <a:pt x="1737" y="433"/>
                  </a:lnTo>
                  <a:lnTo>
                    <a:pt x="1737" y="433"/>
                  </a:lnTo>
                  <a:lnTo>
                    <a:pt x="1720" y="424"/>
                  </a:lnTo>
                  <a:lnTo>
                    <a:pt x="1684" y="415"/>
                  </a:lnTo>
                  <a:lnTo>
                    <a:pt x="1624" y="415"/>
                  </a:lnTo>
                  <a:lnTo>
                    <a:pt x="1571" y="406"/>
                  </a:lnTo>
                  <a:lnTo>
                    <a:pt x="1553" y="397"/>
                  </a:lnTo>
                  <a:lnTo>
                    <a:pt x="1544" y="380"/>
                  </a:lnTo>
                  <a:lnTo>
                    <a:pt x="1544" y="380"/>
                  </a:lnTo>
                  <a:lnTo>
                    <a:pt x="1535" y="353"/>
                  </a:lnTo>
                  <a:lnTo>
                    <a:pt x="1518" y="318"/>
                  </a:lnTo>
                  <a:lnTo>
                    <a:pt x="1500" y="283"/>
                  </a:lnTo>
                  <a:lnTo>
                    <a:pt x="1482" y="274"/>
                  </a:lnTo>
                  <a:lnTo>
                    <a:pt x="1465" y="274"/>
                  </a:lnTo>
                  <a:lnTo>
                    <a:pt x="1465" y="274"/>
                  </a:lnTo>
                  <a:lnTo>
                    <a:pt x="1368" y="265"/>
                  </a:lnTo>
                  <a:lnTo>
                    <a:pt x="1350" y="265"/>
                  </a:lnTo>
                  <a:lnTo>
                    <a:pt x="1324" y="274"/>
                  </a:lnTo>
                  <a:lnTo>
                    <a:pt x="1306" y="283"/>
                  </a:lnTo>
                  <a:lnTo>
                    <a:pt x="1297" y="300"/>
                  </a:lnTo>
                  <a:lnTo>
                    <a:pt x="1297" y="300"/>
                  </a:lnTo>
                  <a:lnTo>
                    <a:pt x="1279" y="327"/>
                  </a:lnTo>
                  <a:lnTo>
                    <a:pt x="1262" y="327"/>
                  </a:lnTo>
                  <a:lnTo>
                    <a:pt x="1235" y="327"/>
                  </a:lnTo>
                  <a:lnTo>
                    <a:pt x="1209" y="318"/>
                  </a:lnTo>
                  <a:lnTo>
                    <a:pt x="1165" y="274"/>
                  </a:lnTo>
                  <a:lnTo>
                    <a:pt x="1147" y="256"/>
                  </a:lnTo>
                  <a:lnTo>
                    <a:pt x="1138" y="239"/>
                  </a:lnTo>
                  <a:lnTo>
                    <a:pt x="1138" y="239"/>
                  </a:lnTo>
                  <a:lnTo>
                    <a:pt x="1121" y="203"/>
                  </a:lnTo>
                  <a:lnTo>
                    <a:pt x="1085" y="168"/>
                  </a:lnTo>
                  <a:lnTo>
                    <a:pt x="1032" y="133"/>
                  </a:lnTo>
                  <a:lnTo>
                    <a:pt x="944" y="97"/>
                  </a:lnTo>
                  <a:lnTo>
                    <a:pt x="944" y="97"/>
                  </a:lnTo>
                  <a:lnTo>
                    <a:pt x="856" y="53"/>
                  </a:lnTo>
                  <a:lnTo>
                    <a:pt x="768" y="0"/>
                  </a:lnTo>
                  <a:lnTo>
                    <a:pt x="768" y="0"/>
                  </a:lnTo>
                  <a:lnTo>
                    <a:pt x="759" y="27"/>
                  </a:lnTo>
                  <a:lnTo>
                    <a:pt x="759" y="27"/>
                  </a:lnTo>
                  <a:lnTo>
                    <a:pt x="741" y="45"/>
                  </a:lnTo>
                  <a:lnTo>
                    <a:pt x="724" y="45"/>
                  </a:lnTo>
                  <a:lnTo>
                    <a:pt x="679" y="36"/>
                  </a:lnTo>
                  <a:lnTo>
                    <a:pt x="635" y="27"/>
                  </a:lnTo>
                  <a:lnTo>
                    <a:pt x="618" y="27"/>
                  </a:lnTo>
                  <a:lnTo>
                    <a:pt x="600" y="36"/>
                  </a:lnTo>
                  <a:lnTo>
                    <a:pt x="600" y="36"/>
                  </a:lnTo>
                  <a:lnTo>
                    <a:pt x="582" y="53"/>
                  </a:lnTo>
                  <a:lnTo>
                    <a:pt x="556" y="62"/>
                  </a:lnTo>
                  <a:lnTo>
                    <a:pt x="485" y="80"/>
                  </a:lnTo>
                  <a:lnTo>
                    <a:pt x="415" y="106"/>
                  </a:lnTo>
                  <a:lnTo>
                    <a:pt x="379" y="124"/>
                  </a:lnTo>
                  <a:lnTo>
                    <a:pt x="353" y="150"/>
                  </a:lnTo>
                  <a:lnTo>
                    <a:pt x="353" y="150"/>
                  </a:lnTo>
                  <a:lnTo>
                    <a:pt x="326" y="168"/>
                  </a:lnTo>
                  <a:lnTo>
                    <a:pt x="282" y="195"/>
                  </a:lnTo>
                  <a:lnTo>
                    <a:pt x="203" y="230"/>
                  </a:lnTo>
                  <a:lnTo>
                    <a:pt x="115" y="247"/>
                  </a:lnTo>
                  <a:lnTo>
                    <a:pt x="44" y="265"/>
                  </a:lnTo>
                  <a:lnTo>
                    <a:pt x="44" y="265"/>
                  </a:lnTo>
                  <a:lnTo>
                    <a:pt x="18" y="274"/>
                  </a:lnTo>
                  <a:lnTo>
                    <a:pt x="9" y="292"/>
                  </a:lnTo>
                  <a:lnTo>
                    <a:pt x="0" y="309"/>
                  </a:lnTo>
                  <a:lnTo>
                    <a:pt x="9" y="336"/>
                  </a:lnTo>
                  <a:lnTo>
                    <a:pt x="35" y="380"/>
                  </a:lnTo>
                  <a:lnTo>
                    <a:pt x="62" y="424"/>
                  </a:lnTo>
                  <a:lnTo>
                    <a:pt x="62" y="424"/>
                  </a:lnTo>
                  <a:lnTo>
                    <a:pt x="79" y="486"/>
                  </a:lnTo>
                  <a:lnTo>
                    <a:pt x="97" y="556"/>
                  </a:lnTo>
                  <a:lnTo>
                    <a:pt x="123" y="627"/>
                  </a:lnTo>
                  <a:lnTo>
                    <a:pt x="141" y="653"/>
                  </a:lnTo>
                  <a:lnTo>
                    <a:pt x="159" y="680"/>
                  </a:lnTo>
                </a:path>
              </a:pathLst>
            </a:custGeom>
            <a:pattFill prst="pct80">
              <a:fgClr>
                <a:srgbClr val="00B050"/>
              </a:fgClr>
              <a:bgClr>
                <a:schemeClr val="bg1"/>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78" name="Freeform 12"/>
            <p:cNvSpPr>
              <a:spLocks noChangeArrowheads="1"/>
            </p:cNvSpPr>
            <p:nvPr/>
          </p:nvSpPr>
          <p:spPr bwMode="auto">
            <a:xfrm>
              <a:off x="6006306" y="3260725"/>
              <a:ext cx="600075" cy="241300"/>
            </a:xfrm>
            <a:custGeom>
              <a:avLst/>
              <a:gdLst>
                <a:gd name="T0" fmla="*/ 537 w 1668"/>
                <a:gd name="T1" fmla="*/ 618 h 672"/>
                <a:gd name="T2" fmla="*/ 546 w 1668"/>
                <a:gd name="T3" fmla="*/ 591 h 672"/>
                <a:gd name="T4" fmla="*/ 626 w 1668"/>
                <a:gd name="T5" fmla="*/ 556 h 672"/>
                <a:gd name="T6" fmla="*/ 776 w 1668"/>
                <a:gd name="T7" fmla="*/ 521 h 672"/>
                <a:gd name="T8" fmla="*/ 855 w 1668"/>
                <a:gd name="T9" fmla="*/ 521 h 672"/>
                <a:gd name="T10" fmla="*/ 917 w 1668"/>
                <a:gd name="T11" fmla="*/ 485 h 672"/>
                <a:gd name="T12" fmla="*/ 1084 w 1668"/>
                <a:gd name="T13" fmla="*/ 362 h 672"/>
                <a:gd name="T14" fmla="*/ 1129 w 1668"/>
                <a:gd name="T15" fmla="*/ 335 h 672"/>
                <a:gd name="T16" fmla="*/ 1261 w 1668"/>
                <a:gd name="T17" fmla="*/ 371 h 672"/>
                <a:gd name="T18" fmla="*/ 1376 w 1668"/>
                <a:gd name="T19" fmla="*/ 415 h 672"/>
                <a:gd name="T20" fmla="*/ 1402 w 1668"/>
                <a:gd name="T21" fmla="*/ 432 h 672"/>
                <a:gd name="T22" fmla="*/ 1473 w 1668"/>
                <a:gd name="T23" fmla="*/ 468 h 672"/>
                <a:gd name="T24" fmla="*/ 1587 w 1668"/>
                <a:gd name="T25" fmla="*/ 494 h 672"/>
                <a:gd name="T26" fmla="*/ 1534 w 1668"/>
                <a:gd name="T27" fmla="*/ 415 h 672"/>
                <a:gd name="T28" fmla="*/ 1526 w 1668"/>
                <a:gd name="T29" fmla="*/ 388 h 672"/>
                <a:gd name="T30" fmla="*/ 1543 w 1668"/>
                <a:gd name="T31" fmla="*/ 344 h 672"/>
                <a:gd name="T32" fmla="*/ 1623 w 1668"/>
                <a:gd name="T33" fmla="*/ 212 h 672"/>
                <a:gd name="T34" fmla="*/ 1658 w 1668"/>
                <a:gd name="T35" fmla="*/ 176 h 672"/>
                <a:gd name="T36" fmla="*/ 1667 w 1668"/>
                <a:gd name="T37" fmla="*/ 168 h 672"/>
                <a:gd name="T38" fmla="*/ 1517 w 1668"/>
                <a:gd name="T39" fmla="*/ 132 h 672"/>
                <a:gd name="T40" fmla="*/ 1490 w 1668"/>
                <a:gd name="T41" fmla="*/ 124 h 672"/>
                <a:gd name="T42" fmla="*/ 1393 w 1668"/>
                <a:gd name="T43" fmla="*/ 79 h 672"/>
                <a:gd name="T44" fmla="*/ 1234 w 1668"/>
                <a:gd name="T45" fmla="*/ 62 h 672"/>
                <a:gd name="T46" fmla="*/ 1199 w 1668"/>
                <a:gd name="T47" fmla="*/ 62 h 672"/>
                <a:gd name="T48" fmla="*/ 1120 w 1668"/>
                <a:gd name="T49" fmla="*/ 44 h 672"/>
                <a:gd name="T50" fmla="*/ 1040 w 1668"/>
                <a:gd name="T51" fmla="*/ 35 h 672"/>
                <a:gd name="T52" fmla="*/ 1014 w 1668"/>
                <a:gd name="T53" fmla="*/ 44 h 672"/>
                <a:gd name="T54" fmla="*/ 943 w 1668"/>
                <a:gd name="T55" fmla="*/ 53 h 672"/>
                <a:gd name="T56" fmla="*/ 802 w 1668"/>
                <a:gd name="T57" fmla="*/ 35 h 672"/>
                <a:gd name="T58" fmla="*/ 758 w 1668"/>
                <a:gd name="T59" fmla="*/ 18 h 672"/>
                <a:gd name="T60" fmla="*/ 714 w 1668"/>
                <a:gd name="T61" fmla="*/ 9 h 672"/>
                <a:gd name="T62" fmla="*/ 626 w 1668"/>
                <a:gd name="T63" fmla="*/ 44 h 672"/>
                <a:gd name="T64" fmla="*/ 581 w 1668"/>
                <a:gd name="T65" fmla="*/ 35 h 672"/>
                <a:gd name="T66" fmla="*/ 555 w 1668"/>
                <a:gd name="T67" fmla="*/ 18 h 672"/>
                <a:gd name="T68" fmla="*/ 537 w 1668"/>
                <a:gd name="T69" fmla="*/ 0 h 672"/>
                <a:gd name="T70" fmla="*/ 405 w 1668"/>
                <a:gd name="T71" fmla="*/ 97 h 672"/>
                <a:gd name="T72" fmla="*/ 370 w 1668"/>
                <a:gd name="T73" fmla="*/ 141 h 672"/>
                <a:gd name="T74" fmla="*/ 300 w 1668"/>
                <a:gd name="T75" fmla="*/ 212 h 672"/>
                <a:gd name="T76" fmla="*/ 230 w 1668"/>
                <a:gd name="T77" fmla="*/ 256 h 672"/>
                <a:gd name="T78" fmla="*/ 88 w 1668"/>
                <a:gd name="T79" fmla="*/ 282 h 672"/>
                <a:gd name="T80" fmla="*/ 62 w 1668"/>
                <a:gd name="T81" fmla="*/ 291 h 672"/>
                <a:gd name="T82" fmla="*/ 0 w 1668"/>
                <a:gd name="T83" fmla="*/ 379 h 672"/>
                <a:gd name="T84" fmla="*/ 62 w 1668"/>
                <a:gd name="T85" fmla="*/ 503 h 672"/>
                <a:gd name="T86" fmla="*/ 141 w 1668"/>
                <a:gd name="T87" fmla="*/ 618 h 672"/>
                <a:gd name="T88" fmla="*/ 177 w 1668"/>
                <a:gd name="T89" fmla="*/ 644 h 672"/>
                <a:gd name="T90" fmla="*/ 300 w 1668"/>
                <a:gd name="T91" fmla="*/ 671 h 672"/>
                <a:gd name="T92" fmla="*/ 431 w 1668"/>
                <a:gd name="T93" fmla="*/ 662 h 672"/>
                <a:gd name="T94" fmla="*/ 529 w 1668"/>
                <a:gd name="T95" fmla="*/ 635 h 672"/>
                <a:gd name="T96" fmla="*/ 537 w 1668"/>
                <a:gd name="T97" fmla="*/ 6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8" h="672">
                  <a:moveTo>
                    <a:pt x="537" y="618"/>
                  </a:moveTo>
                  <a:lnTo>
                    <a:pt x="537" y="618"/>
                  </a:lnTo>
                  <a:lnTo>
                    <a:pt x="546" y="600"/>
                  </a:lnTo>
                  <a:lnTo>
                    <a:pt x="546" y="591"/>
                  </a:lnTo>
                  <a:lnTo>
                    <a:pt x="581" y="574"/>
                  </a:lnTo>
                  <a:lnTo>
                    <a:pt x="626" y="556"/>
                  </a:lnTo>
                  <a:lnTo>
                    <a:pt x="679" y="538"/>
                  </a:lnTo>
                  <a:lnTo>
                    <a:pt x="776" y="521"/>
                  </a:lnTo>
                  <a:lnTo>
                    <a:pt x="855" y="521"/>
                  </a:lnTo>
                  <a:lnTo>
                    <a:pt x="855" y="521"/>
                  </a:lnTo>
                  <a:lnTo>
                    <a:pt x="882" y="512"/>
                  </a:lnTo>
                  <a:lnTo>
                    <a:pt x="917" y="485"/>
                  </a:lnTo>
                  <a:lnTo>
                    <a:pt x="1005" y="424"/>
                  </a:lnTo>
                  <a:lnTo>
                    <a:pt x="1084" y="362"/>
                  </a:lnTo>
                  <a:lnTo>
                    <a:pt x="1111" y="344"/>
                  </a:lnTo>
                  <a:lnTo>
                    <a:pt x="1129" y="335"/>
                  </a:lnTo>
                  <a:lnTo>
                    <a:pt x="1129" y="335"/>
                  </a:lnTo>
                  <a:lnTo>
                    <a:pt x="1261" y="371"/>
                  </a:lnTo>
                  <a:lnTo>
                    <a:pt x="1340" y="397"/>
                  </a:lnTo>
                  <a:lnTo>
                    <a:pt x="1376" y="415"/>
                  </a:lnTo>
                  <a:lnTo>
                    <a:pt x="1402" y="432"/>
                  </a:lnTo>
                  <a:lnTo>
                    <a:pt x="1402" y="432"/>
                  </a:lnTo>
                  <a:lnTo>
                    <a:pt x="1429" y="450"/>
                  </a:lnTo>
                  <a:lnTo>
                    <a:pt x="1473" y="468"/>
                  </a:lnTo>
                  <a:lnTo>
                    <a:pt x="1587" y="494"/>
                  </a:lnTo>
                  <a:lnTo>
                    <a:pt x="1587" y="494"/>
                  </a:lnTo>
                  <a:lnTo>
                    <a:pt x="1543" y="441"/>
                  </a:lnTo>
                  <a:lnTo>
                    <a:pt x="1534" y="415"/>
                  </a:lnTo>
                  <a:lnTo>
                    <a:pt x="1526" y="388"/>
                  </a:lnTo>
                  <a:lnTo>
                    <a:pt x="1526" y="388"/>
                  </a:lnTo>
                  <a:lnTo>
                    <a:pt x="1534" y="371"/>
                  </a:lnTo>
                  <a:lnTo>
                    <a:pt x="1543" y="344"/>
                  </a:lnTo>
                  <a:lnTo>
                    <a:pt x="1579" y="274"/>
                  </a:lnTo>
                  <a:lnTo>
                    <a:pt x="1623" y="212"/>
                  </a:lnTo>
                  <a:lnTo>
                    <a:pt x="1658" y="176"/>
                  </a:lnTo>
                  <a:lnTo>
                    <a:pt x="1658" y="176"/>
                  </a:lnTo>
                  <a:lnTo>
                    <a:pt x="1667" y="168"/>
                  </a:lnTo>
                  <a:lnTo>
                    <a:pt x="1667" y="168"/>
                  </a:lnTo>
                  <a:lnTo>
                    <a:pt x="1552" y="150"/>
                  </a:lnTo>
                  <a:lnTo>
                    <a:pt x="1517" y="132"/>
                  </a:lnTo>
                  <a:lnTo>
                    <a:pt x="1490" y="124"/>
                  </a:lnTo>
                  <a:lnTo>
                    <a:pt x="1490" y="124"/>
                  </a:lnTo>
                  <a:lnTo>
                    <a:pt x="1455" y="97"/>
                  </a:lnTo>
                  <a:lnTo>
                    <a:pt x="1393" y="79"/>
                  </a:lnTo>
                  <a:lnTo>
                    <a:pt x="1314" y="62"/>
                  </a:lnTo>
                  <a:lnTo>
                    <a:pt x="1234" y="62"/>
                  </a:lnTo>
                  <a:lnTo>
                    <a:pt x="1234" y="62"/>
                  </a:lnTo>
                  <a:lnTo>
                    <a:pt x="1199" y="62"/>
                  </a:lnTo>
                  <a:lnTo>
                    <a:pt x="1173" y="62"/>
                  </a:lnTo>
                  <a:lnTo>
                    <a:pt x="1120" y="44"/>
                  </a:lnTo>
                  <a:lnTo>
                    <a:pt x="1067" y="35"/>
                  </a:lnTo>
                  <a:lnTo>
                    <a:pt x="1040" y="35"/>
                  </a:lnTo>
                  <a:lnTo>
                    <a:pt x="1014" y="44"/>
                  </a:lnTo>
                  <a:lnTo>
                    <a:pt x="1014" y="44"/>
                  </a:lnTo>
                  <a:lnTo>
                    <a:pt x="979" y="53"/>
                  </a:lnTo>
                  <a:lnTo>
                    <a:pt x="943" y="53"/>
                  </a:lnTo>
                  <a:lnTo>
                    <a:pt x="873" y="53"/>
                  </a:lnTo>
                  <a:lnTo>
                    <a:pt x="802" y="35"/>
                  </a:lnTo>
                  <a:lnTo>
                    <a:pt x="758" y="18"/>
                  </a:lnTo>
                  <a:lnTo>
                    <a:pt x="758" y="18"/>
                  </a:lnTo>
                  <a:lnTo>
                    <a:pt x="740" y="9"/>
                  </a:lnTo>
                  <a:lnTo>
                    <a:pt x="714" y="9"/>
                  </a:lnTo>
                  <a:lnTo>
                    <a:pt x="679" y="26"/>
                  </a:lnTo>
                  <a:lnTo>
                    <a:pt x="626" y="44"/>
                  </a:lnTo>
                  <a:lnTo>
                    <a:pt x="608" y="44"/>
                  </a:lnTo>
                  <a:lnTo>
                    <a:pt x="581" y="35"/>
                  </a:lnTo>
                  <a:lnTo>
                    <a:pt x="581" y="35"/>
                  </a:lnTo>
                  <a:lnTo>
                    <a:pt x="555" y="18"/>
                  </a:lnTo>
                  <a:lnTo>
                    <a:pt x="537" y="0"/>
                  </a:lnTo>
                  <a:lnTo>
                    <a:pt x="537" y="0"/>
                  </a:lnTo>
                  <a:lnTo>
                    <a:pt x="449" y="62"/>
                  </a:lnTo>
                  <a:lnTo>
                    <a:pt x="405" y="97"/>
                  </a:lnTo>
                  <a:lnTo>
                    <a:pt x="370" y="141"/>
                  </a:lnTo>
                  <a:lnTo>
                    <a:pt x="370" y="141"/>
                  </a:lnTo>
                  <a:lnTo>
                    <a:pt x="334" y="185"/>
                  </a:lnTo>
                  <a:lnTo>
                    <a:pt x="300" y="212"/>
                  </a:lnTo>
                  <a:lnTo>
                    <a:pt x="265" y="238"/>
                  </a:lnTo>
                  <a:lnTo>
                    <a:pt x="230" y="256"/>
                  </a:lnTo>
                  <a:lnTo>
                    <a:pt x="150" y="274"/>
                  </a:lnTo>
                  <a:lnTo>
                    <a:pt x="88" y="282"/>
                  </a:lnTo>
                  <a:lnTo>
                    <a:pt x="88" y="282"/>
                  </a:lnTo>
                  <a:lnTo>
                    <a:pt x="62" y="291"/>
                  </a:lnTo>
                  <a:lnTo>
                    <a:pt x="35" y="318"/>
                  </a:lnTo>
                  <a:lnTo>
                    <a:pt x="0" y="379"/>
                  </a:lnTo>
                  <a:lnTo>
                    <a:pt x="0" y="379"/>
                  </a:lnTo>
                  <a:lnTo>
                    <a:pt x="62" y="503"/>
                  </a:lnTo>
                  <a:lnTo>
                    <a:pt x="97" y="565"/>
                  </a:lnTo>
                  <a:lnTo>
                    <a:pt x="141" y="618"/>
                  </a:lnTo>
                  <a:lnTo>
                    <a:pt x="141" y="618"/>
                  </a:lnTo>
                  <a:lnTo>
                    <a:pt x="177" y="644"/>
                  </a:lnTo>
                  <a:lnTo>
                    <a:pt x="238" y="653"/>
                  </a:lnTo>
                  <a:lnTo>
                    <a:pt x="300" y="671"/>
                  </a:lnTo>
                  <a:lnTo>
                    <a:pt x="370" y="671"/>
                  </a:lnTo>
                  <a:lnTo>
                    <a:pt x="431" y="662"/>
                  </a:lnTo>
                  <a:lnTo>
                    <a:pt x="484" y="653"/>
                  </a:lnTo>
                  <a:lnTo>
                    <a:pt x="529" y="635"/>
                  </a:lnTo>
                  <a:lnTo>
                    <a:pt x="537" y="626"/>
                  </a:lnTo>
                  <a:lnTo>
                    <a:pt x="537" y="618"/>
                  </a:lnTo>
                </a:path>
              </a:pathLst>
            </a:custGeom>
            <a:pattFill prst="pct80">
              <a:fgClr>
                <a:srgbClr val="00B050"/>
              </a:fgClr>
              <a:bgClr>
                <a:schemeClr val="bg1"/>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79" name="Freeform 13"/>
            <p:cNvSpPr>
              <a:spLocks noChangeArrowheads="1"/>
            </p:cNvSpPr>
            <p:nvPr/>
          </p:nvSpPr>
          <p:spPr bwMode="auto">
            <a:xfrm>
              <a:off x="3188493" y="4267200"/>
              <a:ext cx="355600" cy="650875"/>
            </a:xfrm>
            <a:custGeom>
              <a:avLst/>
              <a:gdLst>
                <a:gd name="T0" fmla="*/ 177 w 989"/>
                <a:gd name="T1" fmla="*/ 1262 h 1810"/>
                <a:gd name="T2" fmla="*/ 221 w 989"/>
                <a:gd name="T3" fmla="*/ 1430 h 1810"/>
                <a:gd name="T4" fmla="*/ 203 w 989"/>
                <a:gd name="T5" fmla="*/ 1756 h 1810"/>
                <a:gd name="T6" fmla="*/ 221 w 989"/>
                <a:gd name="T7" fmla="*/ 1791 h 1810"/>
                <a:gd name="T8" fmla="*/ 344 w 989"/>
                <a:gd name="T9" fmla="*/ 1809 h 1810"/>
                <a:gd name="T10" fmla="*/ 485 w 989"/>
                <a:gd name="T11" fmla="*/ 1800 h 1810"/>
                <a:gd name="T12" fmla="*/ 662 w 989"/>
                <a:gd name="T13" fmla="*/ 1765 h 1810"/>
                <a:gd name="T14" fmla="*/ 627 w 989"/>
                <a:gd name="T15" fmla="*/ 1668 h 1810"/>
                <a:gd name="T16" fmla="*/ 653 w 989"/>
                <a:gd name="T17" fmla="*/ 1536 h 1810"/>
                <a:gd name="T18" fmla="*/ 741 w 989"/>
                <a:gd name="T19" fmla="*/ 1483 h 1810"/>
                <a:gd name="T20" fmla="*/ 785 w 989"/>
                <a:gd name="T21" fmla="*/ 1456 h 1810"/>
                <a:gd name="T22" fmla="*/ 715 w 989"/>
                <a:gd name="T23" fmla="*/ 1368 h 1810"/>
                <a:gd name="T24" fmla="*/ 671 w 989"/>
                <a:gd name="T25" fmla="*/ 1315 h 1810"/>
                <a:gd name="T26" fmla="*/ 688 w 989"/>
                <a:gd name="T27" fmla="*/ 1218 h 1810"/>
                <a:gd name="T28" fmla="*/ 750 w 989"/>
                <a:gd name="T29" fmla="*/ 1174 h 1810"/>
                <a:gd name="T30" fmla="*/ 777 w 989"/>
                <a:gd name="T31" fmla="*/ 1156 h 1810"/>
                <a:gd name="T32" fmla="*/ 724 w 989"/>
                <a:gd name="T33" fmla="*/ 1077 h 1810"/>
                <a:gd name="T34" fmla="*/ 644 w 989"/>
                <a:gd name="T35" fmla="*/ 980 h 1810"/>
                <a:gd name="T36" fmla="*/ 644 w 989"/>
                <a:gd name="T37" fmla="*/ 918 h 1810"/>
                <a:gd name="T38" fmla="*/ 741 w 989"/>
                <a:gd name="T39" fmla="*/ 891 h 1810"/>
                <a:gd name="T40" fmla="*/ 768 w 989"/>
                <a:gd name="T41" fmla="*/ 874 h 1810"/>
                <a:gd name="T42" fmla="*/ 768 w 989"/>
                <a:gd name="T43" fmla="*/ 759 h 1810"/>
                <a:gd name="T44" fmla="*/ 794 w 989"/>
                <a:gd name="T45" fmla="*/ 688 h 1810"/>
                <a:gd name="T46" fmla="*/ 821 w 989"/>
                <a:gd name="T47" fmla="*/ 591 h 1810"/>
                <a:gd name="T48" fmla="*/ 777 w 989"/>
                <a:gd name="T49" fmla="*/ 441 h 1810"/>
                <a:gd name="T50" fmla="*/ 777 w 989"/>
                <a:gd name="T51" fmla="*/ 388 h 1810"/>
                <a:gd name="T52" fmla="*/ 900 w 989"/>
                <a:gd name="T53" fmla="*/ 300 h 1810"/>
                <a:gd name="T54" fmla="*/ 988 w 989"/>
                <a:gd name="T55" fmla="*/ 212 h 1810"/>
                <a:gd name="T56" fmla="*/ 962 w 989"/>
                <a:gd name="T57" fmla="*/ 177 h 1810"/>
                <a:gd name="T58" fmla="*/ 891 w 989"/>
                <a:gd name="T59" fmla="*/ 124 h 1810"/>
                <a:gd name="T60" fmla="*/ 874 w 989"/>
                <a:gd name="T61" fmla="*/ 88 h 1810"/>
                <a:gd name="T62" fmla="*/ 794 w 989"/>
                <a:gd name="T63" fmla="*/ 62 h 1810"/>
                <a:gd name="T64" fmla="*/ 706 w 989"/>
                <a:gd name="T65" fmla="*/ 97 h 1810"/>
                <a:gd name="T66" fmla="*/ 653 w 989"/>
                <a:gd name="T67" fmla="*/ 115 h 1810"/>
                <a:gd name="T68" fmla="*/ 591 w 989"/>
                <a:gd name="T69" fmla="*/ 97 h 1810"/>
                <a:gd name="T70" fmla="*/ 477 w 989"/>
                <a:gd name="T71" fmla="*/ 97 h 1810"/>
                <a:gd name="T72" fmla="*/ 415 w 989"/>
                <a:gd name="T73" fmla="*/ 71 h 1810"/>
                <a:gd name="T74" fmla="*/ 406 w 989"/>
                <a:gd name="T75" fmla="*/ 27 h 1810"/>
                <a:gd name="T76" fmla="*/ 380 w 989"/>
                <a:gd name="T77" fmla="*/ 0 h 1810"/>
                <a:gd name="T78" fmla="*/ 300 w 989"/>
                <a:gd name="T79" fmla="*/ 36 h 1810"/>
                <a:gd name="T80" fmla="*/ 221 w 989"/>
                <a:gd name="T81" fmla="*/ 71 h 1810"/>
                <a:gd name="T82" fmla="*/ 221 w 989"/>
                <a:gd name="T83" fmla="*/ 238 h 1810"/>
                <a:gd name="T84" fmla="*/ 238 w 989"/>
                <a:gd name="T85" fmla="*/ 300 h 1810"/>
                <a:gd name="T86" fmla="*/ 230 w 989"/>
                <a:gd name="T87" fmla="*/ 503 h 1810"/>
                <a:gd name="T88" fmla="*/ 132 w 989"/>
                <a:gd name="T89" fmla="*/ 830 h 1810"/>
                <a:gd name="T90" fmla="*/ 44 w 989"/>
                <a:gd name="T91" fmla="*/ 989 h 1810"/>
                <a:gd name="T92" fmla="*/ 0 w 989"/>
                <a:gd name="T93" fmla="*/ 1103 h 1810"/>
                <a:gd name="T94" fmla="*/ 79 w 989"/>
                <a:gd name="T95" fmla="*/ 1183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9" h="1810">
                  <a:moveTo>
                    <a:pt x="159" y="1244"/>
                  </a:moveTo>
                  <a:lnTo>
                    <a:pt x="159" y="1244"/>
                  </a:lnTo>
                  <a:lnTo>
                    <a:pt x="177" y="1262"/>
                  </a:lnTo>
                  <a:lnTo>
                    <a:pt x="194" y="1289"/>
                  </a:lnTo>
                  <a:lnTo>
                    <a:pt x="221" y="1350"/>
                  </a:lnTo>
                  <a:lnTo>
                    <a:pt x="221" y="1430"/>
                  </a:lnTo>
                  <a:lnTo>
                    <a:pt x="221" y="1500"/>
                  </a:lnTo>
                  <a:lnTo>
                    <a:pt x="212" y="1650"/>
                  </a:lnTo>
                  <a:lnTo>
                    <a:pt x="203" y="1756"/>
                  </a:lnTo>
                  <a:lnTo>
                    <a:pt x="203" y="1756"/>
                  </a:lnTo>
                  <a:lnTo>
                    <a:pt x="203" y="1774"/>
                  </a:lnTo>
                  <a:lnTo>
                    <a:pt x="221" y="1791"/>
                  </a:lnTo>
                  <a:lnTo>
                    <a:pt x="238" y="1800"/>
                  </a:lnTo>
                  <a:lnTo>
                    <a:pt x="265" y="1809"/>
                  </a:lnTo>
                  <a:lnTo>
                    <a:pt x="344" y="1809"/>
                  </a:lnTo>
                  <a:lnTo>
                    <a:pt x="432" y="1809"/>
                  </a:lnTo>
                  <a:lnTo>
                    <a:pt x="432" y="1809"/>
                  </a:lnTo>
                  <a:lnTo>
                    <a:pt x="485" y="1800"/>
                  </a:lnTo>
                  <a:lnTo>
                    <a:pt x="547" y="1791"/>
                  </a:lnTo>
                  <a:lnTo>
                    <a:pt x="662" y="1765"/>
                  </a:lnTo>
                  <a:lnTo>
                    <a:pt x="662" y="1765"/>
                  </a:lnTo>
                  <a:lnTo>
                    <a:pt x="635" y="1712"/>
                  </a:lnTo>
                  <a:lnTo>
                    <a:pt x="627" y="1668"/>
                  </a:lnTo>
                  <a:lnTo>
                    <a:pt x="627" y="1668"/>
                  </a:lnTo>
                  <a:lnTo>
                    <a:pt x="627" y="1615"/>
                  </a:lnTo>
                  <a:lnTo>
                    <a:pt x="635" y="1562"/>
                  </a:lnTo>
                  <a:lnTo>
                    <a:pt x="653" y="1536"/>
                  </a:lnTo>
                  <a:lnTo>
                    <a:pt x="671" y="1509"/>
                  </a:lnTo>
                  <a:lnTo>
                    <a:pt x="697" y="1491"/>
                  </a:lnTo>
                  <a:lnTo>
                    <a:pt x="741" y="1483"/>
                  </a:lnTo>
                  <a:lnTo>
                    <a:pt x="741" y="1483"/>
                  </a:lnTo>
                  <a:lnTo>
                    <a:pt x="777" y="1474"/>
                  </a:lnTo>
                  <a:lnTo>
                    <a:pt x="785" y="1456"/>
                  </a:lnTo>
                  <a:lnTo>
                    <a:pt x="777" y="1439"/>
                  </a:lnTo>
                  <a:lnTo>
                    <a:pt x="768" y="1412"/>
                  </a:lnTo>
                  <a:lnTo>
                    <a:pt x="715" y="1368"/>
                  </a:lnTo>
                  <a:lnTo>
                    <a:pt x="680" y="1333"/>
                  </a:lnTo>
                  <a:lnTo>
                    <a:pt x="680" y="1333"/>
                  </a:lnTo>
                  <a:lnTo>
                    <a:pt x="671" y="1315"/>
                  </a:lnTo>
                  <a:lnTo>
                    <a:pt x="662" y="1297"/>
                  </a:lnTo>
                  <a:lnTo>
                    <a:pt x="680" y="1244"/>
                  </a:lnTo>
                  <a:lnTo>
                    <a:pt x="688" y="1218"/>
                  </a:lnTo>
                  <a:lnTo>
                    <a:pt x="706" y="1191"/>
                  </a:lnTo>
                  <a:lnTo>
                    <a:pt x="724" y="1183"/>
                  </a:lnTo>
                  <a:lnTo>
                    <a:pt x="750" y="1174"/>
                  </a:lnTo>
                  <a:lnTo>
                    <a:pt x="750" y="1174"/>
                  </a:lnTo>
                  <a:lnTo>
                    <a:pt x="768" y="1174"/>
                  </a:lnTo>
                  <a:lnTo>
                    <a:pt x="777" y="1156"/>
                  </a:lnTo>
                  <a:lnTo>
                    <a:pt x="777" y="1147"/>
                  </a:lnTo>
                  <a:lnTo>
                    <a:pt x="768" y="1121"/>
                  </a:lnTo>
                  <a:lnTo>
                    <a:pt x="724" y="1077"/>
                  </a:lnTo>
                  <a:lnTo>
                    <a:pt x="662" y="1015"/>
                  </a:lnTo>
                  <a:lnTo>
                    <a:pt x="662" y="1015"/>
                  </a:lnTo>
                  <a:lnTo>
                    <a:pt x="644" y="980"/>
                  </a:lnTo>
                  <a:lnTo>
                    <a:pt x="627" y="962"/>
                  </a:lnTo>
                  <a:lnTo>
                    <a:pt x="635" y="936"/>
                  </a:lnTo>
                  <a:lnTo>
                    <a:pt x="644" y="918"/>
                  </a:lnTo>
                  <a:lnTo>
                    <a:pt x="662" y="909"/>
                  </a:lnTo>
                  <a:lnTo>
                    <a:pt x="688" y="900"/>
                  </a:lnTo>
                  <a:lnTo>
                    <a:pt x="741" y="891"/>
                  </a:lnTo>
                  <a:lnTo>
                    <a:pt x="741" y="891"/>
                  </a:lnTo>
                  <a:lnTo>
                    <a:pt x="759" y="891"/>
                  </a:lnTo>
                  <a:lnTo>
                    <a:pt x="768" y="874"/>
                  </a:lnTo>
                  <a:lnTo>
                    <a:pt x="768" y="821"/>
                  </a:lnTo>
                  <a:lnTo>
                    <a:pt x="768" y="786"/>
                  </a:lnTo>
                  <a:lnTo>
                    <a:pt x="768" y="759"/>
                  </a:lnTo>
                  <a:lnTo>
                    <a:pt x="777" y="724"/>
                  </a:lnTo>
                  <a:lnTo>
                    <a:pt x="794" y="688"/>
                  </a:lnTo>
                  <a:lnTo>
                    <a:pt x="794" y="688"/>
                  </a:lnTo>
                  <a:lnTo>
                    <a:pt x="812" y="662"/>
                  </a:lnTo>
                  <a:lnTo>
                    <a:pt x="821" y="627"/>
                  </a:lnTo>
                  <a:lnTo>
                    <a:pt x="821" y="591"/>
                  </a:lnTo>
                  <a:lnTo>
                    <a:pt x="812" y="547"/>
                  </a:lnTo>
                  <a:lnTo>
                    <a:pt x="785" y="477"/>
                  </a:lnTo>
                  <a:lnTo>
                    <a:pt x="777" y="441"/>
                  </a:lnTo>
                  <a:lnTo>
                    <a:pt x="777" y="415"/>
                  </a:lnTo>
                  <a:lnTo>
                    <a:pt x="777" y="415"/>
                  </a:lnTo>
                  <a:lnTo>
                    <a:pt x="777" y="388"/>
                  </a:lnTo>
                  <a:lnTo>
                    <a:pt x="794" y="371"/>
                  </a:lnTo>
                  <a:lnTo>
                    <a:pt x="838" y="336"/>
                  </a:lnTo>
                  <a:lnTo>
                    <a:pt x="900" y="300"/>
                  </a:lnTo>
                  <a:lnTo>
                    <a:pt x="962" y="238"/>
                  </a:lnTo>
                  <a:lnTo>
                    <a:pt x="962" y="238"/>
                  </a:lnTo>
                  <a:lnTo>
                    <a:pt x="988" y="212"/>
                  </a:lnTo>
                  <a:lnTo>
                    <a:pt x="988" y="194"/>
                  </a:lnTo>
                  <a:lnTo>
                    <a:pt x="980" y="186"/>
                  </a:lnTo>
                  <a:lnTo>
                    <a:pt x="962" y="177"/>
                  </a:lnTo>
                  <a:lnTo>
                    <a:pt x="918" y="159"/>
                  </a:lnTo>
                  <a:lnTo>
                    <a:pt x="900" y="141"/>
                  </a:lnTo>
                  <a:lnTo>
                    <a:pt x="891" y="124"/>
                  </a:lnTo>
                  <a:lnTo>
                    <a:pt x="891" y="124"/>
                  </a:lnTo>
                  <a:lnTo>
                    <a:pt x="882" y="106"/>
                  </a:lnTo>
                  <a:lnTo>
                    <a:pt x="874" y="88"/>
                  </a:lnTo>
                  <a:lnTo>
                    <a:pt x="856" y="71"/>
                  </a:lnTo>
                  <a:lnTo>
                    <a:pt x="830" y="62"/>
                  </a:lnTo>
                  <a:lnTo>
                    <a:pt x="794" y="62"/>
                  </a:lnTo>
                  <a:lnTo>
                    <a:pt x="768" y="71"/>
                  </a:lnTo>
                  <a:lnTo>
                    <a:pt x="741" y="80"/>
                  </a:lnTo>
                  <a:lnTo>
                    <a:pt x="706" y="97"/>
                  </a:lnTo>
                  <a:lnTo>
                    <a:pt x="706" y="97"/>
                  </a:lnTo>
                  <a:lnTo>
                    <a:pt x="671" y="115"/>
                  </a:lnTo>
                  <a:lnTo>
                    <a:pt x="653" y="115"/>
                  </a:lnTo>
                  <a:lnTo>
                    <a:pt x="644" y="115"/>
                  </a:lnTo>
                  <a:lnTo>
                    <a:pt x="627" y="97"/>
                  </a:lnTo>
                  <a:lnTo>
                    <a:pt x="591" y="97"/>
                  </a:lnTo>
                  <a:lnTo>
                    <a:pt x="591" y="97"/>
                  </a:lnTo>
                  <a:lnTo>
                    <a:pt x="538" y="97"/>
                  </a:lnTo>
                  <a:lnTo>
                    <a:pt x="477" y="97"/>
                  </a:lnTo>
                  <a:lnTo>
                    <a:pt x="450" y="88"/>
                  </a:lnTo>
                  <a:lnTo>
                    <a:pt x="432" y="80"/>
                  </a:lnTo>
                  <a:lnTo>
                    <a:pt x="415" y="71"/>
                  </a:lnTo>
                  <a:lnTo>
                    <a:pt x="406" y="53"/>
                  </a:lnTo>
                  <a:lnTo>
                    <a:pt x="406" y="53"/>
                  </a:lnTo>
                  <a:lnTo>
                    <a:pt x="406" y="27"/>
                  </a:lnTo>
                  <a:lnTo>
                    <a:pt x="397" y="9"/>
                  </a:lnTo>
                  <a:lnTo>
                    <a:pt x="388" y="0"/>
                  </a:lnTo>
                  <a:lnTo>
                    <a:pt x="380" y="0"/>
                  </a:lnTo>
                  <a:lnTo>
                    <a:pt x="362" y="0"/>
                  </a:lnTo>
                  <a:lnTo>
                    <a:pt x="344" y="9"/>
                  </a:lnTo>
                  <a:lnTo>
                    <a:pt x="300" y="36"/>
                  </a:lnTo>
                  <a:lnTo>
                    <a:pt x="300" y="36"/>
                  </a:lnTo>
                  <a:lnTo>
                    <a:pt x="274" y="62"/>
                  </a:lnTo>
                  <a:lnTo>
                    <a:pt x="221" y="71"/>
                  </a:lnTo>
                  <a:lnTo>
                    <a:pt x="221" y="71"/>
                  </a:lnTo>
                  <a:lnTo>
                    <a:pt x="212" y="194"/>
                  </a:lnTo>
                  <a:lnTo>
                    <a:pt x="221" y="238"/>
                  </a:lnTo>
                  <a:lnTo>
                    <a:pt x="230" y="274"/>
                  </a:lnTo>
                  <a:lnTo>
                    <a:pt x="230" y="274"/>
                  </a:lnTo>
                  <a:lnTo>
                    <a:pt x="238" y="300"/>
                  </a:lnTo>
                  <a:lnTo>
                    <a:pt x="247" y="327"/>
                  </a:lnTo>
                  <a:lnTo>
                    <a:pt x="238" y="406"/>
                  </a:lnTo>
                  <a:lnTo>
                    <a:pt x="230" y="503"/>
                  </a:lnTo>
                  <a:lnTo>
                    <a:pt x="203" y="618"/>
                  </a:lnTo>
                  <a:lnTo>
                    <a:pt x="168" y="724"/>
                  </a:lnTo>
                  <a:lnTo>
                    <a:pt x="132" y="830"/>
                  </a:lnTo>
                  <a:lnTo>
                    <a:pt x="88" y="918"/>
                  </a:lnTo>
                  <a:lnTo>
                    <a:pt x="44" y="989"/>
                  </a:lnTo>
                  <a:lnTo>
                    <a:pt x="44" y="989"/>
                  </a:lnTo>
                  <a:lnTo>
                    <a:pt x="9" y="1033"/>
                  </a:lnTo>
                  <a:lnTo>
                    <a:pt x="0" y="1068"/>
                  </a:lnTo>
                  <a:lnTo>
                    <a:pt x="0" y="1103"/>
                  </a:lnTo>
                  <a:lnTo>
                    <a:pt x="18" y="1130"/>
                  </a:lnTo>
                  <a:lnTo>
                    <a:pt x="44" y="1156"/>
                  </a:lnTo>
                  <a:lnTo>
                    <a:pt x="79" y="1183"/>
                  </a:lnTo>
                  <a:lnTo>
                    <a:pt x="159" y="1244"/>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0" name="Freeform 14"/>
            <p:cNvSpPr>
              <a:spLocks noChangeArrowheads="1"/>
            </p:cNvSpPr>
            <p:nvPr/>
          </p:nvSpPr>
          <p:spPr bwMode="auto">
            <a:xfrm>
              <a:off x="4556918" y="2708275"/>
              <a:ext cx="438150" cy="374650"/>
            </a:xfrm>
            <a:custGeom>
              <a:avLst/>
              <a:gdLst>
                <a:gd name="T0" fmla="*/ 389 w 1219"/>
                <a:gd name="T1" fmla="*/ 810 h 1041"/>
                <a:gd name="T2" fmla="*/ 441 w 1219"/>
                <a:gd name="T3" fmla="*/ 784 h 1041"/>
                <a:gd name="T4" fmla="*/ 494 w 1219"/>
                <a:gd name="T5" fmla="*/ 784 h 1041"/>
                <a:gd name="T6" fmla="*/ 592 w 1219"/>
                <a:gd name="T7" fmla="*/ 837 h 1041"/>
                <a:gd name="T8" fmla="*/ 636 w 1219"/>
                <a:gd name="T9" fmla="*/ 872 h 1041"/>
                <a:gd name="T10" fmla="*/ 750 w 1219"/>
                <a:gd name="T11" fmla="*/ 934 h 1041"/>
                <a:gd name="T12" fmla="*/ 812 w 1219"/>
                <a:gd name="T13" fmla="*/ 987 h 1041"/>
                <a:gd name="T14" fmla="*/ 874 w 1219"/>
                <a:gd name="T15" fmla="*/ 1040 h 1041"/>
                <a:gd name="T16" fmla="*/ 892 w 1219"/>
                <a:gd name="T17" fmla="*/ 863 h 1041"/>
                <a:gd name="T18" fmla="*/ 909 w 1219"/>
                <a:gd name="T19" fmla="*/ 810 h 1041"/>
                <a:gd name="T20" fmla="*/ 918 w 1219"/>
                <a:gd name="T21" fmla="*/ 766 h 1041"/>
                <a:gd name="T22" fmla="*/ 909 w 1219"/>
                <a:gd name="T23" fmla="*/ 687 h 1041"/>
                <a:gd name="T24" fmla="*/ 927 w 1219"/>
                <a:gd name="T25" fmla="*/ 669 h 1041"/>
                <a:gd name="T26" fmla="*/ 971 w 1219"/>
                <a:gd name="T27" fmla="*/ 669 h 1041"/>
                <a:gd name="T28" fmla="*/ 1050 w 1219"/>
                <a:gd name="T29" fmla="*/ 652 h 1041"/>
                <a:gd name="T30" fmla="*/ 1086 w 1219"/>
                <a:gd name="T31" fmla="*/ 616 h 1041"/>
                <a:gd name="T32" fmla="*/ 1094 w 1219"/>
                <a:gd name="T33" fmla="*/ 590 h 1041"/>
                <a:gd name="T34" fmla="*/ 1112 w 1219"/>
                <a:gd name="T35" fmla="*/ 528 h 1041"/>
                <a:gd name="T36" fmla="*/ 1156 w 1219"/>
                <a:gd name="T37" fmla="*/ 493 h 1041"/>
                <a:gd name="T38" fmla="*/ 1156 w 1219"/>
                <a:gd name="T39" fmla="*/ 475 h 1041"/>
                <a:gd name="T40" fmla="*/ 1121 w 1219"/>
                <a:gd name="T41" fmla="*/ 413 h 1041"/>
                <a:gd name="T42" fmla="*/ 1059 w 1219"/>
                <a:gd name="T43" fmla="*/ 334 h 1041"/>
                <a:gd name="T44" fmla="*/ 1059 w 1219"/>
                <a:gd name="T45" fmla="*/ 316 h 1041"/>
                <a:gd name="T46" fmla="*/ 1147 w 1219"/>
                <a:gd name="T47" fmla="*/ 263 h 1041"/>
                <a:gd name="T48" fmla="*/ 1209 w 1219"/>
                <a:gd name="T49" fmla="*/ 193 h 1041"/>
                <a:gd name="T50" fmla="*/ 1218 w 1219"/>
                <a:gd name="T51" fmla="*/ 157 h 1041"/>
                <a:gd name="T52" fmla="*/ 1209 w 1219"/>
                <a:gd name="T53" fmla="*/ 61 h 1041"/>
                <a:gd name="T54" fmla="*/ 1200 w 1219"/>
                <a:gd name="T55" fmla="*/ 0 h 1041"/>
                <a:gd name="T56" fmla="*/ 1174 w 1219"/>
                <a:gd name="T57" fmla="*/ 35 h 1041"/>
                <a:gd name="T58" fmla="*/ 1121 w 1219"/>
                <a:gd name="T59" fmla="*/ 26 h 1041"/>
                <a:gd name="T60" fmla="*/ 1094 w 1219"/>
                <a:gd name="T61" fmla="*/ 17 h 1041"/>
                <a:gd name="T62" fmla="*/ 997 w 1219"/>
                <a:gd name="T63" fmla="*/ 8 h 1041"/>
                <a:gd name="T64" fmla="*/ 821 w 1219"/>
                <a:gd name="T65" fmla="*/ 35 h 1041"/>
                <a:gd name="T66" fmla="*/ 777 w 1219"/>
                <a:gd name="T67" fmla="*/ 53 h 1041"/>
                <a:gd name="T68" fmla="*/ 715 w 1219"/>
                <a:gd name="T69" fmla="*/ 96 h 1041"/>
                <a:gd name="T70" fmla="*/ 680 w 1219"/>
                <a:gd name="T71" fmla="*/ 157 h 1041"/>
                <a:gd name="T72" fmla="*/ 689 w 1219"/>
                <a:gd name="T73" fmla="*/ 219 h 1041"/>
                <a:gd name="T74" fmla="*/ 697 w 1219"/>
                <a:gd name="T75" fmla="*/ 237 h 1041"/>
                <a:gd name="T76" fmla="*/ 697 w 1219"/>
                <a:gd name="T77" fmla="*/ 272 h 1041"/>
                <a:gd name="T78" fmla="*/ 653 w 1219"/>
                <a:gd name="T79" fmla="*/ 290 h 1041"/>
                <a:gd name="T80" fmla="*/ 592 w 1219"/>
                <a:gd name="T81" fmla="*/ 290 h 1041"/>
                <a:gd name="T82" fmla="*/ 556 w 1219"/>
                <a:gd name="T83" fmla="*/ 246 h 1041"/>
                <a:gd name="T84" fmla="*/ 547 w 1219"/>
                <a:gd name="T85" fmla="*/ 228 h 1041"/>
                <a:gd name="T86" fmla="*/ 512 w 1219"/>
                <a:gd name="T87" fmla="*/ 219 h 1041"/>
                <a:gd name="T88" fmla="*/ 459 w 1219"/>
                <a:gd name="T89" fmla="*/ 237 h 1041"/>
                <a:gd name="T90" fmla="*/ 424 w 1219"/>
                <a:gd name="T91" fmla="*/ 290 h 1041"/>
                <a:gd name="T92" fmla="*/ 424 w 1219"/>
                <a:gd name="T93" fmla="*/ 316 h 1041"/>
                <a:gd name="T94" fmla="*/ 406 w 1219"/>
                <a:gd name="T95" fmla="*/ 378 h 1041"/>
                <a:gd name="T96" fmla="*/ 327 w 1219"/>
                <a:gd name="T97" fmla="*/ 457 h 1041"/>
                <a:gd name="T98" fmla="*/ 291 w 1219"/>
                <a:gd name="T99" fmla="*/ 519 h 1041"/>
                <a:gd name="T100" fmla="*/ 291 w 1219"/>
                <a:gd name="T101" fmla="*/ 563 h 1041"/>
                <a:gd name="T102" fmla="*/ 265 w 1219"/>
                <a:gd name="T103" fmla="*/ 643 h 1041"/>
                <a:gd name="T104" fmla="*/ 212 w 1219"/>
                <a:gd name="T105" fmla="*/ 722 h 1041"/>
                <a:gd name="T106" fmla="*/ 53 w 1219"/>
                <a:gd name="T107" fmla="*/ 837 h 1041"/>
                <a:gd name="T108" fmla="*/ 0 w 1219"/>
                <a:gd name="T109" fmla="*/ 863 h 1041"/>
                <a:gd name="T110" fmla="*/ 71 w 1219"/>
                <a:gd name="T111" fmla="*/ 890 h 1041"/>
                <a:gd name="T112" fmla="*/ 106 w 1219"/>
                <a:gd name="T113" fmla="*/ 907 h 1041"/>
                <a:gd name="T114" fmla="*/ 256 w 1219"/>
                <a:gd name="T115" fmla="*/ 872 h 1041"/>
                <a:gd name="T116" fmla="*/ 371 w 1219"/>
                <a:gd name="T117" fmla="*/ 828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9" h="1041">
                  <a:moveTo>
                    <a:pt x="389" y="810"/>
                  </a:moveTo>
                  <a:lnTo>
                    <a:pt x="389" y="810"/>
                  </a:lnTo>
                  <a:lnTo>
                    <a:pt x="415" y="793"/>
                  </a:lnTo>
                  <a:lnTo>
                    <a:pt x="441" y="784"/>
                  </a:lnTo>
                  <a:lnTo>
                    <a:pt x="468" y="784"/>
                  </a:lnTo>
                  <a:lnTo>
                    <a:pt x="494" y="784"/>
                  </a:lnTo>
                  <a:lnTo>
                    <a:pt x="547" y="802"/>
                  </a:lnTo>
                  <a:lnTo>
                    <a:pt x="592" y="837"/>
                  </a:lnTo>
                  <a:lnTo>
                    <a:pt x="592" y="837"/>
                  </a:lnTo>
                  <a:lnTo>
                    <a:pt x="636" y="872"/>
                  </a:lnTo>
                  <a:lnTo>
                    <a:pt x="689" y="899"/>
                  </a:lnTo>
                  <a:lnTo>
                    <a:pt x="750" y="934"/>
                  </a:lnTo>
                  <a:lnTo>
                    <a:pt x="812" y="987"/>
                  </a:lnTo>
                  <a:lnTo>
                    <a:pt x="812" y="987"/>
                  </a:lnTo>
                  <a:lnTo>
                    <a:pt x="874" y="1040"/>
                  </a:lnTo>
                  <a:lnTo>
                    <a:pt x="874" y="1040"/>
                  </a:lnTo>
                  <a:lnTo>
                    <a:pt x="883" y="925"/>
                  </a:lnTo>
                  <a:lnTo>
                    <a:pt x="892" y="863"/>
                  </a:lnTo>
                  <a:lnTo>
                    <a:pt x="909" y="810"/>
                  </a:lnTo>
                  <a:lnTo>
                    <a:pt x="909" y="810"/>
                  </a:lnTo>
                  <a:lnTo>
                    <a:pt x="909" y="793"/>
                  </a:lnTo>
                  <a:lnTo>
                    <a:pt x="918" y="766"/>
                  </a:lnTo>
                  <a:lnTo>
                    <a:pt x="909" y="722"/>
                  </a:lnTo>
                  <a:lnTo>
                    <a:pt x="909" y="687"/>
                  </a:lnTo>
                  <a:lnTo>
                    <a:pt x="909" y="678"/>
                  </a:lnTo>
                  <a:lnTo>
                    <a:pt x="927" y="669"/>
                  </a:lnTo>
                  <a:lnTo>
                    <a:pt x="927" y="669"/>
                  </a:lnTo>
                  <a:lnTo>
                    <a:pt x="971" y="669"/>
                  </a:lnTo>
                  <a:lnTo>
                    <a:pt x="1024" y="660"/>
                  </a:lnTo>
                  <a:lnTo>
                    <a:pt x="1050" y="652"/>
                  </a:lnTo>
                  <a:lnTo>
                    <a:pt x="1068" y="634"/>
                  </a:lnTo>
                  <a:lnTo>
                    <a:pt x="1086" y="616"/>
                  </a:lnTo>
                  <a:lnTo>
                    <a:pt x="1094" y="590"/>
                  </a:lnTo>
                  <a:lnTo>
                    <a:pt x="1094" y="590"/>
                  </a:lnTo>
                  <a:lnTo>
                    <a:pt x="1094" y="555"/>
                  </a:lnTo>
                  <a:lnTo>
                    <a:pt x="1112" y="528"/>
                  </a:lnTo>
                  <a:lnTo>
                    <a:pt x="1130" y="519"/>
                  </a:lnTo>
                  <a:lnTo>
                    <a:pt x="1156" y="493"/>
                  </a:lnTo>
                  <a:lnTo>
                    <a:pt x="1156" y="493"/>
                  </a:lnTo>
                  <a:lnTo>
                    <a:pt x="1156" y="475"/>
                  </a:lnTo>
                  <a:lnTo>
                    <a:pt x="1147" y="457"/>
                  </a:lnTo>
                  <a:lnTo>
                    <a:pt x="1121" y="413"/>
                  </a:lnTo>
                  <a:lnTo>
                    <a:pt x="1059" y="334"/>
                  </a:lnTo>
                  <a:lnTo>
                    <a:pt x="1059" y="334"/>
                  </a:lnTo>
                  <a:lnTo>
                    <a:pt x="1059" y="325"/>
                  </a:lnTo>
                  <a:lnTo>
                    <a:pt x="1059" y="316"/>
                  </a:lnTo>
                  <a:lnTo>
                    <a:pt x="1094" y="299"/>
                  </a:lnTo>
                  <a:lnTo>
                    <a:pt x="1147" y="263"/>
                  </a:lnTo>
                  <a:lnTo>
                    <a:pt x="1183" y="228"/>
                  </a:lnTo>
                  <a:lnTo>
                    <a:pt x="1209" y="193"/>
                  </a:lnTo>
                  <a:lnTo>
                    <a:pt x="1209" y="193"/>
                  </a:lnTo>
                  <a:lnTo>
                    <a:pt x="1218" y="157"/>
                  </a:lnTo>
                  <a:lnTo>
                    <a:pt x="1218" y="113"/>
                  </a:lnTo>
                  <a:lnTo>
                    <a:pt x="1209" y="61"/>
                  </a:lnTo>
                  <a:lnTo>
                    <a:pt x="1200" y="0"/>
                  </a:lnTo>
                  <a:lnTo>
                    <a:pt x="1200" y="0"/>
                  </a:lnTo>
                  <a:lnTo>
                    <a:pt x="1183" y="17"/>
                  </a:lnTo>
                  <a:lnTo>
                    <a:pt x="1174" y="35"/>
                  </a:lnTo>
                  <a:lnTo>
                    <a:pt x="1147" y="35"/>
                  </a:lnTo>
                  <a:lnTo>
                    <a:pt x="1121" y="26"/>
                  </a:lnTo>
                  <a:lnTo>
                    <a:pt x="1121" y="26"/>
                  </a:lnTo>
                  <a:lnTo>
                    <a:pt x="1094" y="17"/>
                  </a:lnTo>
                  <a:lnTo>
                    <a:pt x="1068" y="8"/>
                  </a:lnTo>
                  <a:lnTo>
                    <a:pt x="997" y="8"/>
                  </a:lnTo>
                  <a:lnTo>
                    <a:pt x="918" y="17"/>
                  </a:lnTo>
                  <a:lnTo>
                    <a:pt x="821" y="35"/>
                  </a:lnTo>
                  <a:lnTo>
                    <a:pt x="821" y="35"/>
                  </a:lnTo>
                  <a:lnTo>
                    <a:pt x="777" y="53"/>
                  </a:lnTo>
                  <a:lnTo>
                    <a:pt x="742" y="70"/>
                  </a:lnTo>
                  <a:lnTo>
                    <a:pt x="715" y="96"/>
                  </a:lnTo>
                  <a:lnTo>
                    <a:pt x="697" y="131"/>
                  </a:lnTo>
                  <a:lnTo>
                    <a:pt x="680" y="157"/>
                  </a:lnTo>
                  <a:lnTo>
                    <a:pt x="680" y="193"/>
                  </a:lnTo>
                  <a:lnTo>
                    <a:pt x="689" y="219"/>
                  </a:lnTo>
                  <a:lnTo>
                    <a:pt x="697" y="237"/>
                  </a:lnTo>
                  <a:lnTo>
                    <a:pt x="697" y="237"/>
                  </a:lnTo>
                  <a:lnTo>
                    <a:pt x="706" y="263"/>
                  </a:lnTo>
                  <a:lnTo>
                    <a:pt x="697" y="272"/>
                  </a:lnTo>
                  <a:lnTo>
                    <a:pt x="680" y="290"/>
                  </a:lnTo>
                  <a:lnTo>
                    <a:pt x="653" y="290"/>
                  </a:lnTo>
                  <a:lnTo>
                    <a:pt x="627" y="290"/>
                  </a:lnTo>
                  <a:lnTo>
                    <a:pt x="592" y="290"/>
                  </a:lnTo>
                  <a:lnTo>
                    <a:pt x="574" y="272"/>
                  </a:lnTo>
                  <a:lnTo>
                    <a:pt x="556" y="246"/>
                  </a:lnTo>
                  <a:lnTo>
                    <a:pt x="556" y="246"/>
                  </a:lnTo>
                  <a:lnTo>
                    <a:pt x="547" y="228"/>
                  </a:lnTo>
                  <a:lnTo>
                    <a:pt x="530" y="219"/>
                  </a:lnTo>
                  <a:lnTo>
                    <a:pt x="512" y="219"/>
                  </a:lnTo>
                  <a:lnTo>
                    <a:pt x="486" y="228"/>
                  </a:lnTo>
                  <a:lnTo>
                    <a:pt x="459" y="237"/>
                  </a:lnTo>
                  <a:lnTo>
                    <a:pt x="441" y="263"/>
                  </a:lnTo>
                  <a:lnTo>
                    <a:pt x="424" y="290"/>
                  </a:lnTo>
                  <a:lnTo>
                    <a:pt x="424" y="316"/>
                  </a:lnTo>
                  <a:lnTo>
                    <a:pt x="424" y="316"/>
                  </a:lnTo>
                  <a:lnTo>
                    <a:pt x="424" y="352"/>
                  </a:lnTo>
                  <a:lnTo>
                    <a:pt x="406" y="378"/>
                  </a:lnTo>
                  <a:lnTo>
                    <a:pt x="353" y="431"/>
                  </a:lnTo>
                  <a:lnTo>
                    <a:pt x="327" y="457"/>
                  </a:lnTo>
                  <a:lnTo>
                    <a:pt x="309" y="493"/>
                  </a:lnTo>
                  <a:lnTo>
                    <a:pt x="291" y="519"/>
                  </a:lnTo>
                  <a:lnTo>
                    <a:pt x="291" y="563"/>
                  </a:lnTo>
                  <a:lnTo>
                    <a:pt x="291" y="563"/>
                  </a:lnTo>
                  <a:lnTo>
                    <a:pt x="283" y="607"/>
                  </a:lnTo>
                  <a:lnTo>
                    <a:pt x="265" y="643"/>
                  </a:lnTo>
                  <a:lnTo>
                    <a:pt x="239" y="687"/>
                  </a:lnTo>
                  <a:lnTo>
                    <a:pt x="212" y="722"/>
                  </a:lnTo>
                  <a:lnTo>
                    <a:pt x="133" y="784"/>
                  </a:lnTo>
                  <a:lnTo>
                    <a:pt x="53" y="837"/>
                  </a:lnTo>
                  <a:lnTo>
                    <a:pt x="53" y="837"/>
                  </a:lnTo>
                  <a:lnTo>
                    <a:pt x="0" y="863"/>
                  </a:lnTo>
                  <a:lnTo>
                    <a:pt x="0" y="863"/>
                  </a:lnTo>
                  <a:lnTo>
                    <a:pt x="71" y="890"/>
                  </a:lnTo>
                  <a:lnTo>
                    <a:pt x="106" y="907"/>
                  </a:lnTo>
                  <a:lnTo>
                    <a:pt x="106" y="907"/>
                  </a:lnTo>
                  <a:lnTo>
                    <a:pt x="177" y="899"/>
                  </a:lnTo>
                  <a:lnTo>
                    <a:pt x="256" y="872"/>
                  </a:lnTo>
                  <a:lnTo>
                    <a:pt x="336" y="846"/>
                  </a:lnTo>
                  <a:lnTo>
                    <a:pt x="371" y="828"/>
                  </a:lnTo>
                  <a:lnTo>
                    <a:pt x="389" y="810"/>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1" name="Freeform 15"/>
            <p:cNvSpPr>
              <a:spLocks noChangeArrowheads="1"/>
            </p:cNvSpPr>
            <p:nvPr/>
          </p:nvSpPr>
          <p:spPr bwMode="auto">
            <a:xfrm>
              <a:off x="4841081" y="3184525"/>
              <a:ext cx="69850" cy="98425"/>
            </a:xfrm>
            <a:custGeom>
              <a:avLst/>
              <a:gdLst>
                <a:gd name="T0" fmla="*/ 194 w 195"/>
                <a:gd name="T1" fmla="*/ 274 h 275"/>
                <a:gd name="T2" fmla="*/ 194 w 195"/>
                <a:gd name="T3" fmla="*/ 274 h 275"/>
                <a:gd name="T4" fmla="*/ 194 w 195"/>
                <a:gd name="T5" fmla="*/ 221 h 275"/>
                <a:gd name="T6" fmla="*/ 176 w 195"/>
                <a:gd name="T7" fmla="*/ 168 h 275"/>
                <a:gd name="T8" fmla="*/ 150 w 195"/>
                <a:gd name="T9" fmla="*/ 97 h 275"/>
                <a:gd name="T10" fmla="*/ 106 w 195"/>
                <a:gd name="T11" fmla="*/ 27 h 275"/>
                <a:gd name="T12" fmla="*/ 106 w 195"/>
                <a:gd name="T13" fmla="*/ 27 h 275"/>
                <a:gd name="T14" fmla="*/ 97 w 195"/>
                <a:gd name="T15" fmla="*/ 9 h 275"/>
                <a:gd name="T16" fmla="*/ 106 w 195"/>
                <a:gd name="T17" fmla="*/ 0 h 275"/>
                <a:gd name="T18" fmla="*/ 106 w 195"/>
                <a:gd name="T19" fmla="*/ 0 h 275"/>
                <a:gd name="T20" fmla="*/ 61 w 195"/>
                <a:gd name="T21" fmla="*/ 27 h 275"/>
                <a:gd name="T22" fmla="*/ 26 w 195"/>
                <a:gd name="T23" fmla="*/ 80 h 275"/>
                <a:gd name="T24" fmla="*/ 17 w 195"/>
                <a:gd name="T25" fmla="*/ 115 h 275"/>
                <a:gd name="T26" fmla="*/ 8 w 195"/>
                <a:gd name="T27" fmla="*/ 150 h 275"/>
                <a:gd name="T28" fmla="*/ 0 w 195"/>
                <a:gd name="T29" fmla="*/ 194 h 275"/>
                <a:gd name="T30" fmla="*/ 0 w 195"/>
                <a:gd name="T31" fmla="*/ 247 h 275"/>
                <a:gd name="T32" fmla="*/ 0 w 195"/>
                <a:gd name="T33" fmla="*/ 247 h 275"/>
                <a:gd name="T34" fmla="*/ 97 w 195"/>
                <a:gd name="T35" fmla="*/ 256 h 275"/>
                <a:gd name="T36" fmla="*/ 194 w 195"/>
                <a:gd name="T37" fmla="*/ 2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75">
                  <a:moveTo>
                    <a:pt x="194" y="274"/>
                  </a:moveTo>
                  <a:lnTo>
                    <a:pt x="194" y="274"/>
                  </a:lnTo>
                  <a:lnTo>
                    <a:pt x="194" y="221"/>
                  </a:lnTo>
                  <a:lnTo>
                    <a:pt x="176" y="168"/>
                  </a:lnTo>
                  <a:lnTo>
                    <a:pt x="150" y="97"/>
                  </a:lnTo>
                  <a:lnTo>
                    <a:pt x="106" y="27"/>
                  </a:lnTo>
                  <a:lnTo>
                    <a:pt x="106" y="27"/>
                  </a:lnTo>
                  <a:lnTo>
                    <a:pt x="97" y="9"/>
                  </a:lnTo>
                  <a:lnTo>
                    <a:pt x="106" y="0"/>
                  </a:lnTo>
                  <a:lnTo>
                    <a:pt x="106" y="0"/>
                  </a:lnTo>
                  <a:lnTo>
                    <a:pt x="61" y="27"/>
                  </a:lnTo>
                  <a:lnTo>
                    <a:pt x="26" y="80"/>
                  </a:lnTo>
                  <a:lnTo>
                    <a:pt x="17" y="115"/>
                  </a:lnTo>
                  <a:lnTo>
                    <a:pt x="8" y="150"/>
                  </a:lnTo>
                  <a:lnTo>
                    <a:pt x="0" y="194"/>
                  </a:lnTo>
                  <a:lnTo>
                    <a:pt x="0" y="247"/>
                  </a:lnTo>
                  <a:lnTo>
                    <a:pt x="0" y="247"/>
                  </a:lnTo>
                  <a:lnTo>
                    <a:pt x="97" y="256"/>
                  </a:lnTo>
                  <a:lnTo>
                    <a:pt x="194" y="274"/>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2" name="Freeform 16"/>
            <p:cNvSpPr>
              <a:spLocks noChangeArrowheads="1"/>
            </p:cNvSpPr>
            <p:nvPr/>
          </p:nvSpPr>
          <p:spPr bwMode="auto">
            <a:xfrm>
              <a:off x="4487068" y="2990850"/>
              <a:ext cx="412750" cy="285750"/>
            </a:xfrm>
            <a:custGeom>
              <a:avLst/>
              <a:gdLst>
                <a:gd name="T0" fmla="*/ 35 w 1148"/>
                <a:gd name="T1" fmla="*/ 203 h 795"/>
                <a:gd name="T2" fmla="*/ 80 w 1148"/>
                <a:gd name="T3" fmla="*/ 300 h 795"/>
                <a:gd name="T4" fmla="*/ 133 w 1148"/>
                <a:gd name="T5" fmla="*/ 326 h 795"/>
                <a:gd name="T6" fmla="*/ 141 w 1148"/>
                <a:gd name="T7" fmla="*/ 318 h 795"/>
                <a:gd name="T8" fmla="*/ 168 w 1148"/>
                <a:gd name="T9" fmla="*/ 309 h 795"/>
                <a:gd name="T10" fmla="*/ 247 w 1148"/>
                <a:gd name="T11" fmla="*/ 379 h 795"/>
                <a:gd name="T12" fmla="*/ 291 w 1148"/>
                <a:gd name="T13" fmla="*/ 415 h 795"/>
                <a:gd name="T14" fmla="*/ 459 w 1148"/>
                <a:gd name="T15" fmla="*/ 494 h 795"/>
                <a:gd name="T16" fmla="*/ 477 w 1148"/>
                <a:gd name="T17" fmla="*/ 521 h 795"/>
                <a:gd name="T18" fmla="*/ 485 w 1148"/>
                <a:gd name="T19" fmla="*/ 556 h 795"/>
                <a:gd name="T20" fmla="*/ 512 w 1148"/>
                <a:gd name="T21" fmla="*/ 609 h 795"/>
                <a:gd name="T22" fmla="*/ 547 w 1148"/>
                <a:gd name="T23" fmla="*/ 626 h 795"/>
                <a:gd name="T24" fmla="*/ 565 w 1148"/>
                <a:gd name="T25" fmla="*/ 618 h 795"/>
                <a:gd name="T26" fmla="*/ 653 w 1148"/>
                <a:gd name="T27" fmla="*/ 556 h 795"/>
                <a:gd name="T28" fmla="*/ 697 w 1148"/>
                <a:gd name="T29" fmla="*/ 538 h 795"/>
                <a:gd name="T30" fmla="*/ 697 w 1148"/>
                <a:gd name="T31" fmla="*/ 556 h 795"/>
                <a:gd name="T32" fmla="*/ 715 w 1148"/>
                <a:gd name="T33" fmla="*/ 653 h 795"/>
                <a:gd name="T34" fmla="*/ 741 w 1148"/>
                <a:gd name="T35" fmla="*/ 688 h 795"/>
                <a:gd name="T36" fmla="*/ 786 w 1148"/>
                <a:gd name="T37" fmla="*/ 697 h 795"/>
                <a:gd name="T38" fmla="*/ 803 w 1148"/>
                <a:gd name="T39" fmla="*/ 697 h 795"/>
                <a:gd name="T40" fmla="*/ 856 w 1148"/>
                <a:gd name="T41" fmla="*/ 741 h 795"/>
                <a:gd name="T42" fmla="*/ 909 w 1148"/>
                <a:gd name="T43" fmla="*/ 794 h 795"/>
                <a:gd name="T44" fmla="*/ 936 w 1148"/>
                <a:gd name="T45" fmla="*/ 794 h 795"/>
                <a:gd name="T46" fmla="*/ 980 w 1148"/>
                <a:gd name="T47" fmla="*/ 785 h 795"/>
                <a:gd name="T48" fmla="*/ 988 w 1148"/>
                <a:gd name="T49" fmla="*/ 688 h 795"/>
                <a:gd name="T50" fmla="*/ 1006 w 1148"/>
                <a:gd name="T51" fmla="*/ 618 h 795"/>
                <a:gd name="T52" fmla="*/ 1086 w 1148"/>
                <a:gd name="T53" fmla="*/ 538 h 795"/>
                <a:gd name="T54" fmla="*/ 1121 w 1148"/>
                <a:gd name="T55" fmla="*/ 494 h 795"/>
                <a:gd name="T56" fmla="*/ 1147 w 1148"/>
                <a:gd name="T57" fmla="*/ 450 h 795"/>
                <a:gd name="T58" fmla="*/ 1147 w 1148"/>
                <a:gd name="T59" fmla="*/ 432 h 795"/>
                <a:gd name="T60" fmla="*/ 1103 w 1148"/>
                <a:gd name="T61" fmla="*/ 362 h 795"/>
                <a:gd name="T62" fmla="*/ 1068 w 1148"/>
                <a:gd name="T63" fmla="*/ 291 h 795"/>
                <a:gd name="T64" fmla="*/ 1068 w 1148"/>
                <a:gd name="T65" fmla="*/ 265 h 795"/>
                <a:gd name="T66" fmla="*/ 1068 w 1148"/>
                <a:gd name="T67" fmla="*/ 256 h 795"/>
                <a:gd name="T68" fmla="*/ 1006 w 1148"/>
                <a:gd name="T69" fmla="*/ 203 h 795"/>
                <a:gd name="T70" fmla="*/ 883 w 1148"/>
                <a:gd name="T71" fmla="*/ 115 h 795"/>
                <a:gd name="T72" fmla="*/ 786 w 1148"/>
                <a:gd name="T73" fmla="*/ 53 h 795"/>
                <a:gd name="T74" fmla="*/ 741 w 1148"/>
                <a:gd name="T75" fmla="*/ 18 h 795"/>
                <a:gd name="T76" fmla="*/ 662 w 1148"/>
                <a:gd name="T77" fmla="*/ 0 h 795"/>
                <a:gd name="T78" fmla="*/ 609 w 1148"/>
                <a:gd name="T79" fmla="*/ 9 h 795"/>
                <a:gd name="T80" fmla="*/ 583 w 1148"/>
                <a:gd name="T81" fmla="*/ 26 h 795"/>
                <a:gd name="T82" fmla="*/ 530 w 1148"/>
                <a:gd name="T83" fmla="*/ 62 h 795"/>
                <a:gd name="T84" fmla="*/ 371 w 1148"/>
                <a:gd name="T85" fmla="*/ 115 h 795"/>
                <a:gd name="T86" fmla="*/ 300 w 1148"/>
                <a:gd name="T87" fmla="*/ 123 h 795"/>
                <a:gd name="T88" fmla="*/ 194 w 1148"/>
                <a:gd name="T89" fmla="*/ 79 h 795"/>
                <a:gd name="T90" fmla="*/ 97 w 1148"/>
                <a:gd name="T91" fmla="*/ 132 h 795"/>
                <a:gd name="T92" fmla="*/ 0 w 1148"/>
                <a:gd name="T93" fmla="*/ 168 h 795"/>
                <a:gd name="T94" fmla="*/ 9 w 1148"/>
                <a:gd name="T95" fmla="*/ 176 h 795"/>
                <a:gd name="T96" fmla="*/ 35 w 1148"/>
                <a:gd name="T97" fmla="*/ 19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8" h="795">
                  <a:moveTo>
                    <a:pt x="35" y="203"/>
                  </a:moveTo>
                  <a:lnTo>
                    <a:pt x="35" y="203"/>
                  </a:lnTo>
                  <a:lnTo>
                    <a:pt x="53" y="247"/>
                  </a:lnTo>
                  <a:lnTo>
                    <a:pt x="80" y="300"/>
                  </a:lnTo>
                  <a:lnTo>
                    <a:pt x="115" y="326"/>
                  </a:lnTo>
                  <a:lnTo>
                    <a:pt x="133" y="326"/>
                  </a:lnTo>
                  <a:lnTo>
                    <a:pt x="141" y="318"/>
                  </a:lnTo>
                  <a:lnTo>
                    <a:pt x="141" y="318"/>
                  </a:lnTo>
                  <a:lnTo>
                    <a:pt x="150" y="309"/>
                  </a:lnTo>
                  <a:lnTo>
                    <a:pt x="168" y="309"/>
                  </a:lnTo>
                  <a:lnTo>
                    <a:pt x="203" y="335"/>
                  </a:lnTo>
                  <a:lnTo>
                    <a:pt x="247" y="379"/>
                  </a:lnTo>
                  <a:lnTo>
                    <a:pt x="291" y="415"/>
                  </a:lnTo>
                  <a:lnTo>
                    <a:pt x="291" y="415"/>
                  </a:lnTo>
                  <a:lnTo>
                    <a:pt x="406" y="468"/>
                  </a:lnTo>
                  <a:lnTo>
                    <a:pt x="459" y="494"/>
                  </a:lnTo>
                  <a:lnTo>
                    <a:pt x="468" y="512"/>
                  </a:lnTo>
                  <a:lnTo>
                    <a:pt x="477" y="521"/>
                  </a:lnTo>
                  <a:lnTo>
                    <a:pt x="477" y="521"/>
                  </a:lnTo>
                  <a:lnTo>
                    <a:pt x="485" y="556"/>
                  </a:lnTo>
                  <a:lnTo>
                    <a:pt x="503" y="600"/>
                  </a:lnTo>
                  <a:lnTo>
                    <a:pt x="512" y="609"/>
                  </a:lnTo>
                  <a:lnTo>
                    <a:pt x="530" y="626"/>
                  </a:lnTo>
                  <a:lnTo>
                    <a:pt x="547" y="626"/>
                  </a:lnTo>
                  <a:lnTo>
                    <a:pt x="565" y="618"/>
                  </a:lnTo>
                  <a:lnTo>
                    <a:pt x="565" y="618"/>
                  </a:lnTo>
                  <a:lnTo>
                    <a:pt x="609" y="591"/>
                  </a:lnTo>
                  <a:lnTo>
                    <a:pt x="653" y="556"/>
                  </a:lnTo>
                  <a:lnTo>
                    <a:pt x="688" y="538"/>
                  </a:lnTo>
                  <a:lnTo>
                    <a:pt x="697" y="538"/>
                  </a:lnTo>
                  <a:lnTo>
                    <a:pt x="697" y="556"/>
                  </a:lnTo>
                  <a:lnTo>
                    <a:pt x="697" y="556"/>
                  </a:lnTo>
                  <a:lnTo>
                    <a:pt x="697" y="600"/>
                  </a:lnTo>
                  <a:lnTo>
                    <a:pt x="715" y="653"/>
                  </a:lnTo>
                  <a:lnTo>
                    <a:pt x="724" y="671"/>
                  </a:lnTo>
                  <a:lnTo>
                    <a:pt x="741" y="688"/>
                  </a:lnTo>
                  <a:lnTo>
                    <a:pt x="759" y="697"/>
                  </a:lnTo>
                  <a:lnTo>
                    <a:pt x="786" y="697"/>
                  </a:lnTo>
                  <a:lnTo>
                    <a:pt x="786" y="697"/>
                  </a:lnTo>
                  <a:lnTo>
                    <a:pt x="803" y="697"/>
                  </a:lnTo>
                  <a:lnTo>
                    <a:pt x="821" y="706"/>
                  </a:lnTo>
                  <a:lnTo>
                    <a:pt x="856" y="741"/>
                  </a:lnTo>
                  <a:lnTo>
                    <a:pt x="891" y="785"/>
                  </a:lnTo>
                  <a:lnTo>
                    <a:pt x="909" y="794"/>
                  </a:lnTo>
                  <a:lnTo>
                    <a:pt x="936" y="794"/>
                  </a:lnTo>
                  <a:lnTo>
                    <a:pt x="936" y="794"/>
                  </a:lnTo>
                  <a:lnTo>
                    <a:pt x="980" y="785"/>
                  </a:lnTo>
                  <a:lnTo>
                    <a:pt x="980" y="785"/>
                  </a:lnTo>
                  <a:lnTo>
                    <a:pt x="980" y="732"/>
                  </a:lnTo>
                  <a:lnTo>
                    <a:pt x="988" y="688"/>
                  </a:lnTo>
                  <a:lnTo>
                    <a:pt x="997" y="653"/>
                  </a:lnTo>
                  <a:lnTo>
                    <a:pt x="1006" y="618"/>
                  </a:lnTo>
                  <a:lnTo>
                    <a:pt x="1041" y="565"/>
                  </a:lnTo>
                  <a:lnTo>
                    <a:pt x="1086" y="538"/>
                  </a:lnTo>
                  <a:lnTo>
                    <a:pt x="1086" y="538"/>
                  </a:lnTo>
                  <a:lnTo>
                    <a:pt x="1121" y="494"/>
                  </a:lnTo>
                  <a:lnTo>
                    <a:pt x="1138" y="476"/>
                  </a:lnTo>
                  <a:lnTo>
                    <a:pt x="1147" y="450"/>
                  </a:lnTo>
                  <a:lnTo>
                    <a:pt x="1147" y="450"/>
                  </a:lnTo>
                  <a:lnTo>
                    <a:pt x="1147" y="432"/>
                  </a:lnTo>
                  <a:lnTo>
                    <a:pt x="1138" y="415"/>
                  </a:lnTo>
                  <a:lnTo>
                    <a:pt x="1103" y="362"/>
                  </a:lnTo>
                  <a:lnTo>
                    <a:pt x="1077" y="309"/>
                  </a:lnTo>
                  <a:lnTo>
                    <a:pt x="1068" y="291"/>
                  </a:lnTo>
                  <a:lnTo>
                    <a:pt x="1068" y="265"/>
                  </a:lnTo>
                  <a:lnTo>
                    <a:pt x="1068" y="265"/>
                  </a:lnTo>
                  <a:lnTo>
                    <a:pt x="1068" y="256"/>
                  </a:lnTo>
                  <a:lnTo>
                    <a:pt x="1068" y="256"/>
                  </a:lnTo>
                  <a:lnTo>
                    <a:pt x="1006" y="203"/>
                  </a:lnTo>
                  <a:lnTo>
                    <a:pt x="1006" y="203"/>
                  </a:lnTo>
                  <a:lnTo>
                    <a:pt x="944" y="150"/>
                  </a:lnTo>
                  <a:lnTo>
                    <a:pt x="883" y="115"/>
                  </a:lnTo>
                  <a:lnTo>
                    <a:pt x="830" y="88"/>
                  </a:lnTo>
                  <a:lnTo>
                    <a:pt x="786" y="53"/>
                  </a:lnTo>
                  <a:lnTo>
                    <a:pt x="786" y="53"/>
                  </a:lnTo>
                  <a:lnTo>
                    <a:pt x="741" y="18"/>
                  </a:lnTo>
                  <a:lnTo>
                    <a:pt x="688" y="0"/>
                  </a:lnTo>
                  <a:lnTo>
                    <a:pt x="662" y="0"/>
                  </a:lnTo>
                  <a:lnTo>
                    <a:pt x="635" y="0"/>
                  </a:lnTo>
                  <a:lnTo>
                    <a:pt x="609" y="9"/>
                  </a:lnTo>
                  <a:lnTo>
                    <a:pt x="583" y="26"/>
                  </a:lnTo>
                  <a:lnTo>
                    <a:pt x="583" y="26"/>
                  </a:lnTo>
                  <a:lnTo>
                    <a:pt x="565" y="44"/>
                  </a:lnTo>
                  <a:lnTo>
                    <a:pt x="530" y="62"/>
                  </a:lnTo>
                  <a:lnTo>
                    <a:pt x="450" y="88"/>
                  </a:lnTo>
                  <a:lnTo>
                    <a:pt x="371" y="115"/>
                  </a:lnTo>
                  <a:lnTo>
                    <a:pt x="300" y="123"/>
                  </a:lnTo>
                  <a:lnTo>
                    <a:pt x="300" y="123"/>
                  </a:lnTo>
                  <a:lnTo>
                    <a:pt x="265" y="106"/>
                  </a:lnTo>
                  <a:lnTo>
                    <a:pt x="194" y="79"/>
                  </a:lnTo>
                  <a:lnTo>
                    <a:pt x="194" y="79"/>
                  </a:lnTo>
                  <a:lnTo>
                    <a:pt x="97" y="132"/>
                  </a:lnTo>
                  <a:lnTo>
                    <a:pt x="53" y="150"/>
                  </a:lnTo>
                  <a:lnTo>
                    <a:pt x="0" y="168"/>
                  </a:lnTo>
                  <a:lnTo>
                    <a:pt x="0" y="168"/>
                  </a:lnTo>
                  <a:lnTo>
                    <a:pt x="9" y="176"/>
                  </a:lnTo>
                  <a:lnTo>
                    <a:pt x="18" y="185"/>
                  </a:lnTo>
                  <a:lnTo>
                    <a:pt x="35" y="194"/>
                  </a:lnTo>
                  <a:lnTo>
                    <a:pt x="35" y="203"/>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3" name="Freeform 17"/>
            <p:cNvSpPr>
              <a:spLocks noChangeArrowheads="1"/>
            </p:cNvSpPr>
            <p:nvPr/>
          </p:nvSpPr>
          <p:spPr bwMode="auto">
            <a:xfrm>
              <a:off x="6377781" y="3425825"/>
              <a:ext cx="962025" cy="628650"/>
            </a:xfrm>
            <a:custGeom>
              <a:avLst/>
              <a:gdLst>
                <a:gd name="T0" fmla="*/ 220 w 2674"/>
                <a:gd name="T1" fmla="*/ 1173 h 1748"/>
                <a:gd name="T2" fmla="*/ 229 w 2674"/>
                <a:gd name="T3" fmla="*/ 1253 h 1748"/>
                <a:gd name="T4" fmla="*/ 238 w 2674"/>
                <a:gd name="T5" fmla="*/ 1350 h 1748"/>
                <a:gd name="T6" fmla="*/ 476 w 2674"/>
                <a:gd name="T7" fmla="*/ 1394 h 1748"/>
                <a:gd name="T8" fmla="*/ 564 w 2674"/>
                <a:gd name="T9" fmla="*/ 1438 h 1748"/>
                <a:gd name="T10" fmla="*/ 573 w 2674"/>
                <a:gd name="T11" fmla="*/ 1491 h 1748"/>
                <a:gd name="T12" fmla="*/ 591 w 2674"/>
                <a:gd name="T13" fmla="*/ 1579 h 1748"/>
                <a:gd name="T14" fmla="*/ 644 w 2674"/>
                <a:gd name="T15" fmla="*/ 1606 h 1748"/>
                <a:gd name="T16" fmla="*/ 741 w 2674"/>
                <a:gd name="T17" fmla="*/ 1694 h 1748"/>
                <a:gd name="T18" fmla="*/ 811 w 2674"/>
                <a:gd name="T19" fmla="*/ 1694 h 1748"/>
                <a:gd name="T20" fmla="*/ 1076 w 2674"/>
                <a:gd name="T21" fmla="*/ 1729 h 1748"/>
                <a:gd name="T22" fmla="*/ 1217 w 2674"/>
                <a:gd name="T23" fmla="*/ 1729 h 1748"/>
                <a:gd name="T24" fmla="*/ 1447 w 2674"/>
                <a:gd name="T25" fmla="*/ 1738 h 1748"/>
                <a:gd name="T26" fmla="*/ 1597 w 2674"/>
                <a:gd name="T27" fmla="*/ 1650 h 1748"/>
                <a:gd name="T28" fmla="*/ 1667 w 2674"/>
                <a:gd name="T29" fmla="*/ 1615 h 1748"/>
                <a:gd name="T30" fmla="*/ 1950 w 2674"/>
                <a:gd name="T31" fmla="*/ 1588 h 1748"/>
                <a:gd name="T32" fmla="*/ 2153 w 2674"/>
                <a:gd name="T33" fmla="*/ 1632 h 1748"/>
                <a:gd name="T34" fmla="*/ 2188 w 2674"/>
                <a:gd name="T35" fmla="*/ 1659 h 1748"/>
                <a:gd name="T36" fmla="*/ 2373 w 2674"/>
                <a:gd name="T37" fmla="*/ 1747 h 1748"/>
                <a:gd name="T38" fmla="*/ 2373 w 2674"/>
                <a:gd name="T39" fmla="*/ 1668 h 1748"/>
                <a:gd name="T40" fmla="*/ 2382 w 2674"/>
                <a:gd name="T41" fmla="*/ 1509 h 1748"/>
                <a:gd name="T42" fmla="*/ 2453 w 2674"/>
                <a:gd name="T43" fmla="*/ 1376 h 1748"/>
                <a:gd name="T44" fmla="*/ 2514 w 2674"/>
                <a:gd name="T45" fmla="*/ 1350 h 1748"/>
                <a:gd name="T46" fmla="*/ 2638 w 2674"/>
                <a:gd name="T47" fmla="*/ 1323 h 1748"/>
                <a:gd name="T48" fmla="*/ 2673 w 2674"/>
                <a:gd name="T49" fmla="*/ 1235 h 1748"/>
                <a:gd name="T50" fmla="*/ 2673 w 2674"/>
                <a:gd name="T51" fmla="*/ 1173 h 1748"/>
                <a:gd name="T52" fmla="*/ 2567 w 2674"/>
                <a:gd name="T53" fmla="*/ 1094 h 1748"/>
                <a:gd name="T54" fmla="*/ 2479 w 2674"/>
                <a:gd name="T55" fmla="*/ 1129 h 1748"/>
                <a:gd name="T56" fmla="*/ 2400 w 2674"/>
                <a:gd name="T57" fmla="*/ 1165 h 1748"/>
                <a:gd name="T58" fmla="*/ 2285 w 2674"/>
                <a:gd name="T59" fmla="*/ 1120 h 1748"/>
                <a:gd name="T60" fmla="*/ 2285 w 2674"/>
                <a:gd name="T61" fmla="*/ 1094 h 1748"/>
                <a:gd name="T62" fmla="*/ 2267 w 2674"/>
                <a:gd name="T63" fmla="*/ 1059 h 1748"/>
                <a:gd name="T64" fmla="*/ 2214 w 2674"/>
                <a:gd name="T65" fmla="*/ 918 h 1748"/>
                <a:gd name="T66" fmla="*/ 2223 w 2674"/>
                <a:gd name="T67" fmla="*/ 776 h 1748"/>
                <a:gd name="T68" fmla="*/ 2250 w 2674"/>
                <a:gd name="T69" fmla="*/ 741 h 1748"/>
                <a:gd name="T70" fmla="*/ 2232 w 2674"/>
                <a:gd name="T71" fmla="*/ 618 h 1748"/>
                <a:gd name="T72" fmla="*/ 2056 w 2674"/>
                <a:gd name="T73" fmla="*/ 335 h 1748"/>
                <a:gd name="T74" fmla="*/ 1967 w 2674"/>
                <a:gd name="T75" fmla="*/ 203 h 1748"/>
                <a:gd name="T76" fmla="*/ 1764 w 2674"/>
                <a:gd name="T77" fmla="*/ 35 h 1748"/>
                <a:gd name="T78" fmla="*/ 1711 w 2674"/>
                <a:gd name="T79" fmla="*/ 70 h 1748"/>
                <a:gd name="T80" fmla="*/ 1588 w 2674"/>
                <a:gd name="T81" fmla="*/ 150 h 1748"/>
                <a:gd name="T82" fmla="*/ 1473 w 2674"/>
                <a:gd name="T83" fmla="*/ 150 h 1748"/>
                <a:gd name="T84" fmla="*/ 1394 w 2674"/>
                <a:gd name="T85" fmla="*/ 176 h 1748"/>
                <a:gd name="T86" fmla="*/ 1323 w 2674"/>
                <a:gd name="T87" fmla="*/ 220 h 1748"/>
                <a:gd name="T88" fmla="*/ 1261 w 2674"/>
                <a:gd name="T89" fmla="*/ 212 h 1748"/>
                <a:gd name="T90" fmla="*/ 1138 w 2674"/>
                <a:gd name="T91" fmla="*/ 159 h 1748"/>
                <a:gd name="T92" fmla="*/ 1023 w 2674"/>
                <a:gd name="T93" fmla="*/ 150 h 1748"/>
                <a:gd name="T94" fmla="*/ 794 w 2674"/>
                <a:gd name="T95" fmla="*/ 106 h 1748"/>
                <a:gd name="T96" fmla="*/ 679 w 2674"/>
                <a:gd name="T97" fmla="*/ 115 h 1748"/>
                <a:gd name="T98" fmla="*/ 670 w 2674"/>
                <a:gd name="T99" fmla="*/ 159 h 1748"/>
                <a:gd name="T100" fmla="*/ 547 w 2674"/>
                <a:gd name="T101" fmla="*/ 247 h 1748"/>
                <a:gd name="T102" fmla="*/ 432 w 2674"/>
                <a:gd name="T103" fmla="*/ 326 h 1748"/>
                <a:gd name="T104" fmla="*/ 255 w 2674"/>
                <a:gd name="T105" fmla="*/ 644 h 1748"/>
                <a:gd name="T106" fmla="*/ 176 w 2674"/>
                <a:gd name="T107" fmla="*/ 750 h 1748"/>
                <a:gd name="T108" fmla="*/ 17 w 2674"/>
                <a:gd name="T109" fmla="*/ 865 h 1748"/>
                <a:gd name="T110" fmla="*/ 0 w 2674"/>
                <a:gd name="T111" fmla="*/ 891 h 1748"/>
                <a:gd name="T112" fmla="*/ 44 w 2674"/>
                <a:gd name="T113" fmla="*/ 970 h 1748"/>
                <a:gd name="T114" fmla="*/ 97 w 2674"/>
                <a:gd name="T115" fmla="*/ 1059 h 1748"/>
                <a:gd name="T116" fmla="*/ 123 w 2674"/>
                <a:gd name="T117" fmla="*/ 11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74" h="1748">
                  <a:moveTo>
                    <a:pt x="202" y="1165"/>
                  </a:moveTo>
                  <a:lnTo>
                    <a:pt x="202" y="1165"/>
                  </a:lnTo>
                  <a:lnTo>
                    <a:pt x="220" y="1173"/>
                  </a:lnTo>
                  <a:lnTo>
                    <a:pt x="229" y="1191"/>
                  </a:lnTo>
                  <a:lnTo>
                    <a:pt x="229" y="1218"/>
                  </a:lnTo>
                  <a:lnTo>
                    <a:pt x="229" y="1253"/>
                  </a:lnTo>
                  <a:lnTo>
                    <a:pt x="220" y="1315"/>
                  </a:lnTo>
                  <a:lnTo>
                    <a:pt x="229" y="1341"/>
                  </a:lnTo>
                  <a:lnTo>
                    <a:pt x="238" y="1350"/>
                  </a:lnTo>
                  <a:lnTo>
                    <a:pt x="238" y="1350"/>
                  </a:lnTo>
                  <a:lnTo>
                    <a:pt x="423" y="1385"/>
                  </a:lnTo>
                  <a:lnTo>
                    <a:pt x="476" y="1394"/>
                  </a:lnTo>
                  <a:lnTo>
                    <a:pt x="520" y="1412"/>
                  </a:lnTo>
                  <a:lnTo>
                    <a:pt x="555" y="1429"/>
                  </a:lnTo>
                  <a:lnTo>
                    <a:pt x="564" y="1438"/>
                  </a:lnTo>
                  <a:lnTo>
                    <a:pt x="573" y="1447"/>
                  </a:lnTo>
                  <a:lnTo>
                    <a:pt x="573" y="1447"/>
                  </a:lnTo>
                  <a:lnTo>
                    <a:pt x="573" y="1491"/>
                  </a:lnTo>
                  <a:lnTo>
                    <a:pt x="582" y="1518"/>
                  </a:lnTo>
                  <a:lnTo>
                    <a:pt x="591" y="1553"/>
                  </a:lnTo>
                  <a:lnTo>
                    <a:pt x="591" y="1579"/>
                  </a:lnTo>
                  <a:lnTo>
                    <a:pt x="591" y="1579"/>
                  </a:lnTo>
                  <a:lnTo>
                    <a:pt x="617" y="1588"/>
                  </a:lnTo>
                  <a:lnTo>
                    <a:pt x="644" y="1606"/>
                  </a:lnTo>
                  <a:lnTo>
                    <a:pt x="688" y="1641"/>
                  </a:lnTo>
                  <a:lnTo>
                    <a:pt x="723" y="1685"/>
                  </a:lnTo>
                  <a:lnTo>
                    <a:pt x="741" y="1694"/>
                  </a:lnTo>
                  <a:lnTo>
                    <a:pt x="758" y="1694"/>
                  </a:lnTo>
                  <a:lnTo>
                    <a:pt x="758" y="1694"/>
                  </a:lnTo>
                  <a:lnTo>
                    <a:pt x="811" y="1694"/>
                  </a:lnTo>
                  <a:lnTo>
                    <a:pt x="908" y="1712"/>
                  </a:lnTo>
                  <a:lnTo>
                    <a:pt x="1005" y="1729"/>
                  </a:lnTo>
                  <a:lnTo>
                    <a:pt x="1076" y="1729"/>
                  </a:lnTo>
                  <a:lnTo>
                    <a:pt x="1076" y="1729"/>
                  </a:lnTo>
                  <a:lnTo>
                    <a:pt x="1129" y="1729"/>
                  </a:lnTo>
                  <a:lnTo>
                    <a:pt x="1217" y="1729"/>
                  </a:lnTo>
                  <a:lnTo>
                    <a:pt x="1385" y="1738"/>
                  </a:lnTo>
                  <a:lnTo>
                    <a:pt x="1385" y="1738"/>
                  </a:lnTo>
                  <a:lnTo>
                    <a:pt x="1447" y="1738"/>
                  </a:lnTo>
                  <a:lnTo>
                    <a:pt x="1500" y="1721"/>
                  </a:lnTo>
                  <a:lnTo>
                    <a:pt x="1553" y="1694"/>
                  </a:lnTo>
                  <a:lnTo>
                    <a:pt x="1597" y="1650"/>
                  </a:lnTo>
                  <a:lnTo>
                    <a:pt x="1597" y="1650"/>
                  </a:lnTo>
                  <a:lnTo>
                    <a:pt x="1632" y="1632"/>
                  </a:lnTo>
                  <a:lnTo>
                    <a:pt x="1667" y="1615"/>
                  </a:lnTo>
                  <a:lnTo>
                    <a:pt x="1773" y="1597"/>
                  </a:lnTo>
                  <a:lnTo>
                    <a:pt x="1879" y="1588"/>
                  </a:lnTo>
                  <a:lnTo>
                    <a:pt x="1950" y="1588"/>
                  </a:lnTo>
                  <a:lnTo>
                    <a:pt x="1950" y="1588"/>
                  </a:lnTo>
                  <a:lnTo>
                    <a:pt x="2091" y="1615"/>
                  </a:lnTo>
                  <a:lnTo>
                    <a:pt x="2153" y="1632"/>
                  </a:lnTo>
                  <a:lnTo>
                    <a:pt x="2170" y="1641"/>
                  </a:lnTo>
                  <a:lnTo>
                    <a:pt x="2188" y="1659"/>
                  </a:lnTo>
                  <a:lnTo>
                    <a:pt x="2188" y="1659"/>
                  </a:lnTo>
                  <a:lnTo>
                    <a:pt x="2214" y="1676"/>
                  </a:lnTo>
                  <a:lnTo>
                    <a:pt x="2250" y="1703"/>
                  </a:lnTo>
                  <a:lnTo>
                    <a:pt x="2373" y="1747"/>
                  </a:lnTo>
                  <a:lnTo>
                    <a:pt x="2373" y="1747"/>
                  </a:lnTo>
                  <a:lnTo>
                    <a:pt x="2373" y="1712"/>
                  </a:lnTo>
                  <a:lnTo>
                    <a:pt x="2373" y="1668"/>
                  </a:lnTo>
                  <a:lnTo>
                    <a:pt x="2373" y="1588"/>
                  </a:lnTo>
                  <a:lnTo>
                    <a:pt x="2373" y="1588"/>
                  </a:lnTo>
                  <a:lnTo>
                    <a:pt x="2382" y="1509"/>
                  </a:lnTo>
                  <a:lnTo>
                    <a:pt x="2409" y="1438"/>
                  </a:lnTo>
                  <a:lnTo>
                    <a:pt x="2435" y="1403"/>
                  </a:lnTo>
                  <a:lnTo>
                    <a:pt x="2453" y="1376"/>
                  </a:lnTo>
                  <a:lnTo>
                    <a:pt x="2488" y="1359"/>
                  </a:lnTo>
                  <a:lnTo>
                    <a:pt x="2514" y="1350"/>
                  </a:lnTo>
                  <a:lnTo>
                    <a:pt x="2514" y="1350"/>
                  </a:lnTo>
                  <a:lnTo>
                    <a:pt x="2585" y="1341"/>
                  </a:lnTo>
                  <a:lnTo>
                    <a:pt x="2611" y="1332"/>
                  </a:lnTo>
                  <a:lnTo>
                    <a:pt x="2638" y="1323"/>
                  </a:lnTo>
                  <a:lnTo>
                    <a:pt x="2656" y="1297"/>
                  </a:lnTo>
                  <a:lnTo>
                    <a:pt x="2664" y="1270"/>
                  </a:lnTo>
                  <a:lnTo>
                    <a:pt x="2673" y="1235"/>
                  </a:lnTo>
                  <a:lnTo>
                    <a:pt x="2673" y="1182"/>
                  </a:lnTo>
                  <a:lnTo>
                    <a:pt x="2673" y="1182"/>
                  </a:lnTo>
                  <a:lnTo>
                    <a:pt x="2673" y="1173"/>
                  </a:lnTo>
                  <a:lnTo>
                    <a:pt x="2673" y="1173"/>
                  </a:lnTo>
                  <a:lnTo>
                    <a:pt x="2603" y="1120"/>
                  </a:lnTo>
                  <a:lnTo>
                    <a:pt x="2567" y="1094"/>
                  </a:lnTo>
                  <a:lnTo>
                    <a:pt x="2567" y="1094"/>
                  </a:lnTo>
                  <a:lnTo>
                    <a:pt x="2532" y="1112"/>
                  </a:lnTo>
                  <a:lnTo>
                    <a:pt x="2479" y="1129"/>
                  </a:lnTo>
                  <a:lnTo>
                    <a:pt x="2435" y="1156"/>
                  </a:lnTo>
                  <a:lnTo>
                    <a:pt x="2400" y="1165"/>
                  </a:lnTo>
                  <a:lnTo>
                    <a:pt x="2400" y="1165"/>
                  </a:lnTo>
                  <a:lnTo>
                    <a:pt x="2356" y="1156"/>
                  </a:lnTo>
                  <a:lnTo>
                    <a:pt x="2311" y="1138"/>
                  </a:lnTo>
                  <a:lnTo>
                    <a:pt x="2285" y="1120"/>
                  </a:lnTo>
                  <a:lnTo>
                    <a:pt x="2276" y="1112"/>
                  </a:lnTo>
                  <a:lnTo>
                    <a:pt x="2285" y="1094"/>
                  </a:lnTo>
                  <a:lnTo>
                    <a:pt x="2285" y="1094"/>
                  </a:lnTo>
                  <a:lnTo>
                    <a:pt x="2294" y="1085"/>
                  </a:lnTo>
                  <a:lnTo>
                    <a:pt x="2294" y="1085"/>
                  </a:lnTo>
                  <a:lnTo>
                    <a:pt x="2267" y="1059"/>
                  </a:lnTo>
                  <a:lnTo>
                    <a:pt x="2241" y="1015"/>
                  </a:lnTo>
                  <a:lnTo>
                    <a:pt x="2223" y="962"/>
                  </a:lnTo>
                  <a:lnTo>
                    <a:pt x="2214" y="918"/>
                  </a:lnTo>
                  <a:lnTo>
                    <a:pt x="2214" y="865"/>
                  </a:lnTo>
                  <a:lnTo>
                    <a:pt x="2214" y="820"/>
                  </a:lnTo>
                  <a:lnTo>
                    <a:pt x="2223" y="776"/>
                  </a:lnTo>
                  <a:lnTo>
                    <a:pt x="2241" y="750"/>
                  </a:lnTo>
                  <a:lnTo>
                    <a:pt x="2241" y="750"/>
                  </a:lnTo>
                  <a:lnTo>
                    <a:pt x="2250" y="741"/>
                  </a:lnTo>
                  <a:lnTo>
                    <a:pt x="2259" y="715"/>
                  </a:lnTo>
                  <a:lnTo>
                    <a:pt x="2250" y="670"/>
                  </a:lnTo>
                  <a:lnTo>
                    <a:pt x="2232" y="618"/>
                  </a:lnTo>
                  <a:lnTo>
                    <a:pt x="2206" y="556"/>
                  </a:lnTo>
                  <a:lnTo>
                    <a:pt x="2126" y="432"/>
                  </a:lnTo>
                  <a:lnTo>
                    <a:pt x="2056" y="335"/>
                  </a:lnTo>
                  <a:lnTo>
                    <a:pt x="2056" y="335"/>
                  </a:lnTo>
                  <a:lnTo>
                    <a:pt x="2020" y="282"/>
                  </a:lnTo>
                  <a:lnTo>
                    <a:pt x="1967" y="203"/>
                  </a:lnTo>
                  <a:lnTo>
                    <a:pt x="1861" y="0"/>
                  </a:lnTo>
                  <a:lnTo>
                    <a:pt x="1861" y="0"/>
                  </a:lnTo>
                  <a:lnTo>
                    <a:pt x="1764" y="35"/>
                  </a:lnTo>
                  <a:lnTo>
                    <a:pt x="1729" y="53"/>
                  </a:lnTo>
                  <a:lnTo>
                    <a:pt x="1711" y="70"/>
                  </a:lnTo>
                  <a:lnTo>
                    <a:pt x="1711" y="70"/>
                  </a:lnTo>
                  <a:lnTo>
                    <a:pt x="1685" y="97"/>
                  </a:lnTo>
                  <a:lnTo>
                    <a:pt x="1641" y="132"/>
                  </a:lnTo>
                  <a:lnTo>
                    <a:pt x="1588" y="150"/>
                  </a:lnTo>
                  <a:lnTo>
                    <a:pt x="1544" y="159"/>
                  </a:lnTo>
                  <a:lnTo>
                    <a:pt x="1544" y="159"/>
                  </a:lnTo>
                  <a:lnTo>
                    <a:pt x="1473" y="150"/>
                  </a:lnTo>
                  <a:lnTo>
                    <a:pt x="1429" y="150"/>
                  </a:lnTo>
                  <a:lnTo>
                    <a:pt x="1411" y="159"/>
                  </a:lnTo>
                  <a:lnTo>
                    <a:pt x="1394" y="176"/>
                  </a:lnTo>
                  <a:lnTo>
                    <a:pt x="1394" y="176"/>
                  </a:lnTo>
                  <a:lnTo>
                    <a:pt x="1358" y="203"/>
                  </a:lnTo>
                  <a:lnTo>
                    <a:pt x="1323" y="220"/>
                  </a:lnTo>
                  <a:lnTo>
                    <a:pt x="1288" y="220"/>
                  </a:lnTo>
                  <a:lnTo>
                    <a:pt x="1261" y="212"/>
                  </a:lnTo>
                  <a:lnTo>
                    <a:pt x="1261" y="212"/>
                  </a:lnTo>
                  <a:lnTo>
                    <a:pt x="1235" y="185"/>
                  </a:lnTo>
                  <a:lnTo>
                    <a:pt x="1191" y="176"/>
                  </a:lnTo>
                  <a:lnTo>
                    <a:pt x="1138" y="159"/>
                  </a:lnTo>
                  <a:lnTo>
                    <a:pt x="1094" y="159"/>
                  </a:lnTo>
                  <a:lnTo>
                    <a:pt x="1094" y="159"/>
                  </a:lnTo>
                  <a:lnTo>
                    <a:pt x="1023" y="150"/>
                  </a:lnTo>
                  <a:lnTo>
                    <a:pt x="935" y="132"/>
                  </a:lnTo>
                  <a:lnTo>
                    <a:pt x="847" y="115"/>
                  </a:lnTo>
                  <a:lnTo>
                    <a:pt x="794" y="106"/>
                  </a:lnTo>
                  <a:lnTo>
                    <a:pt x="794" y="106"/>
                  </a:lnTo>
                  <a:lnTo>
                    <a:pt x="679" y="115"/>
                  </a:lnTo>
                  <a:lnTo>
                    <a:pt x="679" y="115"/>
                  </a:lnTo>
                  <a:lnTo>
                    <a:pt x="679" y="123"/>
                  </a:lnTo>
                  <a:lnTo>
                    <a:pt x="679" y="141"/>
                  </a:lnTo>
                  <a:lnTo>
                    <a:pt x="670" y="159"/>
                  </a:lnTo>
                  <a:lnTo>
                    <a:pt x="644" y="176"/>
                  </a:lnTo>
                  <a:lnTo>
                    <a:pt x="644" y="176"/>
                  </a:lnTo>
                  <a:lnTo>
                    <a:pt x="547" y="247"/>
                  </a:lnTo>
                  <a:lnTo>
                    <a:pt x="450" y="300"/>
                  </a:lnTo>
                  <a:lnTo>
                    <a:pt x="450" y="300"/>
                  </a:lnTo>
                  <a:lnTo>
                    <a:pt x="432" y="326"/>
                  </a:lnTo>
                  <a:lnTo>
                    <a:pt x="405" y="370"/>
                  </a:lnTo>
                  <a:lnTo>
                    <a:pt x="335" y="503"/>
                  </a:lnTo>
                  <a:lnTo>
                    <a:pt x="255" y="644"/>
                  </a:lnTo>
                  <a:lnTo>
                    <a:pt x="220" y="706"/>
                  </a:lnTo>
                  <a:lnTo>
                    <a:pt x="176" y="750"/>
                  </a:lnTo>
                  <a:lnTo>
                    <a:pt x="176" y="750"/>
                  </a:lnTo>
                  <a:lnTo>
                    <a:pt x="114" y="803"/>
                  </a:lnTo>
                  <a:lnTo>
                    <a:pt x="52" y="847"/>
                  </a:lnTo>
                  <a:lnTo>
                    <a:pt x="17" y="865"/>
                  </a:lnTo>
                  <a:lnTo>
                    <a:pt x="0" y="882"/>
                  </a:lnTo>
                  <a:lnTo>
                    <a:pt x="0" y="891"/>
                  </a:lnTo>
                  <a:lnTo>
                    <a:pt x="0" y="891"/>
                  </a:lnTo>
                  <a:lnTo>
                    <a:pt x="0" y="909"/>
                  </a:lnTo>
                  <a:lnTo>
                    <a:pt x="8" y="926"/>
                  </a:lnTo>
                  <a:lnTo>
                    <a:pt x="44" y="970"/>
                  </a:lnTo>
                  <a:lnTo>
                    <a:pt x="79" y="1015"/>
                  </a:lnTo>
                  <a:lnTo>
                    <a:pt x="97" y="1041"/>
                  </a:lnTo>
                  <a:lnTo>
                    <a:pt x="97" y="1059"/>
                  </a:lnTo>
                  <a:lnTo>
                    <a:pt x="97" y="1059"/>
                  </a:lnTo>
                  <a:lnTo>
                    <a:pt x="105" y="1103"/>
                  </a:lnTo>
                  <a:lnTo>
                    <a:pt x="123" y="1129"/>
                  </a:lnTo>
                  <a:lnTo>
                    <a:pt x="150" y="1156"/>
                  </a:lnTo>
                  <a:lnTo>
                    <a:pt x="202" y="1165"/>
                  </a:lnTo>
                </a:path>
              </a:pathLst>
            </a:custGeom>
            <a:pattFill prst="pct80">
              <a:fgClr>
                <a:srgbClr val="00B050"/>
              </a:fgClr>
              <a:bgClr>
                <a:schemeClr val="bg1"/>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84" name="Freeform 18"/>
            <p:cNvSpPr>
              <a:spLocks noChangeArrowheads="1"/>
            </p:cNvSpPr>
            <p:nvPr/>
          </p:nvSpPr>
          <p:spPr bwMode="auto">
            <a:xfrm>
              <a:off x="7047706" y="3406775"/>
              <a:ext cx="330200" cy="409575"/>
            </a:xfrm>
            <a:custGeom>
              <a:avLst/>
              <a:gdLst>
                <a:gd name="T0" fmla="*/ 380 w 919"/>
                <a:gd name="T1" fmla="*/ 803 h 1139"/>
                <a:gd name="T2" fmla="*/ 353 w 919"/>
                <a:gd name="T3" fmla="*/ 873 h 1139"/>
                <a:gd name="T4" fmla="*/ 353 w 919"/>
                <a:gd name="T5" fmla="*/ 971 h 1139"/>
                <a:gd name="T6" fmla="*/ 380 w 919"/>
                <a:gd name="T7" fmla="*/ 1068 h 1139"/>
                <a:gd name="T8" fmla="*/ 433 w 919"/>
                <a:gd name="T9" fmla="*/ 1138 h 1139"/>
                <a:gd name="T10" fmla="*/ 530 w 919"/>
                <a:gd name="T11" fmla="*/ 1006 h 1139"/>
                <a:gd name="T12" fmla="*/ 592 w 919"/>
                <a:gd name="T13" fmla="*/ 900 h 1139"/>
                <a:gd name="T14" fmla="*/ 600 w 919"/>
                <a:gd name="T15" fmla="*/ 873 h 1139"/>
                <a:gd name="T16" fmla="*/ 618 w 919"/>
                <a:gd name="T17" fmla="*/ 785 h 1139"/>
                <a:gd name="T18" fmla="*/ 653 w 919"/>
                <a:gd name="T19" fmla="*/ 750 h 1139"/>
                <a:gd name="T20" fmla="*/ 715 w 919"/>
                <a:gd name="T21" fmla="*/ 741 h 1139"/>
                <a:gd name="T22" fmla="*/ 856 w 919"/>
                <a:gd name="T23" fmla="*/ 785 h 1139"/>
                <a:gd name="T24" fmla="*/ 909 w 919"/>
                <a:gd name="T25" fmla="*/ 794 h 1139"/>
                <a:gd name="T26" fmla="*/ 918 w 919"/>
                <a:gd name="T27" fmla="*/ 776 h 1139"/>
                <a:gd name="T28" fmla="*/ 900 w 919"/>
                <a:gd name="T29" fmla="*/ 688 h 1139"/>
                <a:gd name="T30" fmla="*/ 848 w 919"/>
                <a:gd name="T31" fmla="*/ 582 h 1139"/>
                <a:gd name="T32" fmla="*/ 803 w 919"/>
                <a:gd name="T33" fmla="*/ 538 h 1139"/>
                <a:gd name="T34" fmla="*/ 698 w 919"/>
                <a:gd name="T35" fmla="*/ 379 h 1139"/>
                <a:gd name="T36" fmla="*/ 662 w 919"/>
                <a:gd name="T37" fmla="*/ 291 h 1139"/>
                <a:gd name="T38" fmla="*/ 627 w 919"/>
                <a:gd name="T39" fmla="*/ 212 h 1139"/>
                <a:gd name="T40" fmla="*/ 565 w 919"/>
                <a:gd name="T41" fmla="*/ 168 h 1139"/>
                <a:gd name="T42" fmla="*/ 450 w 919"/>
                <a:gd name="T43" fmla="*/ 132 h 1139"/>
                <a:gd name="T44" fmla="*/ 424 w 919"/>
                <a:gd name="T45" fmla="*/ 123 h 1139"/>
                <a:gd name="T46" fmla="*/ 336 w 919"/>
                <a:gd name="T47" fmla="*/ 62 h 1139"/>
                <a:gd name="T48" fmla="*/ 239 w 919"/>
                <a:gd name="T49" fmla="*/ 0 h 1139"/>
                <a:gd name="T50" fmla="*/ 212 w 919"/>
                <a:gd name="T51" fmla="*/ 0 h 1139"/>
                <a:gd name="T52" fmla="*/ 0 w 919"/>
                <a:gd name="T53" fmla="*/ 53 h 1139"/>
                <a:gd name="T54" fmla="*/ 106 w 919"/>
                <a:gd name="T55" fmla="*/ 256 h 1139"/>
                <a:gd name="T56" fmla="*/ 195 w 919"/>
                <a:gd name="T57" fmla="*/ 388 h 1139"/>
                <a:gd name="T58" fmla="*/ 265 w 919"/>
                <a:gd name="T59" fmla="*/ 485 h 1139"/>
                <a:gd name="T60" fmla="*/ 371 w 919"/>
                <a:gd name="T61" fmla="*/ 671 h 1139"/>
                <a:gd name="T62" fmla="*/ 398 w 919"/>
                <a:gd name="T63" fmla="*/ 768 h 1139"/>
                <a:gd name="T64" fmla="*/ 380 w 919"/>
                <a:gd name="T65" fmla="*/ 803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1139">
                  <a:moveTo>
                    <a:pt x="380" y="803"/>
                  </a:moveTo>
                  <a:lnTo>
                    <a:pt x="380" y="803"/>
                  </a:lnTo>
                  <a:lnTo>
                    <a:pt x="362" y="829"/>
                  </a:lnTo>
                  <a:lnTo>
                    <a:pt x="353" y="873"/>
                  </a:lnTo>
                  <a:lnTo>
                    <a:pt x="353" y="918"/>
                  </a:lnTo>
                  <a:lnTo>
                    <a:pt x="353" y="971"/>
                  </a:lnTo>
                  <a:lnTo>
                    <a:pt x="362" y="1015"/>
                  </a:lnTo>
                  <a:lnTo>
                    <a:pt x="380" y="1068"/>
                  </a:lnTo>
                  <a:lnTo>
                    <a:pt x="406" y="1112"/>
                  </a:lnTo>
                  <a:lnTo>
                    <a:pt x="433" y="1138"/>
                  </a:lnTo>
                  <a:lnTo>
                    <a:pt x="433" y="1138"/>
                  </a:lnTo>
                  <a:lnTo>
                    <a:pt x="530" y="1006"/>
                  </a:lnTo>
                  <a:lnTo>
                    <a:pt x="583" y="935"/>
                  </a:lnTo>
                  <a:lnTo>
                    <a:pt x="592" y="900"/>
                  </a:lnTo>
                  <a:lnTo>
                    <a:pt x="600" y="873"/>
                  </a:lnTo>
                  <a:lnTo>
                    <a:pt x="600" y="873"/>
                  </a:lnTo>
                  <a:lnTo>
                    <a:pt x="600" y="829"/>
                  </a:lnTo>
                  <a:lnTo>
                    <a:pt x="618" y="785"/>
                  </a:lnTo>
                  <a:lnTo>
                    <a:pt x="636" y="759"/>
                  </a:lnTo>
                  <a:lnTo>
                    <a:pt x="653" y="750"/>
                  </a:lnTo>
                  <a:lnTo>
                    <a:pt x="680" y="741"/>
                  </a:lnTo>
                  <a:lnTo>
                    <a:pt x="715" y="741"/>
                  </a:lnTo>
                  <a:lnTo>
                    <a:pt x="715" y="741"/>
                  </a:lnTo>
                  <a:lnTo>
                    <a:pt x="856" y="785"/>
                  </a:lnTo>
                  <a:lnTo>
                    <a:pt x="900" y="794"/>
                  </a:lnTo>
                  <a:lnTo>
                    <a:pt x="909" y="794"/>
                  </a:lnTo>
                  <a:lnTo>
                    <a:pt x="918" y="776"/>
                  </a:lnTo>
                  <a:lnTo>
                    <a:pt x="918" y="776"/>
                  </a:lnTo>
                  <a:lnTo>
                    <a:pt x="909" y="741"/>
                  </a:lnTo>
                  <a:lnTo>
                    <a:pt x="900" y="688"/>
                  </a:lnTo>
                  <a:lnTo>
                    <a:pt x="874" y="626"/>
                  </a:lnTo>
                  <a:lnTo>
                    <a:pt x="848" y="582"/>
                  </a:lnTo>
                  <a:lnTo>
                    <a:pt x="848" y="582"/>
                  </a:lnTo>
                  <a:lnTo>
                    <a:pt x="803" y="538"/>
                  </a:lnTo>
                  <a:lnTo>
                    <a:pt x="750" y="468"/>
                  </a:lnTo>
                  <a:lnTo>
                    <a:pt x="698" y="379"/>
                  </a:lnTo>
                  <a:lnTo>
                    <a:pt x="662" y="291"/>
                  </a:lnTo>
                  <a:lnTo>
                    <a:pt x="662" y="291"/>
                  </a:lnTo>
                  <a:lnTo>
                    <a:pt x="645" y="247"/>
                  </a:lnTo>
                  <a:lnTo>
                    <a:pt x="627" y="212"/>
                  </a:lnTo>
                  <a:lnTo>
                    <a:pt x="592" y="185"/>
                  </a:lnTo>
                  <a:lnTo>
                    <a:pt x="565" y="168"/>
                  </a:lnTo>
                  <a:lnTo>
                    <a:pt x="503" y="141"/>
                  </a:lnTo>
                  <a:lnTo>
                    <a:pt x="450" y="132"/>
                  </a:lnTo>
                  <a:lnTo>
                    <a:pt x="450" y="132"/>
                  </a:lnTo>
                  <a:lnTo>
                    <a:pt x="424" y="123"/>
                  </a:lnTo>
                  <a:lnTo>
                    <a:pt x="398" y="106"/>
                  </a:lnTo>
                  <a:lnTo>
                    <a:pt x="336" y="62"/>
                  </a:lnTo>
                  <a:lnTo>
                    <a:pt x="274" y="18"/>
                  </a:lnTo>
                  <a:lnTo>
                    <a:pt x="239" y="0"/>
                  </a:lnTo>
                  <a:lnTo>
                    <a:pt x="212" y="0"/>
                  </a:lnTo>
                  <a:lnTo>
                    <a:pt x="212" y="0"/>
                  </a:lnTo>
                  <a:lnTo>
                    <a:pt x="124" y="18"/>
                  </a:lnTo>
                  <a:lnTo>
                    <a:pt x="0" y="53"/>
                  </a:lnTo>
                  <a:lnTo>
                    <a:pt x="0" y="53"/>
                  </a:lnTo>
                  <a:lnTo>
                    <a:pt x="106" y="256"/>
                  </a:lnTo>
                  <a:lnTo>
                    <a:pt x="159" y="335"/>
                  </a:lnTo>
                  <a:lnTo>
                    <a:pt x="195" y="388"/>
                  </a:lnTo>
                  <a:lnTo>
                    <a:pt x="195" y="388"/>
                  </a:lnTo>
                  <a:lnTo>
                    <a:pt x="265" y="485"/>
                  </a:lnTo>
                  <a:lnTo>
                    <a:pt x="345" y="609"/>
                  </a:lnTo>
                  <a:lnTo>
                    <a:pt x="371" y="671"/>
                  </a:lnTo>
                  <a:lnTo>
                    <a:pt x="389" y="723"/>
                  </a:lnTo>
                  <a:lnTo>
                    <a:pt x="398" y="768"/>
                  </a:lnTo>
                  <a:lnTo>
                    <a:pt x="389" y="794"/>
                  </a:lnTo>
                  <a:lnTo>
                    <a:pt x="380" y="803"/>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5" name="Freeform 19"/>
            <p:cNvSpPr>
              <a:spLocks noChangeArrowheads="1"/>
            </p:cNvSpPr>
            <p:nvPr/>
          </p:nvSpPr>
          <p:spPr bwMode="auto">
            <a:xfrm>
              <a:off x="6561931" y="3994150"/>
              <a:ext cx="669925" cy="368300"/>
            </a:xfrm>
            <a:custGeom>
              <a:avLst/>
              <a:gdLst>
                <a:gd name="T0" fmla="*/ 124 w 1863"/>
                <a:gd name="T1" fmla="*/ 433 h 1025"/>
                <a:gd name="T2" fmla="*/ 53 w 1863"/>
                <a:gd name="T3" fmla="*/ 512 h 1025"/>
                <a:gd name="T4" fmla="*/ 44 w 1863"/>
                <a:gd name="T5" fmla="*/ 583 h 1025"/>
                <a:gd name="T6" fmla="*/ 44 w 1863"/>
                <a:gd name="T7" fmla="*/ 689 h 1025"/>
                <a:gd name="T8" fmla="*/ 186 w 1863"/>
                <a:gd name="T9" fmla="*/ 839 h 1025"/>
                <a:gd name="T10" fmla="*/ 212 w 1863"/>
                <a:gd name="T11" fmla="*/ 883 h 1025"/>
                <a:gd name="T12" fmla="*/ 265 w 1863"/>
                <a:gd name="T13" fmla="*/ 945 h 1025"/>
                <a:gd name="T14" fmla="*/ 486 w 1863"/>
                <a:gd name="T15" fmla="*/ 953 h 1025"/>
                <a:gd name="T16" fmla="*/ 671 w 1863"/>
                <a:gd name="T17" fmla="*/ 971 h 1025"/>
                <a:gd name="T18" fmla="*/ 847 w 1863"/>
                <a:gd name="T19" fmla="*/ 1006 h 1025"/>
                <a:gd name="T20" fmla="*/ 1033 w 1863"/>
                <a:gd name="T21" fmla="*/ 1015 h 1025"/>
                <a:gd name="T22" fmla="*/ 1103 w 1863"/>
                <a:gd name="T23" fmla="*/ 962 h 1025"/>
                <a:gd name="T24" fmla="*/ 1095 w 1863"/>
                <a:gd name="T25" fmla="*/ 936 h 1025"/>
                <a:gd name="T26" fmla="*/ 1192 w 1863"/>
                <a:gd name="T27" fmla="*/ 892 h 1025"/>
                <a:gd name="T28" fmla="*/ 1227 w 1863"/>
                <a:gd name="T29" fmla="*/ 830 h 1025"/>
                <a:gd name="T30" fmla="*/ 1236 w 1863"/>
                <a:gd name="T31" fmla="*/ 803 h 1025"/>
                <a:gd name="T32" fmla="*/ 1465 w 1863"/>
                <a:gd name="T33" fmla="*/ 786 h 1025"/>
                <a:gd name="T34" fmla="*/ 1545 w 1863"/>
                <a:gd name="T35" fmla="*/ 803 h 1025"/>
                <a:gd name="T36" fmla="*/ 1633 w 1863"/>
                <a:gd name="T37" fmla="*/ 795 h 1025"/>
                <a:gd name="T38" fmla="*/ 1642 w 1863"/>
                <a:gd name="T39" fmla="*/ 733 h 1025"/>
                <a:gd name="T40" fmla="*/ 1624 w 1863"/>
                <a:gd name="T41" fmla="*/ 706 h 1025"/>
                <a:gd name="T42" fmla="*/ 1545 w 1863"/>
                <a:gd name="T43" fmla="*/ 600 h 1025"/>
                <a:gd name="T44" fmla="*/ 1545 w 1863"/>
                <a:gd name="T45" fmla="*/ 494 h 1025"/>
                <a:gd name="T46" fmla="*/ 1580 w 1863"/>
                <a:gd name="T47" fmla="*/ 468 h 1025"/>
                <a:gd name="T48" fmla="*/ 1730 w 1863"/>
                <a:gd name="T49" fmla="*/ 283 h 1025"/>
                <a:gd name="T50" fmla="*/ 1800 w 1863"/>
                <a:gd name="T51" fmla="*/ 230 h 1025"/>
                <a:gd name="T52" fmla="*/ 1853 w 1863"/>
                <a:gd name="T53" fmla="*/ 186 h 1025"/>
                <a:gd name="T54" fmla="*/ 1739 w 1863"/>
                <a:gd name="T55" fmla="*/ 124 h 1025"/>
                <a:gd name="T56" fmla="*/ 1677 w 1863"/>
                <a:gd name="T57" fmla="*/ 80 h 1025"/>
                <a:gd name="T58" fmla="*/ 1580 w 1863"/>
                <a:gd name="T59" fmla="*/ 36 h 1025"/>
                <a:gd name="T60" fmla="*/ 1368 w 1863"/>
                <a:gd name="T61" fmla="*/ 9 h 1025"/>
                <a:gd name="T62" fmla="*/ 1121 w 1863"/>
                <a:gd name="T63" fmla="*/ 53 h 1025"/>
                <a:gd name="T64" fmla="*/ 1042 w 1863"/>
                <a:gd name="T65" fmla="*/ 115 h 1025"/>
                <a:gd name="T66" fmla="*/ 874 w 1863"/>
                <a:gd name="T67" fmla="*/ 159 h 1025"/>
                <a:gd name="T68" fmla="*/ 618 w 1863"/>
                <a:gd name="T69" fmla="*/ 150 h 1025"/>
                <a:gd name="T70" fmla="*/ 494 w 1863"/>
                <a:gd name="T71" fmla="*/ 150 h 1025"/>
                <a:gd name="T72" fmla="*/ 247 w 1863"/>
                <a:gd name="T73" fmla="*/ 115 h 1025"/>
                <a:gd name="T74" fmla="*/ 212 w 1863"/>
                <a:gd name="T75" fmla="*/ 106 h 1025"/>
                <a:gd name="T76" fmla="*/ 106 w 1863"/>
                <a:gd name="T77" fmla="*/ 9 h 1025"/>
                <a:gd name="T78" fmla="*/ 71 w 1863"/>
                <a:gd name="T79" fmla="*/ 18 h 1025"/>
                <a:gd name="T80" fmla="*/ 36 w 1863"/>
                <a:gd name="T81" fmla="*/ 44 h 1025"/>
                <a:gd name="T82" fmla="*/ 0 w 1863"/>
                <a:gd name="T83" fmla="*/ 124 h 1025"/>
                <a:gd name="T84" fmla="*/ 27 w 1863"/>
                <a:gd name="T85" fmla="*/ 212 h 1025"/>
                <a:gd name="T86" fmla="*/ 106 w 1863"/>
                <a:gd name="T87" fmla="*/ 292 h 1025"/>
                <a:gd name="T88" fmla="*/ 159 w 1863"/>
                <a:gd name="T89" fmla="*/ 40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3" h="1025">
                  <a:moveTo>
                    <a:pt x="142" y="424"/>
                  </a:moveTo>
                  <a:lnTo>
                    <a:pt x="142" y="424"/>
                  </a:lnTo>
                  <a:lnTo>
                    <a:pt x="124" y="433"/>
                  </a:lnTo>
                  <a:lnTo>
                    <a:pt x="106" y="442"/>
                  </a:lnTo>
                  <a:lnTo>
                    <a:pt x="71" y="468"/>
                  </a:lnTo>
                  <a:lnTo>
                    <a:pt x="53" y="512"/>
                  </a:lnTo>
                  <a:lnTo>
                    <a:pt x="44" y="547"/>
                  </a:lnTo>
                  <a:lnTo>
                    <a:pt x="44" y="547"/>
                  </a:lnTo>
                  <a:lnTo>
                    <a:pt x="44" y="583"/>
                  </a:lnTo>
                  <a:lnTo>
                    <a:pt x="36" y="627"/>
                  </a:lnTo>
                  <a:lnTo>
                    <a:pt x="36" y="662"/>
                  </a:lnTo>
                  <a:lnTo>
                    <a:pt x="44" y="689"/>
                  </a:lnTo>
                  <a:lnTo>
                    <a:pt x="44" y="689"/>
                  </a:lnTo>
                  <a:lnTo>
                    <a:pt x="133" y="777"/>
                  </a:lnTo>
                  <a:lnTo>
                    <a:pt x="186" y="839"/>
                  </a:lnTo>
                  <a:lnTo>
                    <a:pt x="203" y="865"/>
                  </a:lnTo>
                  <a:lnTo>
                    <a:pt x="212" y="883"/>
                  </a:lnTo>
                  <a:lnTo>
                    <a:pt x="212" y="883"/>
                  </a:lnTo>
                  <a:lnTo>
                    <a:pt x="221" y="900"/>
                  </a:lnTo>
                  <a:lnTo>
                    <a:pt x="239" y="927"/>
                  </a:lnTo>
                  <a:lnTo>
                    <a:pt x="265" y="945"/>
                  </a:lnTo>
                  <a:lnTo>
                    <a:pt x="265" y="962"/>
                  </a:lnTo>
                  <a:lnTo>
                    <a:pt x="265" y="962"/>
                  </a:lnTo>
                  <a:lnTo>
                    <a:pt x="486" y="953"/>
                  </a:lnTo>
                  <a:lnTo>
                    <a:pt x="600" y="953"/>
                  </a:lnTo>
                  <a:lnTo>
                    <a:pt x="636" y="962"/>
                  </a:lnTo>
                  <a:lnTo>
                    <a:pt x="671" y="971"/>
                  </a:lnTo>
                  <a:lnTo>
                    <a:pt x="671" y="971"/>
                  </a:lnTo>
                  <a:lnTo>
                    <a:pt x="742" y="989"/>
                  </a:lnTo>
                  <a:lnTo>
                    <a:pt x="847" y="1006"/>
                  </a:lnTo>
                  <a:lnTo>
                    <a:pt x="980" y="1024"/>
                  </a:lnTo>
                  <a:lnTo>
                    <a:pt x="980" y="1024"/>
                  </a:lnTo>
                  <a:lnTo>
                    <a:pt x="1033" y="1015"/>
                  </a:lnTo>
                  <a:lnTo>
                    <a:pt x="1077" y="1006"/>
                  </a:lnTo>
                  <a:lnTo>
                    <a:pt x="1095" y="980"/>
                  </a:lnTo>
                  <a:lnTo>
                    <a:pt x="1103" y="962"/>
                  </a:lnTo>
                  <a:lnTo>
                    <a:pt x="1095" y="953"/>
                  </a:lnTo>
                  <a:lnTo>
                    <a:pt x="1095" y="953"/>
                  </a:lnTo>
                  <a:lnTo>
                    <a:pt x="1095" y="936"/>
                  </a:lnTo>
                  <a:lnTo>
                    <a:pt x="1103" y="927"/>
                  </a:lnTo>
                  <a:lnTo>
                    <a:pt x="1139" y="900"/>
                  </a:lnTo>
                  <a:lnTo>
                    <a:pt x="1192" y="892"/>
                  </a:lnTo>
                  <a:lnTo>
                    <a:pt x="1245" y="883"/>
                  </a:lnTo>
                  <a:lnTo>
                    <a:pt x="1245" y="883"/>
                  </a:lnTo>
                  <a:lnTo>
                    <a:pt x="1227" y="830"/>
                  </a:lnTo>
                  <a:lnTo>
                    <a:pt x="1227" y="812"/>
                  </a:lnTo>
                  <a:lnTo>
                    <a:pt x="1236" y="803"/>
                  </a:lnTo>
                  <a:lnTo>
                    <a:pt x="1236" y="803"/>
                  </a:lnTo>
                  <a:lnTo>
                    <a:pt x="1289" y="786"/>
                  </a:lnTo>
                  <a:lnTo>
                    <a:pt x="1368" y="777"/>
                  </a:lnTo>
                  <a:lnTo>
                    <a:pt x="1465" y="786"/>
                  </a:lnTo>
                  <a:lnTo>
                    <a:pt x="1509" y="786"/>
                  </a:lnTo>
                  <a:lnTo>
                    <a:pt x="1545" y="803"/>
                  </a:lnTo>
                  <a:lnTo>
                    <a:pt x="1545" y="803"/>
                  </a:lnTo>
                  <a:lnTo>
                    <a:pt x="1571" y="812"/>
                  </a:lnTo>
                  <a:lnTo>
                    <a:pt x="1606" y="803"/>
                  </a:lnTo>
                  <a:lnTo>
                    <a:pt x="1633" y="795"/>
                  </a:lnTo>
                  <a:lnTo>
                    <a:pt x="1659" y="777"/>
                  </a:lnTo>
                  <a:lnTo>
                    <a:pt x="1659" y="777"/>
                  </a:lnTo>
                  <a:lnTo>
                    <a:pt x="1642" y="733"/>
                  </a:lnTo>
                  <a:lnTo>
                    <a:pt x="1633" y="715"/>
                  </a:lnTo>
                  <a:lnTo>
                    <a:pt x="1624" y="706"/>
                  </a:lnTo>
                  <a:lnTo>
                    <a:pt x="1624" y="706"/>
                  </a:lnTo>
                  <a:lnTo>
                    <a:pt x="1597" y="697"/>
                  </a:lnTo>
                  <a:lnTo>
                    <a:pt x="1580" y="671"/>
                  </a:lnTo>
                  <a:lnTo>
                    <a:pt x="1545" y="600"/>
                  </a:lnTo>
                  <a:lnTo>
                    <a:pt x="1536" y="556"/>
                  </a:lnTo>
                  <a:lnTo>
                    <a:pt x="1536" y="521"/>
                  </a:lnTo>
                  <a:lnTo>
                    <a:pt x="1545" y="494"/>
                  </a:lnTo>
                  <a:lnTo>
                    <a:pt x="1562" y="486"/>
                  </a:lnTo>
                  <a:lnTo>
                    <a:pt x="1562" y="486"/>
                  </a:lnTo>
                  <a:lnTo>
                    <a:pt x="1580" y="468"/>
                  </a:lnTo>
                  <a:lnTo>
                    <a:pt x="1606" y="442"/>
                  </a:lnTo>
                  <a:lnTo>
                    <a:pt x="1668" y="362"/>
                  </a:lnTo>
                  <a:lnTo>
                    <a:pt x="1730" y="283"/>
                  </a:lnTo>
                  <a:lnTo>
                    <a:pt x="1765" y="247"/>
                  </a:lnTo>
                  <a:lnTo>
                    <a:pt x="1800" y="230"/>
                  </a:lnTo>
                  <a:lnTo>
                    <a:pt x="1800" y="230"/>
                  </a:lnTo>
                  <a:lnTo>
                    <a:pt x="1818" y="221"/>
                  </a:lnTo>
                  <a:lnTo>
                    <a:pt x="1836" y="203"/>
                  </a:lnTo>
                  <a:lnTo>
                    <a:pt x="1853" y="186"/>
                  </a:lnTo>
                  <a:lnTo>
                    <a:pt x="1862" y="168"/>
                  </a:lnTo>
                  <a:lnTo>
                    <a:pt x="1862" y="168"/>
                  </a:lnTo>
                  <a:lnTo>
                    <a:pt x="1739" y="124"/>
                  </a:lnTo>
                  <a:lnTo>
                    <a:pt x="1703" y="97"/>
                  </a:lnTo>
                  <a:lnTo>
                    <a:pt x="1677" y="80"/>
                  </a:lnTo>
                  <a:lnTo>
                    <a:pt x="1677" y="80"/>
                  </a:lnTo>
                  <a:lnTo>
                    <a:pt x="1659" y="62"/>
                  </a:lnTo>
                  <a:lnTo>
                    <a:pt x="1642" y="53"/>
                  </a:lnTo>
                  <a:lnTo>
                    <a:pt x="1580" y="36"/>
                  </a:lnTo>
                  <a:lnTo>
                    <a:pt x="1439" y="9"/>
                  </a:lnTo>
                  <a:lnTo>
                    <a:pt x="1439" y="9"/>
                  </a:lnTo>
                  <a:lnTo>
                    <a:pt x="1368" y="9"/>
                  </a:lnTo>
                  <a:lnTo>
                    <a:pt x="1262" y="18"/>
                  </a:lnTo>
                  <a:lnTo>
                    <a:pt x="1156" y="36"/>
                  </a:lnTo>
                  <a:lnTo>
                    <a:pt x="1121" y="53"/>
                  </a:lnTo>
                  <a:lnTo>
                    <a:pt x="1086" y="71"/>
                  </a:lnTo>
                  <a:lnTo>
                    <a:pt x="1086" y="71"/>
                  </a:lnTo>
                  <a:lnTo>
                    <a:pt x="1042" y="115"/>
                  </a:lnTo>
                  <a:lnTo>
                    <a:pt x="989" y="142"/>
                  </a:lnTo>
                  <a:lnTo>
                    <a:pt x="936" y="159"/>
                  </a:lnTo>
                  <a:lnTo>
                    <a:pt x="874" y="159"/>
                  </a:lnTo>
                  <a:lnTo>
                    <a:pt x="874" y="159"/>
                  </a:lnTo>
                  <a:lnTo>
                    <a:pt x="706" y="150"/>
                  </a:lnTo>
                  <a:lnTo>
                    <a:pt x="618" y="150"/>
                  </a:lnTo>
                  <a:lnTo>
                    <a:pt x="565" y="150"/>
                  </a:lnTo>
                  <a:lnTo>
                    <a:pt x="565" y="150"/>
                  </a:lnTo>
                  <a:lnTo>
                    <a:pt x="494" y="150"/>
                  </a:lnTo>
                  <a:lnTo>
                    <a:pt x="397" y="133"/>
                  </a:lnTo>
                  <a:lnTo>
                    <a:pt x="300" y="115"/>
                  </a:lnTo>
                  <a:lnTo>
                    <a:pt x="247" y="115"/>
                  </a:lnTo>
                  <a:lnTo>
                    <a:pt x="247" y="115"/>
                  </a:lnTo>
                  <a:lnTo>
                    <a:pt x="230" y="115"/>
                  </a:lnTo>
                  <a:lnTo>
                    <a:pt x="212" y="106"/>
                  </a:lnTo>
                  <a:lnTo>
                    <a:pt x="177" y="62"/>
                  </a:lnTo>
                  <a:lnTo>
                    <a:pt x="133" y="27"/>
                  </a:lnTo>
                  <a:lnTo>
                    <a:pt x="106" y="9"/>
                  </a:lnTo>
                  <a:lnTo>
                    <a:pt x="80" y="0"/>
                  </a:lnTo>
                  <a:lnTo>
                    <a:pt x="80" y="0"/>
                  </a:lnTo>
                  <a:lnTo>
                    <a:pt x="71" y="18"/>
                  </a:lnTo>
                  <a:lnTo>
                    <a:pt x="53" y="27"/>
                  </a:lnTo>
                  <a:lnTo>
                    <a:pt x="53" y="27"/>
                  </a:lnTo>
                  <a:lnTo>
                    <a:pt x="36" y="44"/>
                  </a:lnTo>
                  <a:lnTo>
                    <a:pt x="18" y="71"/>
                  </a:lnTo>
                  <a:lnTo>
                    <a:pt x="9" y="97"/>
                  </a:lnTo>
                  <a:lnTo>
                    <a:pt x="0" y="124"/>
                  </a:lnTo>
                  <a:lnTo>
                    <a:pt x="9" y="150"/>
                  </a:lnTo>
                  <a:lnTo>
                    <a:pt x="18" y="186"/>
                  </a:lnTo>
                  <a:lnTo>
                    <a:pt x="27" y="212"/>
                  </a:lnTo>
                  <a:lnTo>
                    <a:pt x="53" y="230"/>
                  </a:lnTo>
                  <a:lnTo>
                    <a:pt x="53" y="230"/>
                  </a:lnTo>
                  <a:lnTo>
                    <a:pt x="106" y="292"/>
                  </a:lnTo>
                  <a:lnTo>
                    <a:pt x="142" y="353"/>
                  </a:lnTo>
                  <a:lnTo>
                    <a:pt x="159" y="380"/>
                  </a:lnTo>
                  <a:lnTo>
                    <a:pt x="159" y="406"/>
                  </a:lnTo>
                  <a:lnTo>
                    <a:pt x="159" y="415"/>
                  </a:lnTo>
                  <a:lnTo>
                    <a:pt x="142" y="424"/>
                  </a:lnTo>
                </a:path>
              </a:pathLst>
            </a:custGeom>
            <a:pattFill prst="pct70">
              <a:fgClr>
                <a:srgbClr val="00B050"/>
              </a:fgClr>
              <a:bgClr>
                <a:schemeClr val="bg1"/>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6" name="Freeform 20"/>
            <p:cNvSpPr>
              <a:spLocks noChangeArrowheads="1"/>
            </p:cNvSpPr>
            <p:nvPr/>
          </p:nvSpPr>
          <p:spPr bwMode="auto">
            <a:xfrm>
              <a:off x="6371431" y="4222750"/>
              <a:ext cx="285750" cy="206375"/>
            </a:xfrm>
            <a:custGeom>
              <a:avLst/>
              <a:gdLst>
                <a:gd name="T0" fmla="*/ 176 w 795"/>
                <a:gd name="T1" fmla="*/ 573 h 574"/>
                <a:gd name="T2" fmla="*/ 185 w 795"/>
                <a:gd name="T3" fmla="*/ 564 h 574"/>
                <a:gd name="T4" fmla="*/ 194 w 795"/>
                <a:gd name="T5" fmla="*/ 564 h 574"/>
                <a:gd name="T6" fmla="*/ 212 w 795"/>
                <a:gd name="T7" fmla="*/ 564 h 574"/>
                <a:gd name="T8" fmla="*/ 212 w 795"/>
                <a:gd name="T9" fmla="*/ 564 h 574"/>
                <a:gd name="T10" fmla="*/ 309 w 795"/>
                <a:gd name="T11" fmla="*/ 564 h 574"/>
                <a:gd name="T12" fmla="*/ 309 w 795"/>
                <a:gd name="T13" fmla="*/ 564 h 574"/>
                <a:gd name="T14" fmla="*/ 335 w 795"/>
                <a:gd name="T15" fmla="*/ 556 h 574"/>
                <a:gd name="T16" fmla="*/ 344 w 795"/>
                <a:gd name="T17" fmla="*/ 556 h 574"/>
                <a:gd name="T18" fmla="*/ 379 w 795"/>
                <a:gd name="T19" fmla="*/ 556 h 574"/>
                <a:gd name="T20" fmla="*/ 406 w 795"/>
                <a:gd name="T21" fmla="*/ 547 h 574"/>
                <a:gd name="T22" fmla="*/ 459 w 795"/>
                <a:gd name="T23" fmla="*/ 494 h 574"/>
                <a:gd name="T24" fmla="*/ 503 w 795"/>
                <a:gd name="T25" fmla="*/ 467 h 574"/>
                <a:gd name="T26" fmla="*/ 512 w 795"/>
                <a:gd name="T27" fmla="*/ 467 h 574"/>
                <a:gd name="T28" fmla="*/ 573 w 795"/>
                <a:gd name="T29" fmla="*/ 459 h 574"/>
                <a:gd name="T30" fmla="*/ 741 w 795"/>
                <a:gd name="T31" fmla="*/ 379 h 574"/>
                <a:gd name="T32" fmla="*/ 794 w 795"/>
                <a:gd name="T33" fmla="*/ 344 h 574"/>
                <a:gd name="T34" fmla="*/ 794 w 795"/>
                <a:gd name="T35" fmla="*/ 326 h 574"/>
                <a:gd name="T36" fmla="*/ 794 w 795"/>
                <a:gd name="T37" fmla="*/ 309 h 574"/>
                <a:gd name="T38" fmla="*/ 750 w 795"/>
                <a:gd name="T39" fmla="*/ 264 h 574"/>
                <a:gd name="T40" fmla="*/ 741 w 795"/>
                <a:gd name="T41" fmla="*/ 247 h 574"/>
                <a:gd name="T42" fmla="*/ 715 w 795"/>
                <a:gd name="T43" fmla="*/ 203 h 574"/>
                <a:gd name="T44" fmla="*/ 573 w 795"/>
                <a:gd name="T45" fmla="*/ 53 h 574"/>
                <a:gd name="T46" fmla="*/ 565 w 795"/>
                <a:gd name="T47" fmla="*/ 35 h 574"/>
                <a:gd name="T48" fmla="*/ 565 w 795"/>
                <a:gd name="T49" fmla="*/ 26 h 574"/>
                <a:gd name="T50" fmla="*/ 565 w 795"/>
                <a:gd name="T51" fmla="*/ 0 h 574"/>
                <a:gd name="T52" fmla="*/ 238 w 795"/>
                <a:gd name="T53" fmla="*/ 53 h 574"/>
                <a:gd name="T54" fmla="*/ 53 w 795"/>
                <a:gd name="T55" fmla="*/ 88 h 574"/>
                <a:gd name="T56" fmla="*/ 35 w 795"/>
                <a:gd name="T57" fmla="*/ 79 h 574"/>
                <a:gd name="T58" fmla="*/ 0 w 795"/>
                <a:gd name="T59" fmla="*/ 247 h 574"/>
                <a:gd name="T60" fmla="*/ 9 w 795"/>
                <a:gd name="T61" fmla="*/ 388 h 574"/>
                <a:gd name="T62" fmla="*/ 26 w 795"/>
                <a:gd name="T63" fmla="*/ 432 h 574"/>
                <a:gd name="T64" fmla="*/ 115 w 795"/>
                <a:gd name="T65" fmla="*/ 52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5" h="574">
                  <a:moveTo>
                    <a:pt x="176" y="573"/>
                  </a:moveTo>
                  <a:lnTo>
                    <a:pt x="176" y="573"/>
                  </a:lnTo>
                  <a:lnTo>
                    <a:pt x="176" y="573"/>
                  </a:lnTo>
                  <a:lnTo>
                    <a:pt x="185" y="564"/>
                  </a:lnTo>
                  <a:lnTo>
                    <a:pt x="185" y="564"/>
                  </a:lnTo>
                  <a:lnTo>
                    <a:pt x="194" y="564"/>
                  </a:lnTo>
                  <a:lnTo>
                    <a:pt x="194" y="564"/>
                  </a:lnTo>
                  <a:lnTo>
                    <a:pt x="212" y="564"/>
                  </a:lnTo>
                  <a:lnTo>
                    <a:pt x="212" y="564"/>
                  </a:lnTo>
                  <a:lnTo>
                    <a:pt x="212" y="564"/>
                  </a:lnTo>
                  <a:lnTo>
                    <a:pt x="212" y="564"/>
                  </a:lnTo>
                  <a:lnTo>
                    <a:pt x="309" y="564"/>
                  </a:lnTo>
                  <a:lnTo>
                    <a:pt x="309" y="564"/>
                  </a:lnTo>
                  <a:lnTo>
                    <a:pt x="309" y="564"/>
                  </a:lnTo>
                  <a:lnTo>
                    <a:pt x="309" y="564"/>
                  </a:lnTo>
                  <a:lnTo>
                    <a:pt x="335" y="556"/>
                  </a:lnTo>
                  <a:lnTo>
                    <a:pt x="335" y="556"/>
                  </a:lnTo>
                  <a:lnTo>
                    <a:pt x="344" y="556"/>
                  </a:lnTo>
                  <a:lnTo>
                    <a:pt x="344" y="556"/>
                  </a:lnTo>
                  <a:lnTo>
                    <a:pt x="379" y="556"/>
                  </a:lnTo>
                  <a:lnTo>
                    <a:pt x="379" y="556"/>
                  </a:lnTo>
                  <a:lnTo>
                    <a:pt x="406" y="547"/>
                  </a:lnTo>
                  <a:lnTo>
                    <a:pt x="423" y="529"/>
                  </a:lnTo>
                  <a:lnTo>
                    <a:pt x="459" y="494"/>
                  </a:lnTo>
                  <a:lnTo>
                    <a:pt x="485" y="467"/>
                  </a:lnTo>
                  <a:lnTo>
                    <a:pt x="503" y="467"/>
                  </a:lnTo>
                  <a:lnTo>
                    <a:pt x="512" y="467"/>
                  </a:lnTo>
                  <a:lnTo>
                    <a:pt x="512" y="467"/>
                  </a:lnTo>
                  <a:lnTo>
                    <a:pt x="538" y="467"/>
                  </a:lnTo>
                  <a:lnTo>
                    <a:pt x="573" y="459"/>
                  </a:lnTo>
                  <a:lnTo>
                    <a:pt x="662" y="423"/>
                  </a:lnTo>
                  <a:lnTo>
                    <a:pt x="741" y="379"/>
                  </a:lnTo>
                  <a:lnTo>
                    <a:pt x="776" y="361"/>
                  </a:lnTo>
                  <a:lnTo>
                    <a:pt x="794" y="344"/>
                  </a:lnTo>
                  <a:lnTo>
                    <a:pt x="794" y="344"/>
                  </a:lnTo>
                  <a:lnTo>
                    <a:pt x="794" y="326"/>
                  </a:lnTo>
                  <a:lnTo>
                    <a:pt x="794" y="326"/>
                  </a:lnTo>
                  <a:lnTo>
                    <a:pt x="794" y="309"/>
                  </a:lnTo>
                  <a:lnTo>
                    <a:pt x="768" y="291"/>
                  </a:lnTo>
                  <a:lnTo>
                    <a:pt x="750" y="264"/>
                  </a:lnTo>
                  <a:lnTo>
                    <a:pt x="741" y="247"/>
                  </a:lnTo>
                  <a:lnTo>
                    <a:pt x="741" y="247"/>
                  </a:lnTo>
                  <a:lnTo>
                    <a:pt x="732" y="229"/>
                  </a:lnTo>
                  <a:lnTo>
                    <a:pt x="715" y="203"/>
                  </a:lnTo>
                  <a:lnTo>
                    <a:pt x="662" y="141"/>
                  </a:lnTo>
                  <a:lnTo>
                    <a:pt x="573" y="53"/>
                  </a:lnTo>
                  <a:lnTo>
                    <a:pt x="573" y="53"/>
                  </a:lnTo>
                  <a:lnTo>
                    <a:pt x="565" y="35"/>
                  </a:lnTo>
                  <a:lnTo>
                    <a:pt x="565" y="35"/>
                  </a:lnTo>
                  <a:lnTo>
                    <a:pt x="565" y="26"/>
                  </a:lnTo>
                  <a:lnTo>
                    <a:pt x="565" y="26"/>
                  </a:lnTo>
                  <a:lnTo>
                    <a:pt x="565" y="0"/>
                  </a:lnTo>
                  <a:lnTo>
                    <a:pt x="565" y="0"/>
                  </a:lnTo>
                  <a:lnTo>
                    <a:pt x="238" y="53"/>
                  </a:lnTo>
                  <a:lnTo>
                    <a:pt x="53" y="88"/>
                  </a:lnTo>
                  <a:lnTo>
                    <a:pt x="53" y="88"/>
                  </a:lnTo>
                  <a:lnTo>
                    <a:pt x="35" y="79"/>
                  </a:lnTo>
                  <a:lnTo>
                    <a:pt x="35" y="79"/>
                  </a:lnTo>
                  <a:lnTo>
                    <a:pt x="18" y="159"/>
                  </a:lnTo>
                  <a:lnTo>
                    <a:pt x="0" y="247"/>
                  </a:lnTo>
                  <a:lnTo>
                    <a:pt x="0" y="326"/>
                  </a:lnTo>
                  <a:lnTo>
                    <a:pt x="9" y="388"/>
                  </a:lnTo>
                  <a:lnTo>
                    <a:pt x="9" y="388"/>
                  </a:lnTo>
                  <a:lnTo>
                    <a:pt x="26" y="432"/>
                  </a:lnTo>
                  <a:lnTo>
                    <a:pt x="62" y="476"/>
                  </a:lnTo>
                  <a:lnTo>
                    <a:pt x="115" y="520"/>
                  </a:lnTo>
                  <a:lnTo>
                    <a:pt x="176" y="573"/>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7" name="Freeform 21"/>
            <p:cNvSpPr>
              <a:spLocks noChangeArrowheads="1"/>
            </p:cNvSpPr>
            <p:nvPr/>
          </p:nvSpPr>
          <p:spPr bwMode="auto">
            <a:xfrm>
              <a:off x="6555581" y="2857500"/>
              <a:ext cx="1906587" cy="1096963"/>
            </a:xfrm>
            <a:custGeom>
              <a:avLst/>
              <a:gdLst>
                <a:gd name="T0" fmla="*/ 353 w 5295"/>
                <a:gd name="T1" fmla="*/ 1695 h 3046"/>
                <a:gd name="T2" fmla="*/ 767 w 5295"/>
                <a:gd name="T3" fmla="*/ 1792 h 3046"/>
                <a:gd name="T4" fmla="*/ 935 w 5295"/>
                <a:gd name="T5" fmla="*/ 1730 h 3046"/>
                <a:gd name="T6" fmla="*/ 1217 w 5295"/>
                <a:gd name="T7" fmla="*/ 1650 h 3046"/>
                <a:gd name="T8" fmla="*/ 1641 w 5295"/>
                <a:gd name="T9" fmla="*/ 1545 h 3046"/>
                <a:gd name="T10" fmla="*/ 1959 w 5295"/>
                <a:gd name="T11" fmla="*/ 1712 h 3046"/>
                <a:gd name="T12" fmla="*/ 2215 w 5295"/>
                <a:gd name="T13" fmla="*/ 2109 h 3046"/>
                <a:gd name="T14" fmla="*/ 2267 w 5295"/>
                <a:gd name="T15" fmla="*/ 2321 h 3046"/>
                <a:gd name="T16" fmla="*/ 1967 w 5295"/>
                <a:gd name="T17" fmla="*/ 2356 h 3046"/>
                <a:gd name="T18" fmla="*/ 1782 w 5295"/>
                <a:gd name="T19" fmla="*/ 2692 h 3046"/>
                <a:gd name="T20" fmla="*/ 2038 w 5295"/>
                <a:gd name="T21" fmla="*/ 2692 h 3046"/>
                <a:gd name="T22" fmla="*/ 2197 w 5295"/>
                <a:gd name="T23" fmla="*/ 2621 h 3046"/>
                <a:gd name="T24" fmla="*/ 2506 w 5295"/>
                <a:gd name="T25" fmla="*/ 2268 h 3046"/>
                <a:gd name="T26" fmla="*/ 2903 w 5295"/>
                <a:gd name="T27" fmla="*/ 2180 h 3046"/>
                <a:gd name="T28" fmla="*/ 2903 w 5295"/>
                <a:gd name="T29" fmla="*/ 2321 h 3046"/>
                <a:gd name="T30" fmla="*/ 3212 w 5295"/>
                <a:gd name="T31" fmla="*/ 2400 h 3046"/>
                <a:gd name="T32" fmla="*/ 3406 w 5295"/>
                <a:gd name="T33" fmla="*/ 2480 h 3046"/>
                <a:gd name="T34" fmla="*/ 3026 w 5295"/>
                <a:gd name="T35" fmla="*/ 2665 h 3046"/>
                <a:gd name="T36" fmla="*/ 3353 w 5295"/>
                <a:gd name="T37" fmla="*/ 2850 h 3046"/>
                <a:gd name="T38" fmla="*/ 3370 w 5295"/>
                <a:gd name="T39" fmla="*/ 3045 h 3046"/>
                <a:gd name="T40" fmla="*/ 3706 w 5295"/>
                <a:gd name="T41" fmla="*/ 2912 h 3046"/>
                <a:gd name="T42" fmla="*/ 4094 w 5295"/>
                <a:gd name="T43" fmla="*/ 2806 h 3046"/>
                <a:gd name="T44" fmla="*/ 4209 w 5295"/>
                <a:gd name="T45" fmla="*/ 2727 h 3046"/>
                <a:gd name="T46" fmla="*/ 3785 w 5295"/>
                <a:gd name="T47" fmla="*/ 2656 h 3046"/>
                <a:gd name="T48" fmla="*/ 3856 w 5295"/>
                <a:gd name="T49" fmla="*/ 2339 h 3046"/>
                <a:gd name="T50" fmla="*/ 4376 w 5295"/>
                <a:gd name="T51" fmla="*/ 2162 h 3046"/>
                <a:gd name="T52" fmla="*/ 4703 w 5295"/>
                <a:gd name="T53" fmla="*/ 1915 h 3046"/>
                <a:gd name="T54" fmla="*/ 4950 w 5295"/>
                <a:gd name="T55" fmla="*/ 1747 h 3046"/>
                <a:gd name="T56" fmla="*/ 5224 w 5295"/>
                <a:gd name="T57" fmla="*/ 1668 h 3046"/>
                <a:gd name="T58" fmla="*/ 5179 w 5295"/>
                <a:gd name="T59" fmla="*/ 1483 h 3046"/>
                <a:gd name="T60" fmla="*/ 5285 w 5295"/>
                <a:gd name="T61" fmla="*/ 1395 h 3046"/>
                <a:gd name="T62" fmla="*/ 5224 w 5295"/>
                <a:gd name="T63" fmla="*/ 1289 h 3046"/>
                <a:gd name="T64" fmla="*/ 5241 w 5295"/>
                <a:gd name="T65" fmla="*/ 1130 h 3046"/>
                <a:gd name="T66" fmla="*/ 4879 w 5295"/>
                <a:gd name="T67" fmla="*/ 1015 h 3046"/>
                <a:gd name="T68" fmla="*/ 4615 w 5295"/>
                <a:gd name="T69" fmla="*/ 944 h 3046"/>
                <a:gd name="T70" fmla="*/ 4376 w 5295"/>
                <a:gd name="T71" fmla="*/ 803 h 3046"/>
                <a:gd name="T72" fmla="*/ 4112 w 5295"/>
                <a:gd name="T73" fmla="*/ 786 h 3046"/>
                <a:gd name="T74" fmla="*/ 3926 w 5295"/>
                <a:gd name="T75" fmla="*/ 759 h 3046"/>
                <a:gd name="T76" fmla="*/ 3794 w 5295"/>
                <a:gd name="T77" fmla="*/ 486 h 3046"/>
                <a:gd name="T78" fmla="*/ 3521 w 5295"/>
                <a:gd name="T79" fmla="*/ 344 h 3046"/>
                <a:gd name="T80" fmla="*/ 3494 w 5295"/>
                <a:gd name="T81" fmla="*/ 97 h 3046"/>
                <a:gd name="T82" fmla="*/ 3229 w 5295"/>
                <a:gd name="T83" fmla="*/ 18 h 3046"/>
                <a:gd name="T84" fmla="*/ 2929 w 5295"/>
                <a:gd name="T85" fmla="*/ 89 h 3046"/>
                <a:gd name="T86" fmla="*/ 2682 w 5295"/>
                <a:gd name="T87" fmla="*/ 97 h 3046"/>
                <a:gd name="T88" fmla="*/ 2444 w 5295"/>
                <a:gd name="T89" fmla="*/ 336 h 3046"/>
                <a:gd name="T90" fmla="*/ 2338 w 5295"/>
                <a:gd name="T91" fmla="*/ 362 h 3046"/>
                <a:gd name="T92" fmla="*/ 2029 w 5295"/>
                <a:gd name="T93" fmla="*/ 336 h 3046"/>
                <a:gd name="T94" fmla="*/ 1800 w 5295"/>
                <a:gd name="T95" fmla="*/ 300 h 3046"/>
                <a:gd name="T96" fmla="*/ 1588 w 5295"/>
                <a:gd name="T97" fmla="*/ 292 h 3046"/>
                <a:gd name="T98" fmla="*/ 1253 w 5295"/>
                <a:gd name="T99" fmla="*/ 221 h 3046"/>
                <a:gd name="T100" fmla="*/ 706 w 5295"/>
                <a:gd name="T101" fmla="*/ 168 h 3046"/>
                <a:gd name="T102" fmla="*/ 476 w 5295"/>
                <a:gd name="T103" fmla="*/ 309 h 3046"/>
                <a:gd name="T104" fmla="*/ 538 w 5295"/>
                <a:gd name="T105" fmla="*/ 636 h 3046"/>
                <a:gd name="T106" fmla="*/ 406 w 5295"/>
                <a:gd name="T107" fmla="*/ 812 h 3046"/>
                <a:gd name="T108" fmla="*/ 150 w 5295"/>
                <a:gd name="T109" fmla="*/ 1253 h 3046"/>
                <a:gd name="T110" fmla="*/ 0 w 5295"/>
                <a:gd name="T111" fmla="*/ 150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5" h="3046">
                  <a:moveTo>
                    <a:pt x="132" y="1659"/>
                  </a:moveTo>
                  <a:lnTo>
                    <a:pt x="132" y="1659"/>
                  </a:lnTo>
                  <a:lnTo>
                    <a:pt x="167" y="1677"/>
                  </a:lnTo>
                  <a:lnTo>
                    <a:pt x="185" y="1695"/>
                  </a:lnTo>
                  <a:lnTo>
                    <a:pt x="185" y="1695"/>
                  </a:lnTo>
                  <a:lnTo>
                    <a:pt x="300" y="1686"/>
                  </a:lnTo>
                  <a:lnTo>
                    <a:pt x="300" y="1686"/>
                  </a:lnTo>
                  <a:lnTo>
                    <a:pt x="353" y="1695"/>
                  </a:lnTo>
                  <a:lnTo>
                    <a:pt x="441" y="1712"/>
                  </a:lnTo>
                  <a:lnTo>
                    <a:pt x="529" y="1730"/>
                  </a:lnTo>
                  <a:lnTo>
                    <a:pt x="600" y="1739"/>
                  </a:lnTo>
                  <a:lnTo>
                    <a:pt x="600" y="1739"/>
                  </a:lnTo>
                  <a:lnTo>
                    <a:pt x="644" y="1739"/>
                  </a:lnTo>
                  <a:lnTo>
                    <a:pt x="697" y="1756"/>
                  </a:lnTo>
                  <a:lnTo>
                    <a:pt x="741" y="1765"/>
                  </a:lnTo>
                  <a:lnTo>
                    <a:pt x="767" y="1792"/>
                  </a:lnTo>
                  <a:lnTo>
                    <a:pt x="767" y="1792"/>
                  </a:lnTo>
                  <a:lnTo>
                    <a:pt x="794" y="1800"/>
                  </a:lnTo>
                  <a:lnTo>
                    <a:pt x="829" y="1800"/>
                  </a:lnTo>
                  <a:lnTo>
                    <a:pt x="864" y="1783"/>
                  </a:lnTo>
                  <a:lnTo>
                    <a:pt x="900" y="1756"/>
                  </a:lnTo>
                  <a:lnTo>
                    <a:pt x="900" y="1756"/>
                  </a:lnTo>
                  <a:lnTo>
                    <a:pt x="917" y="1739"/>
                  </a:lnTo>
                  <a:lnTo>
                    <a:pt x="935" y="1730"/>
                  </a:lnTo>
                  <a:lnTo>
                    <a:pt x="979" y="1730"/>
                  </a:lnTo>
                  <a:lnTo>
                    <a:pt x="1050" y="1739"/>
                  </a:lnTo>
                  <a:lnTo>
                    <a:pt x="1050" y="1739"/>
                  </a:lnTo>
                  <a:lnTo>
                    <a:pt x="1094" y="1730"/>
                  </a:lnTo>
                  <a:lnTo>
                    <a:pt x="1147" y="1712"/>
                  </a:lnTo>
                  <a:lnTo>
                    <a:pt x="1191" y="1677"/>
                  </a:lnTo>
                  <a:lnTo>
                    <a:pt x="1217" y="1650"/>
                  </a:lnTo>
                  <a:lnTo>
                    <a:pt x="1217" y="1650"/>
                  </a:lnTo>
                  <a:lnTo>
                    <a:pt x="1244" y="1633"/>
                  </a:lnTo>
                  <a:lnTo>
                    <a:pt x="1279" y="1615"/>
                  </a:lnTo>
                  <a:lnTo>
                    <a:pt x="1385" y="1571"/>
                  </a:lnTo>
                  <a:lnTo>
                    <a:pt x="1500" y="1545"/>
                  </a:lnTo>
                  <a:lnTo>
                    <a:pt x="1579" y="1527"/>
                  </a:lnTo>
                  <a:lnTo>
                    <a:pt x="1579" y="1527"/>
                  </a:lnTo>
                  <a:lnTo>
                    <a:pt x="1606" y="1527"/>
                  </a:lnTo>
                  <a:lnTo>
                    <a:pt x="1641" y="1545"/>
                  </a:lnTo>
                  <a:lnTo>
                    <a:pt x="1703" y="1589"/>
                  </a:lnTo>
                  <a:lnTo>
                    <a:pt x="1765" y="1633"/>
                  </a:lnTo>
                  <a:lnTo>
                    <a:pt x="1791" y="1650"/>
                  </a:lnTo>
                  <a:lnTo>
                    <a:pt x="1817" y="1659"/>
                  </a:lnTo>
                  <a:lnTo>
                    <a:pt x="1817" y="1659"/>
                  </a:lnTo>
                  <a:lnTo>
                    <a:pt x="1870" y="1668"/>
                  </a:lnTo>
                  <a:lnTo>
                    <a:pt x="1932" y="1695"/>
                  </a:lnTo>
                  <a:lnTo>
                    <a:pt x="1959" y="1712"/>
                  </a:lnTo>
                  <a:lnTo>
                    <a:pt x="1994" y="1739"/>
                  </a:lnTo>
                  <a:lnTo>
                    <a:pt x="2012" y="1774"/>
                  </a:lnTo>
                  <a:lnTo>
                    <a:pt x="2029" y="1818"/>
                  </a:lnTo>
                  <a:lnTo>
                    <a:pt x="2029" y="1818"/>
                  </a:lnTo>
                  <a:lnTo>
                    <a:pt x="2065" y="1906"/>
                  </a:lnTo>
                  <a:lnTo>
                    <a:pt x="2117" y="1995"/>
                  </a:lnTo>
                  <a:lnTo>
                    <a:pt x="2170" y="2065"/>
                  </a:lnTo>
                  <a:lnTo>
                    <a:pt x="2215" y="2109"/>
                  </a:lnTo>
                  <a:lnTo>
                    <a:pt x="2215" y="2109"/>
                  </a:lnTo>
                  <a:lnTo>
                    <a:pt x="2241" y="2153"/>
                  </a:lnTo>
                  <a:lnTo>
                    <a:pt x="2267" y="2215"/>
                  </a:lnTo>
                  <a:lnTo>
                    <a:pt x="2276" y="2268"/>
                  </a:lnTo>
                  <a:lnTo>
                    <a:pt x="2285" y="2303"/>
                  </a:lnTo>
                  <a:lnTo>
                    <a:pt x="2285" y="2303"/>
                  </a:lnTo>
                  <a:lnTo>
                    <a:pt x="2276" y="2321"/>
                  </a:lnTo>
                  <a:lnTo>
                    <a:pt x="2267" y="2321"/>
                  </a:lnTo>
                  <a:lnTo>
                    <a:pt x="2223" y="2312"/>
                  </a:lnTo>
                  <a:lnTo>
                    <a:pt x="2082" y="2268"/>
                  </a:lnTo>
                  <a:lnTo>
                    <a:pt x="2082" y="2268"/>
                  </a:lnTo>
                  <a:lnTo>
                    <a:pt x="2047" y="2268"/>
                  </a:lnTo>
                  <a:lnTo>
                    <a:pt x="2020" y="2277"/>
                  </a:lnTo>
                  <a:lnTo>
                    <a:pt x="2003" y="2286"/>
                  </a:lnTo>
                  <a:lnTo>
                    <a:pt x="1985" y="2312"/>
                  </a:lnTo>
                  <a:lnTo>
                    <a:pt x="1967" y="2356"/>
                  </a:lnTo>
                  <a:lnTo>
                    <a:pt x="1967" y="2400"/>
                  </a:lnTo>
                  <a:lnTo>
                    <a:pt x="1967" y="2400"/>
                  </a:lnTo>
                  <a:lnTo>
                    <a:pt x="1959" y="2427"/>
                  </a:lnTo>
                  <a:lnTo>
                    <a:pt x="1941" y="2462"/>
                  </a:lnTo>
                  <a:lnTo>
                    <a:pt x="1888" y="2550"/>
                  </a:lnTo>
                  <a:lnTo>
                    <a:pt x="1791" y="2674"/>
                  </a:lnTo>
                  <a:lnTo>
                    <a:pt x="1791" y="2674"/>
                  </a:lnTo>
                  <a:lnTo>
                    <a:pt x="1782" y="2692"/>
                  </a:lnTo>
                  <a:lnTo>
                    <a:pt x="1791" y="2700"/>
                  </a:lnTo>
                  <a:lnTo>
                    <a:pt x="1817" y="2718"/>
                  </a:lnTo>
                  <a:lnTo>
                    <a:pt x="1862" y="2736"/>
                  </a:lnTo>
                  <a:lnTo>
                    <a:pt x="1906" y="2745"/>
                  </a:lnTo>
                  <a:lnTo>
                    <a:pt x="1906" y="2745"/>
                  </a:lnTo>
                  <a:lnTo>
                    <a:pt x="1941" y="2736"/>
                  </a:lnTo>
                  <a:lnTo>
                    <a:pt x="1985" y="2709"/>
                  </a:lnTo>
                  <a:lnTo>
                    <a:pt x="2038" y="2692"/>
                  </a:lnTo>
                  <a:lnTo>
                    <a:pt x="2073" y="2674"/>
                  </a:lnTo>
                  <a:lnTo>
                    <a:pt x="2073" y="2674"/>
                  </a:lnTo>
                  <a:lnTo>
                    <a:pt x="2109" y="2700"/>
                  </a:lnTo>
                  <a:lnTo>
                    <a:pt x="2179" y="2753"/>
                  </a:lnTo>
                  <a:lnTo>
                    <a:pt x="2179" y="2753"/>
                  </a:lnTo>
                  <a:lnTo>
                    <a:pt x="2179" y="2674"/>
                  </a:lnTo>
                  <a:lnTo>
                    <a:pt x="2188" y="2648"/>
                  </a:lnTo>
                  <a:lnTo>
                    <a:pt x="2197" y="2621"/>
                  </a:lnTo>
                  <a:lnTo>
                    <a:pt x="2241" y="2586"/>
                  </a:lnTo>
                  <a:lnTo>
                    <a:pt x="2320" y="2524"/>
                  </a:lnTo>
                  <a:lnTo>
                    <a:pt x="2320" y="2524"/>
                  </a:lnTo>
                  <a:lnTo>
                    <a:pt x="2365" y="2489"/>
                  </a:lnTo>
                  <a:lnTo>
                    <a:pt x="2400" y="2445"/>
                  </a:lnTo>
                  <a:lnTo>
                    <a:pt x="2453" y="2348"/>
                  </a:lnTo>
                  <a:lnTo>
                    <a:pt x="2479" y="2303"/>
                  </a:lnTo>
                  <a:lnTo>
                    <a:pt x="2506" y="2268"/>
                  </a:lnTo>
                  <a:lnTo>
                    <a:pt x="2532" y="2242"/>
                  </a:lnTo>
                  <a:lnTo>
                    <a:pt x="2576" y="2224"/>
                  </a:lnTo>
                  <a:lnTo>
                    <a:pt x="2576" y="2224"/>
                  </a:lnTo>
                  <a:lnTo>
                    <a:pt x="2647" y="2206"/>
                  </a:lnTo>
                  <a:lnTo>
                    <a:pt x="2718" y="2189"/>
                  </a:lnTo>
                  <a:lnTo>
                    <a:pt x="2797" y="2171"/>
                  </a:lnTo>
                  <a:lnTo>
                    <a:pt x="2850" y="2171"/>
                  </a:lnTo>
                  <a:lnTo>
                    <a:pt x="2903" y="2180"/>
                  </a:lnTo>
                  <a:lnTo>
                    <a:pt x="2903" y="2180"/>
                  </a:lnTo>
                  <a:lnTo>
                    <a:pt x="2947" y="2189"/>
                  </a:lnTo>
                  <a:lnTo>
                    <a:pt x="2956" y="2198"/>
                  </a:lnTo>
                  <a:lnTo>
                    <a:pt x="2965" y="2215"/>
                  </a:lnTo>
                  <a:lnTo>
                    <a:pt x="2956" y="2233"/>
                  </a:lnTo>
                  <a:lnTo>
                    <a:pt x="2938" y="2259"/>
                  </a:lnTo>
                  <a:lnTo>
                    <a:pt x="2920" y="2295"/>
                  </a:lnTo>
                  <a:lnTo>
                    <a:pt x="2903" y="2321"/>
                  </a:lnTo>
                  <a:lnTo>
                    <a:pt x="2903" y="2339"/>
                  </a:lnTo>
                  <a:lnTo>
                    <a:pt x="2903" y="2348"/>
                  </a:lnTo>
                  <a:lnTo>
                    <a:pt x="2920" y="2365"/>
                  </a:lnTo>
                  <a:lnTo>
                    <a:pt x="2938" y="2374"/>
                  </a:lnTo>
                  <a:lnTo>
                    <a:pt x="2938" y="2374"/>
                  </a:lnTo>
                  <a:lnTo>
                    <a:pt x="2991" y="2392"/>
                  </a:lnTo>
                  <a:lnTo>
                    <a:pt x="3053" y="2400"/>
                  </a:lnTo>
                  <a:lnTo>
                    <a:pt x="3212" y="2400"/>
                  </a:lnTo>
                  <a:lnTo>
                    <a:pt x="3291" y="2400"/>
                  </a:lnTo>
                  <a:lnTo>
                    <a:pt x="3353" y="2400"/>
                  </a:lnTo>
                  <a:lnTo>
                    <a:pt x="3397" y="2418"/>
                  </a:lnTo>
                  <a:lnTo>
                    <a:pt x="3415" y="2427"/>
                  </a:lnTo>
                  <a:lnTo>
                    <a:pt x="3415" y="2445"/>
                  </a:lnTo>
                  <a:lnTo>
                    <a:pt x="3415" y="2445"/>
                  </a:lnTo>
                  <a:lnTo>
                    <a:pt x="3415" y="2462"/>
                  </a:lnTo>
                  <a:lnTo>
                    <a:pt x="3406" y="2480"/>
                  </a:lnTo>
                  <a:lnTo>
                    <a:pt x="3362" y="2506"/>
                  </a:lnTo>
                  <a:lnTo>
                    <a:pt x="3300" y="2542"/>
                  </a:lnTo>
                  <a:lnTo>
                    <a:pt x="3220" y="2568"/>
                  </a:lnTo>
                  <a:lnTo>
                    <a:pt x="3079" y="2621"/>
                  </a:lnTo>
                  <a:lnTo>
                    <a:pt x="3035" y="2648"/>
                  </a:lnTo>
                  <a:lnTo>
                    <a:pt x="3026" y="2656"/>
                  </a:lnTo>
                  <a:lnTo>
                    <a:pt x="3026" y="2665"/>
                  </a:lnTo>
                  <a:lnTo>
                    <a:pt x="3026" y="2665"/>
                  </a:lnTo>
                  <a:lnTo>
                    <a:pt x="3035" y="2683"/>
                  </a:lnTo>
                  <a:lnTo>
                    <a:pt x="3062" y="2700"/>
                  </a:lnTo>
                  <a:lnTo>
                    <a:pt x="3150" y="2727"/>
                  </a:lnTo>
                  <a:lnTo>
                    <a:pt x="3247" y="2762"/>
                  </a:lnTo>
                  <a:lnTo>
                    <a:pt x="3318" y="2798"/>
                  </a:lnTo>
                  <a:lnTo>
                    <a:pt x="3318" y="2798"/>
                  </a:lnTo>
                  <a:lnTo>
                    <a:pt x="3344" y="2824"/>
                  </a:lnTo>
                  <a:lnTo>
                    <a:pt x="3353" y="2850"/>
                  </a:lnTo>
                  <a:lnTo>
                    <a:pt x="3353" y="2877"/>
                  </a:lnTo>
                  <a:lnTo>
                    <a:pt x="3344" y="2912"/>
                  </a:lnTo>
                  <a:lnTo>
                    <a:pt x="3326" y="2983"/>
                  </a:lnTo>
                  <a:lnTo>
                    <a:pt x="3326" y="3009"/>
                  </a:lnTo>
                  <a:lnTo>
                    <a:pt x="3335" y="3027"/>
                  </a:lnTo>
                  <a:lnTo>
                    <a:pt x="3335" y="3027"/>
                  </a:lnTo>
                  <a:lnTo>
                    <a:pt x="3353" y="3045"/>
                  </a:lnTo>
                  <a:lnTo>
                    <a:pt x="3370" y="3045"/>
                  </a:lnTo>
                  <a:lnTo>
                    <a:pt x="3406" y="3045"/>
                  </a:lnTo>
                  <a:lnTo>
                    <a:pt x="3432" y="3045"/>
                  </a:lnTo>
                  <a:lnTo>
                    <a:pt x="3503" y="3009"/>
                  </a:lnTo>
                  <a:lnTo>
                    <a:pt x="3573" y="2974"/>
                  </a:lnTo>
                  <a:lnTo>
                    <a:pt x="3573" y="2974"/>
                  </a:lnTo>
                  <a:lnTo>
                    <a:pt x="3609" y="2948"/>
                  </a:lnTo>
                  <a:lnTo>
                    <a:pt x="3644" y="2939"/>
                  </a:lnTo>
                  <a:lnTo>
                    <a:pt x="3706" y="2912"/>
                  </a:lnTo>
                  <a:lnTo>
                    <a:pt x="3776" y="2895"/>
                  </a:lnTo>
                  <a:lnTo>
                    <a:pt x="3821" y="2877"/>
                  </a:lnTo>
                  <a:lnTo>
                    <a:pt x="3865" y="2850"/>
                  </a:lnTo>
                  <a:lnTo>
                    <a:pt x="3865" y="2850"/>
                  </a:lnTo>
                  <a:lnTo>
                    <a:pt x="3909" y="2824"/>
                  </a:lnTo>
                  <a:lnTo>
                    <a:pt x="3971" y="2815"/>
                  </a:lnTo>
                  <a:lnTo>
                    <a:pt x="4032" y="2806"/>
                  </a:lnTo>
                  <a:lnTo>
                    <a:pt x="4094" y="2806"/>
                  </a:lnTo>
                  <a:lnTo>
                    <a:pt x="4200" y="2806"/>
                  </a:lnTo>
                  <a:lnTo>
                    <a:pt x="4235" y="2806"/>
                  </a:lnTo>
                  <a:lnTo>
                    <a:pt x="4262" y="2789"/>
                  </a:lnTo>
                  <a:lnTo>
                    <a:pt x="4262" y="2789"/>
                  </a:lnTo>
                  <a:lnTo>
                    <a:pt x="4262" y="2771"/>
                  </a:lnTo>
                  <a:lnTo>
                    <a:pt x="4253" y="2753"/>
                  </a:lnTo>
                  <a:lnTo>
                    <a:pt x="4235" y="2736"/>
                  </a:lnTo>
                  <a:lnTo>
                    <a:pt x="4209" y="2727"/>
                  </a:lnTo>
                  <a:lnTo>
                    <a:pt x="4165" y="2718"/>
                  </a:lnTo>
                  <a:lnTo>
                    <a:pt x="4103" y="2709"/>
                  </a:lnTo>
                  <a:lnTo>
                    <a:pt x="4041" y="2709"/>
                  </a:lnTo>
                  <a:lnTo>
                    <a:pt x="3962" y="2709"/>
                  </a:lnTo>
                  <a:lnTo>
                    <a:pt x="3962" y="2709"/>
                  </a:lnTo>
                  <a:lnTo>
                    <a:pt x="3882" y="2709"/>
                  </a:lnTo>
                  <a:lnTo>
                    <a:pt x="3821" y="2692"/>
                  </a:lnTo>
                  <a:lnTo>
                    <a:pt x="3785" y="2656"/>
                  </a:lnTo>
                  <a:lnTo>
                    <a:pt x="3750" y="2612"/>
                  </a:lnTo>
                  <a:lnTo>
                    <a:pt x="3732" y="2568"/>
                  </a:lnTo>
                  <a:lnTo>
                    <a:pt x="3723" y="2533"/>
                  </a:lnTo>
                  <a:lnTo>
                    <a:pt x="3715" y="2471"/>
                  </a:lnTo>
                  <a:lnTo>
                    <a:pt x="3715" y="2471"/>
                  </a:lnTo>
                  <a:lnTo>
                    <a:pt x="3723" y="2445"/>
                  </a:lnTo>
                  <a:lnTo>
                    <a:pt x="3759" y="2418"/>
                  </a:lnTo>
                  <a:lnTo>
                    <a:pt x="3856" y="2339"/>
                  </a:lnTo>
                  <a:lnTo>
                    <a:pt x="3909" y="2303"/>
                  </a:lnTo>
                  <a:lnTo>
                    <a:pt x="3971" y="2268"/>
                  </a:lnTo>
                  <a:lnTo>
                    <a:pt x="4032" y="2242"/>
                  </a:lnTo>
                  <a:lnTo>
                    <a:pt x="4094" y="2233"/>
                  </a:lnTo>
                  <a:lnTo>
                    <a:pt x="4094" y="2233"/>
                  </a:lnTo>
                  <a:lnTo>
                    <a:pt x="4191" y="2215"/>
                  </a:lnTo>
                  <a:lnTo>
                    <a:pt x="4279" y="2198"/>
                  </a:lnTo>
                  <a:lnTo>
                    <a:pt x="4376" y="2162"/>
                  </a:lnTo>
                  <a:lnTo>
                    <a:pt x="4465" y="2118"/>
                  </a:lnTo>
                  <a:lnTo>
                    <a:pt x="4465" y="2118"/>
                  </a:lnTo>
                  <a:lnTo>
                    <a:pt x="4571" y="2083"/>
                  </a:lnTo>
                  <a:lnTo>
                    <a:pt x="4712" y="2048"/>
                  </a:lnTo>
                  <a:lnTo>
                    <a:pt x="4712" y="2048"/>
                  </a:lnTo>
                  <a:lnTo>
                    <a:pt x="4694" y="1959"/>
                  </a:lnTo>
                  <a:lnTo>
                    <a:pt x="4694" y="1924"/>
                  </a:lnTo>
                  <a:lnTo>
                    <a:pt x="4703" y="1915"/>
                  </a:lnTo>
                  <a:lnTo>
                    <a:pt x="4721" y="1906"/>
                  </a:lnTo>
                  <a:lnTo>
                    <a:pt x="4721" y="1906"/>
                  </a:lnTo>
                  <a:lnTo>
                    <a:pt x="4738" y="1897"/>
                  </a:lnTo>
                  <a:lnTo>
                    <a:pt x="4765" y="1880"/>
                  </a:lnTo>
                  <a:lnTo>
                    <a:pt x="4835" y="1827"/>
                  </a:lnTo>
                  <a:lnTo>
                    <a:pt x="4897" y="1774"/>
                  </a:lnTo>
                  <a:lnTo>
                    <a:pt x="4924" y="1756"/>
                  </a:lnTo>
                  <a:lnTo>
                    <a:pt x="4950" y="1747"/>
                  </a:lnTo>
                  <a:lnTo>
                    <a:pt x="4950" y="1747"/>
                  </a:lnTo>
                  <a:lnTo>
                    <a:pt x="5091" y="1765"/>
                  </a:lnTo>
                  <a:lnTo>
                    <a:pt x="5162" y="1774"/>
                  </a:lnTo>
                  <a:lnTo>
                    <a:pt x="5179" y="1765"/>
                  </a:lnTo>
                  <a:lnTo>
                    <a:pt x="5188" y="1756"/>
                  </a:lnTo>
                  <a:lnTo>
                    <a:pt x="5188" y="1756"/>
                  </a:lnTo>
                  <a:lnTo>
                    <a:pt x="5206" y="1721"/>
                  </a:lnTo>
                  <a:lnTo>
                    <a:pt x="5224" y="1668"/>
                  </a:lnTo>
                  <a:lnTo>
                    <a:pt x="5241" y="1615"/>
                  </a:lnTo>
                  <a:lnTo>
                    <a:pt x="5250" y="1597"/>
                  </a:lnTo>
                  <a:lnTo>
                    <a:pt x="5241" y="1580"/>
                  </a:lnTo>
                  <a:lnTo>
                    <a:pt x="5241" y="1580"/>
                  </a:lnTo>
                  <a:lnTo>
                    <a:pt x="5224" y="1553"/>
                  </a:lnTo>
                  <a:lnTo>
                    <a:pt x="5197" y="1527"/>
                  </a:lnTo>
                  <a:lnTo>
                    <a:pt x="5179" y="1492"/>
                  </a:lnTo>
                  <a:lnTo>
                    <a:pt x="5179" y="1483"/>
                  </a:lnTo>
                  <a:lnTo>
                    <a:pt x="5179" y="1465"/>
                  </a:lnTo>
                  <a:lnTo>
                    <a:pt x="5179" y="1465"/>
                  </a:lnTo>
                  <a:lnTo>
                    <a:pt x="5188" y="1456"/>
                  </a:lnTo>
                  <a:lnTo>
                    <a:pt x="5197" y="1447"/>
                  </a:lnTo>
                  <a:lnTo>
                    <a:pt x="5232" y="1430"/>
                  </a:lnTo>
                  <a:lnTo>
                    <a:pt x="5268" y="1421"/>
                  </a:lnTo>
                  <a:lnTo>
                    <a:pt x="5277" y="1412"/>
                  </a:lnTo>
                  <a:lnTo>
                    <a:pt x="5285" y="1395"/>
                  </a:lnTo>
                  <a:lnTo>
                    <a:pt x="5285" y="1395"/>
                  </a:lnTo>
                  <a:lnTo>
                    <a:pt x="5277" y="1377"/>
                  </a:lnTo>
                  <a:lnTo>
                    <a:pt x="5277" y="1368"/>
                  </a:lnTo>
                  <a:lnTo>
                    <a:pt x="5250" y="1350"/>
                  </a:lnTo>
                  <a:lnTo>
                    <a:pt x="5224" y="1324"/>
                  </a:lnTo>
                  <a:lnTo>
                    <a:pt x="5215" y="1306"/>
                  </a:lnTo>
                  <a:lnTo>
                    <a:pt x="5215" y="1306"/>
                  </a:lnTo>
                  <a:lnTo>
                    <a:pt x="5224" y="1289"/>
                  </a:lnTo>
                  <a:lnTo>
                    <a:pt x="5259" y="1253"/>
                  </a:lnTo>
                  <a:lnTo>
                    <a:pt x="5285" y="1218"/>
                  </a:lnTo>
                  <a:lnTo>
                    <a:pt x="5294" y="1200"/>
                  </a:lnTo>
                  <a:lnTo>
                    <a:pt x="5294" y="1183"/>
                  </a:lnTo>
                  <a:lnTo>
                    <a:pt x="5294" y="1183"/>
                  </a:lnTo>
                  <a:lnTo>
                    <a:pt x="5294" y="1165"/>
                  </a:lnTo>
                  <a:lnTo>
                    <a:pt x="5277" y="1147"/>
                  </a:lnTo>
                  <a:lnTo>
                    <a:pt x="5241" y="1130"/>
                  </a:lnTo>
                  <a:lnTo>
                    <a:pt x="5188" y="1103"/>
                  </a:lnTo>
                  <a:lnTo>
                    <a:pt x="5127" y="1077"/>
                  </a:lnTo>
                  <a:lnTo>
                    <a:pt x="5127" y="1077"/>
                  </a:lnTo>
                  <a:lnTo>
                    <a:pt x="5065" y="1050"/>
                  </a:lnTo>
                  <a:lnTo>
                    <a:pt x="4994" y="1042"/>
                  </a:lnTo>
                  <a:lnTo>
                    <a:pt x="4932" y="1033"/>
                  </a:lnTo>
                  <a:lnTo>
                    <a:pt x="4879" y="1015"/>
                  </a:lnTo>
                  <a:lnTo>
                    <a:pt x="4879" y="1015"/>
                  </a:lnTo>
                  <a:lnTo>
                    <a:pt x="4844" y="997"/>
                  </a:lnTo>
                  <a:lnTo>
                    <a:pt x="4800" y="997"/>
                  </a:lnTo>
                  <a:lnTo>
                    <a:pt x="4721" y="989"/>
                  </a:lnTo>
                  <a:lnTo>
                    <a:pt x="4659" y="989"/>
                  </a:lnTo>
                  <a:lnTo>
                    <a:pt x="4641" y="980"/>
                  </a:lnTo>
                  <a:lnTo>
                    <a:pt x="4632" y="971"/>
                  </a:lnTo>
                  <a:lnTo>
                    <a:pt x="4632" y="971"/>
                  </a:lnTo>
                  <a:lnTo>
                    <a:pt x="4615" y="944"/>
                  </a:lnTo>
                  <a:lnTo>
                    <a:pt x="4579" y="900"/>
                  </a:lnTo>
                  <a:lnTo>
                    <a:pt x="4535" y="856"/>
                  </a:lnTo>
                  <a:lnTo>
                    <a:pt x="4500" y="812"/>
                  </a:lnTo>
                  <a:lnTo>
                    <a:pt x="4500" y="812"/>
                  </a:lnTo>
                  <a:lnTo>
                    <a:pt x="4482" y="803"/>
                  </a:lnTo>
                  <a:lnTo>
                    <a:pt x="4474" y="794"/>
                  </a:lnTo>
                  <a:lnTo>
                    <a:pt x="4429" y="794"/>
                  </a:lnTo>
                  <a:lnTo>
                    <a:pt x="4376" y="803"/>
                  </a:lnTo>
                  <a:lnTo>
                    <a:pt x="4332" y="830"/>
                  </a:lnTo>
                  <a:lnTo>
                    <a:pt x="4332" y="830"/>
                  </a:lnTo>
                  <a:lnTo>
                    <a:pt x="4297" y="847"/>
                  </a:lnTo>
                  <a:lnTo>
                    <a:pt x="4262" y="856"/>
                  </a:lnTo>
                  <a:lnTo>
                    <a:pt x="4218" y="856"/>
                  </a:lnTo>
                  <a:lnTo>
                    <a:pt x="4182" y="839"/>
                  </a:lnTo>
                  <a:lnTo>
                    <a:pt x="4182" y="839"/>
                  </a:lnTo>
                  <a:lnTo>
                    <a:pt x="4112" y="786"/>
                  </a:lnTo>
                  <a:lnTo>
                    <a:pt x="4076" y="768"/>
                  </a:lnTo>
                  <a:lnTo>
                    <a:pt x="4059" y="768"/>
                  </a:lnTo>
                  <a:lnTo>
                    <a:pt x="4041" y="777"/>
                  </a:lnTo>
                  <a:lnTo>
                    <a:pt x="4041" y="777"/>
                  </a:lnTo>
                  <a:lnTo>
                    <a:pt x="3997" y="786"/>
                  </a:lnTo>
                  <a:lnTo>
                    <a:pt x="3953" y="777"/>
                  </a:lnTo>
                  <a:lnTo>
                    <a:pt x="3944" y="768"/>
                  </a:lnTo>
                  <a:lnTo>
                    <a:pt x="3926" y="759"/>
                  </a:lnTo>
                  <a:lnTo>
                    <a:pt x="3926" y="742"/>
                  </a:lnTo>
                  <a:lnTo>
                    <a:pt x="3926" y="715"/>
                  </a:lnTo>
                  <a:lnTo>
                    <a:pt x="3926" y="715"/>
                  </a:lnTo>
                  <a:lnTo>
                    <a:pt x="3926" y="689"/>
                  </a:lnTo>
                  <a:lnTo>
                    <a:pt x="3918" y="653"/>
                  </a:lnTo>
                  <a:lnTo>
                    <a:pt x="3882" y="583"/>
                  </a:lnTo>
                  <a:lnTo>
                    <a:pt x="3838" y="521"/>
                  </a:lnTo>
                  <a:lnTo>
                    <a:pt x="3794" y="486"/>
                  </a:lnTo>
                  <a:lnTo>
                    <a:pt x="3794" y="486"/>
                  </a:lnTo>
                  <a:lnTo>
                    <a:pt x="3741" y="477"/>
                  </a:lnTo>
                  <a:lnTo>
                    <a:pt x="3679" y="477"/>
                  </a:lnTo>
                  <a:lnTo>
                    <a:pt x="3618" y="468"/>
                  </a:lnTo>
                  <a:lnTo>
                    <a:pt x="3591" y="450"/>
                  </a:lnTo>
                  <a:lnTo>
                    <a:pt x="3573" y="433"/>
                  </a:lnTo>
                  <a:lnTo>
                    <a:pt x="3573" y="433"/>
                  </a:lnTo>
                  <a:lnTo>
                    <a:pt x="3521" y="344"/>
                  </a:lnTo>
                  <a:lnTo>
                    <a:pt x="3503" y="300"/>
                  </a:lnTo>
                  <a:lnTo>
                    <a:pt x="3503" y="283"/>
                  </a:lnTo>
                  <a:lnTo>
                    <a:pt x="3512" y="265"/>
                  </a:lnTo>
                  <a:lnTo>
                    <a:pt x="3512" y="265"/>
                  </a:lnTo>
                  <a:lnTo>
                    <a:pt x="3521" y="247"/>
                  </a:lnTo>
                  <a:lnTo>
                    <a:pt x="3521" y="221"/>
                  </a:lnTo>
                  <a:lnTo>
                    <a:pt x="3512" y="159"/>
                  </a:lnTo>
                  <a:lnTo>
                    <a:pt x="3494" y="97"/>
                  </a:lnTo>
                  <a:lnTo>
                    <a:pt x="3468" y="44"/>
                  </a:lnTo>
                  <a:lnTo>
                    <a:pt x="3468" y="44"/>
                  </a:lnTo>
                  <a:lnTo>
                    <a:pt x="3450" y="27"/>
                  </a:lnTo>
                  <a:lnTo>
                    <a:pt x="3423" y="18"/>
                  </a:lnTo>
                  <a:lnTo>
                    <a:pt x="3353" y="0"/>
                  </a:lnTo>
                  <a:lnTo>
                    <a:pt x="3282" y="9"/>
                  </a:lnTo>
                  <a:lnTo>
                    <a:pt x="3229" y="18"/>
                  </a:lnTo>
                  <a:lnTo>
                    <a:pt x="3229" y="18"/>
                  </a:lnTo>
                  <a:lnTo>
                    <a:pt x="3185" y="27"/>
                  </a:lnTo>
                  <a:lnTo>
                    <a:pt x="3123" y="18"/>
                  </a:lnTo>
                  <a:lnTo>
                    <a:pt x="3070" y="18"/>
                  </a:lnTo>
                  <a:lnTo>
                    <a:pt x="3053" y="18"/>
                  </a:lnTo>
                  <a:lnTo>
                    <a:pt x="3026" y="27"/>
                  </a:lnTo>
                  <a:lnTo>
                    <a:pt x="3026" y="27"/>
                  </a:lnTo>
                  <a:lnTo>
                    <a:pt x="2965" y="71"/>
                  </a:lnTo>
                  <a:lnTo>
                    <a:pt x="2929" y="89"/>
                  </a:lnTo>
                  <a:lnTo>
                    <a:pt x="2894" y="97"/>
                  </a:lnTo>
                  <a:lnTo>
                    <a:pt x="2894" y="97"/>
                  </a:lnTo>
                  <a:lnTo>
                    <a:pt x="2841" y="89"/>
                  </a:lnTo>
                  <a:lnTo>
                    <a:pt x="2823" y="80"/>
                  </a:lnTo>
                  <a:lnTo>
                    <a:pt x="2806" y="62"/>
                  </a:lnTo>
                  <a:lnTo>
                    <a:pt x="2806" y="62"/>
                  </a:lnTo>
                  <a:lnTo>
                    <a:pt x="2753" y="80"/>
                  </a:lnTo>
                  <a:lnTo>
                    <a:pt x="2682" y="97"/>
                  </a:lnTo>
                  <a:lnTo>
                    <a:pt x="2620" y="97"/>
                  </a:lnTo>
                  <a:lnTo>
                    <a:pt x="2620" y="97"/>
                  </a:lnTo>
                  <a:lnTo>
                    <a:pt x="2532" y="177"/>
                  </a:lnTo>
                  <a:lnTo>
                    <a:pt x="2470" y="239"/>
                  </a:lnTo>
                  <a:lnTo>
                    <a:pt x="2453" y="274"/>
                  </a:lnTo>
                  <a:lnTo>
                    <a:pt x="2444" y="292"/>
                  </a:lnTo>
                  <a:lnTo>
                    <a:pt x="2444" y="292"/>
                  </a:lnTo>
                  <a:lnTo>
                    <a:pt x="2444" y="336"/>
                  </a:lnTo>
                  <a:lnTo>
                    <a:pt x="2435" y="380"/>
                  </a:lnTo>
                  <a:lnTo>
                    <a:pt x="2426" y="397"/>
                  </a:lnTo>
                  <a:lnTo>
                    <a:pt x="2417" y="397"/>
                  </a:lnTo>
                  <a:lnTo>
                    <a:pt x="2400" y="397"/>
                  </a:lnTo>
                  <a:lnTo>
                    <a:pt x="2391" y="389"/>
                  </a:lnTo>
                  <a:lnTo>
                    <a:pt x="2391" y="389"/>
                  </a:lnTo>
                  <a:lnTo>
                    <a:pt x="2365" y="380"/>
                  </a:lnTo>
                  <a:lnTo>
                    <a:pt x="2338" y="362"/>
                  </a:lnTo>
                  <a:lnTo>
                    <a:pt x="2250" y="353"/>
                  </a:lnTo>
                  <a:lnTo>
                    <a:pt x="2170" y="362"/>
                  </a:lnTo>
                  <a:lnTo>
                    <a:pt x="2135" y="362"/>
                  </a:lnTo>
                  <a:lnTo>
                    <a:pt x="2117" y="371"/>
                  </a:lnTo>
                  <a:lnTo>
                    <a:pt x="2117" y="371"/>
                  </a:lnTo>
                  <a:lnTo>
                    <a:pt x="2100" y="380"/>
                  </a:lnTo>
                  <a:lnTo>
                    <a:pt x="2082" y="371"/>
                  </a:lnTo>
                  <a:lnTo>
                    <a:pt x="2029" y="336"/>
                  </a:lnTo>
                  <a:lnTo>
                    <a:pt x="2012" y="318"/>
                  </a:lnTo>
                  <a:lnTo>
                    <a:pt x="1985" y="309"/>
                  </a:lnTo>
                  <a:lnTo>
                    <a:pt x="1950" y="300"/>
                  </a:lnTo>
                  <a:lnTo>
                    <a:pt x="1923" y="309"/>
                  </a:lnTo>
                  <a:lnTo>
                    <a:pt x="1923" y="309"/>
                  </a:lnTo>
                  <a:lnTo>
                    <a:pt x="1897" y="318"/>
                  </a:lnTo>
                  <a:lnTo>
                    <a:pt x="1862" y="318"/>
                  </a:lnTo>
                  <a:lnTo>
                    <a:pt x="1800" y="300"/>
                  </a:lnTo>
                  <a:lnTo>
                    <a:pt x="1756" y="283"/>
                  </a:lnTo>
                  <a:lnTo>
                    <a:pt x="1738" y="283"/>
                  </a:lnTo>
                  <a:lnTo>
                    <a:pt x="1729" y="292"/>
                  </a:lnTo>
                  <a:lnTo>
                    <a:pt x="1729" y="292"/>
                  </a:lnTo>
                  <a:lnTo>
                    <a:pt x="1720" y="309"/>
                  </a:lnTo>
                  <a:lnTo>
                    <a:pt x="1703" y="309"/>
                  </a:lnTo>
                  <a:lnTo>
                    <a:pt x="1659" y="309"/>
                  </a:lnTo>
                  <a:lnTo>
                    <a:pt x="1588" y="292"/>
                  </a:lnTo>
                  <a:lnTo>
                    <a:pt x="1526" y="265"/>
                  </a:lnTo>
                  <a:lnTo>
                    <a:pt x="1526" y="265"/>
                  </a:lnTo>
                  <a:lnTo>
                    <a:pt x="1500" y="256"/>
                  </a:lnTo>
                  <a:lnTo>
                    <a:pt x="1456" y="256"/>
                  </a:lnTo>
                  <a:lnTo>
                    <a:pt x="1385" y="256"/>
                  </a:lnTo>
                  <a:lnTo>
                    <a:pt x="1306" y="247"/>
                  </a:lnTo>
                  <a:lnTo>
                    <a:pt x="1279" y="239"/>
                  </a:lnTo>
                  <a:lnTo>
                    <a:pt x="1253" y="221"/>
                  </a:lnTo>
                  <a:lnTo>
                    <a:pt x="1253" y="221"/>
                  </a:lnTo>
                  <a:lnTo>
                    <a:pt x="1226" y="203"/>
                  </a:lnTo>
                  <a:lnTo>
                    <a:pt x="1173" y="186"/>
                  </a:lnTo>
                  <a:lnTo>
                    <a:pt x="1023" y="168"/>
                  </a:lnTo>
                  <a:lnTo>
                    <a:pt x="864" y="159"/>
                  </a:lnTo>
                  <a:lnTo>
                    <a:pt x="741" y="159"/>
                  </a:lnTo>
                  <a:lnTo>
                    <a:pt x="741" y="159"/>
                  </a:lnTo>
                  <a:lnTo>
                    <a:pt x="706" y="168"/>
                  </a:lnTo>
                  <a:lnTo>
                    <a:pt x="670" y="168"/>
                  </a:lnTo>
                  <a:lnTo>
                    <a:pt x="644" y="186"/>
                  </a:lnTo>
                  <a:lnTo>
                    <a:pt x="626" y="203"/>
                  </a:lnTo>
                  <a:lnTo>
                    <a:pt x="591" y="239"/>
                  </a:lnTo>
                  <a:lnTo>
                    <a:pt x="556" y="274"/>
                  </a:lnTo>
                  <a:lnTo>
                    <a:pt x="556" y="274"/>
                  </a:lnTo>
                  <a:lnTo>
                    <a:pt x="511" y="300"/>
                  </a:lnTo>
                  <a:lnTo>
                    <a:pt x="476" y="309"/>
                  </a:lnTo>
                  <a:lnTo>
                    <a:pt x="397" y="309"/>
                  </a:lnTo>
                  <a:lnTo>
                    <a:pt x="397" y="309"/>
                  </a:lnTo>
                  <a:lnTo>
                    <a:pt x="406" y="371"/>
                  </a:lnTo>
                  <a:lnTo>
                    <a:pt x="414" y="415"/>
                  </a:lnTo>
                  <a:lnTo>
                    <a:pt x="414" y="415"/>
                  </a:lnTo>
                  <a:lnTo>
                    <a:pt x="450" y="468"/>
                  </a:lnTo>
                  <a:lnTo>
                    <a:pt x="503" y="547"/>
                  </a:lnTo>
                  <a:lnTo>
                    <a:pt x="538" y="636"/>
                  </a:lnTo>
                  <a:lnTo>
                    <a:pt x="538" y="671"/>
                  </a:lnTo>
                  <a:lnTo>
                    <a:pt x="538" y="706"/>
                  </a:lnTo>
                  <a:lnTo>
                    <a:pt x="538" y="706"/>
                  </a:lnTo>
                  <a:lnTo>
                    <a:pt x="511" y="742"/>
                  </a:lnTo>
                  <a:lnTo>
                    <a:pt x="476" y="759"/>
                  </a:lnTo>
                  <a:lnTo>
                    <a:pt x="441" y="777"/>
                  </a:lnTo>
                  <a:lnTo>
                    <a:pt x="406" y="812"/>
                  </a:lnTo>
                  <a:lnTo>
                    <a:pt x="406" y="812"/>
                  </a:lnTo>
                  <a:lnTo>
                    <a:pt x="256" y="953"/>
                  </a:lnTo>
                  <a:lnTo>
                    <a:pt x="167" y="1042"/>
                  </a:lnTo>
                  <a:lnTo>
                    <a:pt x="141" y="1068"/>
                  </a:lnTo>
                  <a:lnTo>
                    <a:pt x="123" y="1095"/>
                  </a:lnTo>
                  <a:lnTo>
                    <a:pt x="123" y="1095"/>
                  </a:lnTo>
                  <a:lnTo>
                    <a:pt x="132" y="1130"/>
                  </a:lnTo>
                  <a:lnTo>
                    <a:pt x="141" y="1200"/>
                  </a:lnTo>
                  <a:lnTo>
                    <a:pt x="150" y="1253"/>
                  </a:lnTo>
                  <a:lnTo>
                    <a:pt x="141" y="1280"/>
                  </a:lnTo>
                  <a:lnTo>
                    <a:pt x="132" y="1297"/>
                  </a:lnTo>
                  <a:lnTo>
                    <a:pt x="132" y="1297"/>
                  </a:lnTo>
                  <a:lnTo>
                    <a:pt x="97" y="1333"/>
                  </a:lnTo>
                  <a:lnTo>
                    <a:pt x="53" y="1395"/>
                  </a:lnTo>
                  <a:lnTo>
                    <a:pt x="17" y="1465"/>
                  </a:lnTo>
                  <a:lnTo>
                    <a:pt x="8" y="1492"/>
                  </a:lnTo>
                  <a:lnTo>
                    <a:pt x="0" y="1509"/>
                  </a:lnTo>
                  <a:lnTo>
                    <a:pt x="0" y="1509"/>
                  </a:lnTo>
                  <a:lnTo>
                    <a:pt x="8" y="1536"/>
                  </a:lnTo>
                  <a:lnTo>
                    <a:pt x="17" y="1553"/>
                  </a:lnTo>
                  <a:lnTo>
                    <a:pt x="44" y="1597"/>
                  </a:lnTo>
                  <a:lnTo>
                    <a:pt x="88" y="1633"/>
                  </a:lnTo>
                  <a:lnTo>
                    <a:pt x="132" y="1659"/>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8" name="Freeform 22"/>
            <p:cNvSpPr>
              <a:spLocks noChangeArrowheads="1"/>
            </p:cNvSpPr>
            <p:nvPr/>
          </p:nvSpPr>
          <p:spPr bwMode="auto">
            <a:xfrm>
              <a:off x="6663531" y="2289175"/>
              <a:ext cx="1000125" cy="711200"/>
            </a:xfrm>
            <a:custGeom>
              <a:avLst/>
              <a:gdLst>
                <a:gd name="T0" fmla="*/ 97 w 2780"/>
                <a:gd name="T1" fmla="*/ 1887 h 1976"/>
                <a:gd name="T2" fmla="*/ 256 w 2780"/>
                <a:gd name="T3" fmla="*/ 1852 h 1976"/>
                <a:gd name="T4" fmla="*/ 344 w 2780"/>
                <a:gd name="T5" fmla="*/ 1764 h 1976"/>
                <a:gd name="T6" fmla="*/ 441 w 2780"/>
                <a:gd name="T7" fmla="*/ 1737 h 1976"/>
                <a:gd name="T8" fmla="*/ 926 w 2780"/>
                <a:gd name="T9" fmla="*/ 1781 h 1976"/>
                <a:gd name="T10" fmla="*/ 1006 w 2780"/>
                <a:gd name="T11" fmla="*/ 1825 h 1976"/>
                <a:gd name="T12" fmla="*/ 1226 w 2780"/>
                <a:gd name="T13" fmla="*/ 1843 h 1976"/>
                <a:gd name="T14" fmla="*/ 1403 w 2780"/>
                <a:gd name="T15" fmla="*/ 1887 h 1976"/>
                <a:gd name="T16" fmla="*/ 1438 w 2780"/>
                <a:gd name="T17" fmla="*/ 1861 h 1976"/>
                <a:gd name="T18" fmla="*/ 1597 w 2780"/>
                <a:gd name="T19" fmla="*/ 1896 h 1976"/>
                <a:gd name="T20" fmla="*/ 1685 w 2780"/>
                <a:gd name="T21" fmla="*/ 1887 h 1976"/>
                <a:gd name="T22" fmla="*/ 1800 w 2780"/>
                <a:gd name="T23" fmla="*/ 1958 h 1976"/>
                <a:gd name="T24" fmla="*/ 1870 w 2780"/>
                <a:gd name="T25" fmla="*/ 1940 h 1976"/>
                <a:gd name="T26" fmla="*/ 2091 w 2780"/>
                <a:gd name="T27" fmla="*/ 1967 h 1976"/>
                <a:gd name="T28" fmla="*/ 2126 w 2780"/>
                <a:gd name="T29" fmla="*/ 1975 h 1976"/>
                <a:gd name="T30" fmla="*/ 2144 w 2780"/>
                <a:gd name="T31" fmla="*/ 1870 h 1976"/>
                <a:gd name="T32" fmla="*/ 2320 w 2780"/>
                <a:gd name="T33" fmla="*/ 1675 h 1976"/>
                <a:gd name="T34" fmla="*/ 2506 w 2780"/>
                <a:gd name="T35" fmla="*/ 1640 h 1976"/>
                <a:gd name="T36" fmla="*/ 2462 w 2780"/>
                <a:gd name="T37" fmla="*/ 1517 h 1976"/>
                <a:gd name="T38" fmla="*/ 2409 w 2780"/>
                <a:gd name="T39" fmla="*/ 1261 h 1976"/>
                <a:gd name="T40" fmla="*/ 2462 w 2780"/>
                <a:gd name="T41" fmla="*/ 1226 h 1976"/>
                <a:gd name="T42" fmla="*/ 2629 w 2780"/>
                <a:gd name="T43" fmla="*/ 1269 h 1976"/>
                <a:gd name="T44" fmla="*/ 2770 w 2780"/>
                <a:gd name="T45" fmla="*/ 1173 h 1976"/>
                <a:gd name="T46" fmla="*/ 2770 w 2780"/>
                <a:gd name="T47" fmla="*/ 1112 h 1976"/>
                <a:gd name="T48" fmla="*/ 2620 w 2780"/>
                <a:gd name="T49" fmla="*/ 979 h 1976"/>
                <a:gd name="T50" fmla="*/ 2541 w 2780"/>
                <a:gd name="T51" fmla="*/ 909 h 1976"/>
                <a:gd name="T52" fmla="*/ 2444 w 2780"/>
                <a:gd name="T53" fmla="*/ 820 h 1976"/>
                <a:gd name="T54" fmla="*/ 2347 w 2780"/>
                <a:gd name="T55" fmla="*/ 679 h 1976"/>
                <a:gd name="T56" fmla="*/ 2285 w 2780"/>
                <a:gd name="T57" fmla="*/ 617 h 1976"/>
                <a:gd name="T58" fmla="*/ 2267 w 2780"/>
                <a:gd name="T59" fmla="*/ 476 h 1976"/>
                <a:gd name="T60" fmla="*/ 2267 w 2780"/>
                <a:gd name="T61" fmla="*/ 247 h 1976"/>
                <a:gd name="T62" fmla="*/ 2197 w 2780"/>
                <a:gd name="T63" fmla="*/ 194 h 1976"/>
                <a:gd name="T64" fmla="*/ 1967 w 2780"/>
                <a:gd name="T65" fmla="*/ 141 h 1976"/>
                <a:gd name="T66" fmla="*/ 1862 w 2780"/>
                <a:gd name="T67" fmla="*/ 176 h 1976"/>
                <a:gd name="T68" fmla="*/ 1809 w 2780"/>
                <a:gd name="T69" fmla="*/ 141 h 1976"/>
                <a:gd name="T70" fmla="*/ 1659 w 2780"/>
                <a:gd name="T71" fmla="*/ 70 h 1976"/>
                <a:gd name="T72" fmla="*/ 1535 w 2780"/>
                <a:gd name="T73" fmla="*/ 44 h 1976"/>
                <a:gd name="T74" fmla="*/ 1491 w 2780"/>
                <a:gd name="T75" fmla="*/ 0 h 1976"/>
                <a:gd name="T76" fmla="*/ 1367 w 2780"/>
                <a:gd name="T77" fmla="*/ 70 h 1976"/>
                <a:gd name="T78" fmla="*/ 1279 w 2780"/>
                <a:gd name="T79" fmla="*/ 141 h 1976"/>
                <a:gd name="T80" fmla="*/ 1103 w 2780"/>
                <a:gd name="T81" fmla="*/ 150 h 1976"/>
                <a:gd name="T82" fmla="*/ 1006 w 2780"/>
                <a:gd name="T83" fmla="*/ 247 h 1976"/>
                <a:gd name="T84" fmla="*/ 1006 w 2780"/>
                <a:gd name="T85" fmla="*/ 362 h 1976"/>
                <a:gd name="T86" fmla="*/ 962 w 2780"/>
                <a:gd name="T87" fmla="*/ 441 h 1976"/>
                <a:gd name="T88" fmla="*/ 917 w 2780"/>
                <a:gd name="T89" fmla="*/ 476 h 1976"/>
                <a:gd name="T90" fmla="*/ 864 w 2780"/>
                <a:gd name="T91" fmla="*/ 520 h 1976"/>
                <a:gd name="T92" fmla="*/ 714 w 2780"/>
                <a:gd name="T93" fmla="*/ 662 h 1976"/>
                <a:gd name="T94" fmla="*/ 688 w 2780"/>
                <a:gd name="T95" fmla="*/ 794 h 1976"/>
                <a:gd name="T96" fmla="*/ 573 w 2780"/>
                <a:gd name="T97" fmla="*/ 812 h 1976"/>
                <a:gd name="T98" fmla="*/ 476 w 2780"/>
                <a:gd name="T99" fmla="*/ 865 h 1976"/>
                <a:gd name="T100" fmla="*/ 335 w 2780"/>
                <a:gd name="T101" fmla="*/ 935 h 1976"/>
                <a:gd name="T102" fmla="*/ 114 w 2780"/>
                <a:gd name="T103" fmla="*/ 918 h 1976"/>
                <a:gd name="T104" fmla="*/ 106 w 2780"/>
                <a:gd name="T105" fmla="*/ 1076 h 1976"/>
                <a:gd name="T106" fmla="*/ 176 w 2780"/>
                <a:gd name="T107" fmla="*/ 1191 h 1976"/>
                <a:gd name="T108" fmla="*/ 203 w 2780"/>
                <a:gd name="T109" fmla="*/ 1375 h 1976"/>
                <a:gd name="T110" fmla="*/ 114 w 2780"/>
                <a:gd name="T111" fmla="*/ 1455 h 1976"/>
                <a:gd name="T112" fmla="*/ 0 w 2780"/>
                <a:gd name="T113" fmla="*/ 1578 h 1976"/>
                <a:gd name="T114" fmla="*/ 53 w 2780"/>
                <a:gd name="T115" fmla="*/ 1640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1976">
                  <a:moveTo>
                    <a:pt x="97" y="1728"/>
                  </a:moveTo>
                  <a:lnTo>
                    <a:pt x="97" y="1728"/>
                  </a:lnTo>
                  <a:lnTo>
                    <a:pt x="88" y="1799"/>
                  </a:lnTo>
                  <a:lnTo>
                    <a:pt x="97" y="1887"/>
                  </a:lnTo>
                  <a:lnTo>
                    <a:pt x="97" y="1887"/>
                  </a:lnTo>
                  <a:lnTo>
                    <a:pt x="176" y="1887"/>
                  </a:lnTo>
                  <a:lnTo>
                    <a:pt x="211" y="1878"/>
                  </a:lnTo>
                  <a:lnTo>
                    <a:pt x="256" y="1852"/>
                  </a:lnTo>
                  <a:lnTo>
                    <a:pt x="256" y="1852"/>
                  </a:lnTo>
                  <a:lnTo>
                    <a:pt x="291" y="1817"/>
                  </a:lnTo>
                  <a:lnTo>
                    <a:pt x="326" y="1781"/>
                  </a:lnTo>
                  <a:lnTo>
                    <a:pt x="344" y="1764"/>
                  </a:lnTo>
                  <a:lnTo>
                    <a:pt x="370" y="1746"/>
                  </a:lnTo>
                  <a:lnTo>
                    <a:pt x="406" y="1746"/>
                  </a:lnTo>
                  <a:lnTo>
                    <a:pt x="441" y="1737"/>
                  </a:lnTo>
                  <a:lnTo>
                    <a:pt x="441" y="1737"/>
                  </a:lnTo>
                  <a:lnTo>
                    <a:pt x="564" y="1737"/>
                  </a:lnTo>
                  <a:lnTo>
                    <a:pt x="723" y="1746"/>
                  </a:lnTo>
                  <a:lnTo>
                    <a:pt x="873" y="1764"/>
                  </a:lnTo>
                  <a:lnTo>
                    <a:pt x="926" y="1781"/>
                  </a:lnTo>
                  <a:lnTo>
                    <a:pt x="953" y="1799"/>
                  </a:lnTo>
                  <a:lnTo>
                    <a:pt x="953" y="1799"/>
                  </a:lnTo>
                  <a:lnTo>
                    <a:pt x="979" y="1817"/>
                  </a:lnTo>
                  <a:lnTo>
                    <a:pt x="1006" y="1825"/>
                  </a:lnTo>
                  <a:lnTo>
                    <a:pt x="1085" y="1834"/>
                  </a:lnTo>
                  <a:lnTo>
                    <a:pt x="1156" y="1834"/>
                  </a:lnTo>
                  <a:lnTo>
                    <a:pt x="1200" y="1834"/>
                  </a:lnTo>
                  <a:lnTo>
                    <a:pt x="1226" y="1843"/>
                  </a:lnTo>
                  <a:lnTo>
                    <a:pt x="1226" y="1843"/>
                  </a:lnTo>
                  <a:lnTo>
                    <a:pt x="1288" y="1870"/>
                  </a:lnTo>
                  <a:lnTo>
                    <a:pt x="1359" y="1887"/>
                  </a:lnTo>
                  <a:lnTo>
                    <a:pt x="1403" y="1887"/>
                  </a:lnTo>
                  <a:lnTo>
                    <a:pt x="1420" y="1887"/>
                  </a:lnTo>
                  <a:lnTo>
                    <a:pt x="1429" y="1870"/>
                  </a:lnTo>
                  <a:lnTo>
                    <a:pt x="1429" y="1870"/>
                  </a:lnTo>
                  <a:lnTo>
                    <a:pt x="1438" y="1861"/>
                  </a:lnTo>
                  <a:lnTo>
                    <a:pt x="1456" y="1861"/>
                  </a:lnTo>
                  <a:lnTo>
                    <a:pt x="1500" y="1878"/>
                  </a:lnTo>
                  <a:lnTo>
                    <a:pt x="1562" y="1896"/>
                  </a:lnTo>
                  <a:lnTo>
                    <a:pt x="1597" y="1896"/>
                  </a:lnTo>
                  <a:lnTo>
                    <a:pt x="1623" y="1887"/>
                  </a:lnTo>
                  <a:lnTo>
                    <a:pt x="1623" y="1887"/>
                  </a:lnTo>
                  <a:lnTo>
                    <a:pt x="1650" y="1878"/>
                  </a:lnTo>
                  <a:lnTo>
                    <a:pt x="1685" y="1887"/>
                  </a:lnTo>
                  <a:lnTo>
                    <a:pt x="1712" y="1896"/>
                  </a:lnTo>
                  <a:lnTo>
                    <a:pt x="1729" y="1914"/>
                  </a:lnTo>
                  <a:lnTo>
                    <a:pt x="1782" y="1949"/>
                  </a:lnTo>
                  <a:lnTo>
                    <a:pt x="1800" y="1958"/>
                  </a:lnTo>
                  <a:lnTo>
                    <a:pt x="1817" y="1949"/>
                  </a:lnTo>
                  <a:lnTo>
                    <a:pt x="1817" y="1949"/>
                  </a:lnTo>
                  <a:lnTo>
                    <a:pt x="1835" y="1940"/>
                  </a:lnTo>
                  <a:lnTo>
                    <a:pt x="1870" y="1940"/>
                  </a:lnTo>
                  <a:lnTo>
                    <a:pt x="1950" y="1931"/>
                  </a:lnTo>
                  <a:lnTo>
                    <a:pt x="2038" y="1940"/>
                  </a:lnTo>
                  <a:lnTo>
                    <a:pt x="2065" y="1958"/>
                  </a:lnTo>
                  <a:lnTo>
                    <a:pt x="2091" y="1967"/>
                  </a:lnTo>
                  <a:lnTo>
                    <a:pt x="2091" y="1967"/>
                  </a:lnTo>
                  <a:lnTo>
                    <a:pt x="2100" y="1975"/>
                  </a:lnTo>
                  <a:lnTo>
                    <a:pt x="2117" y="1975"/>
                  </a:lnTo>
                  <a:lnTo>
                    <a:pt x="2126" y="1975"/>
                  </a:lnTo>
                  <a:lnTo>
                    <a:pt x="2135" y="1958"/>
                  </a:lnTo>
                  <a:lnTo>
                    <a:pt x="2144" y="1914"/>
                  </a:lnTo>
                  <a:lnTo>
                    <a:pt x="2144" y="1870"/>
                  </a:lnTo>
                  <a:lnTo>
                    <a:pt x="2144" y="1870"/>
                  </a:lnTo>
                  <a:lnTo>
                    <a:pt x="2153" y="1852"/>
                  </a:lnTo>
                  <a:lnTo>
                    <a:pt x="2170" y="1817"/>
                  </a:lnTo>
                  <a:lnTo>
                    <a:pt x="2232" y="1755"/>
                  </a:lnTo>
                  <a:lnTo>
                    <a:pt x="2320" y="1675"/>
                  </a:lnTo>
                  <a:lnTo>
                    <a:pt x="2320" y="1675"/>
                  </a:lnTo>
                  <a:lnTo>
                    <a:pt x="2382" y="1675"/>
                  </a:lnTo>
                  <a:lnTo>
                    <a:pt x="2453" y="1658"/>
                  </a:lnTo>
                  <a:lnTo>
                    <a:pt x="2506" y="1640"/>
                  </a:lnTo>
                  <a:lnTo>
                    <a:pt x="2506" y="1640"/>
                  </a:lnTo>
                  <a:lnTo>
                    <a:pt x="2488" y="1596"/>
                  </a:lnTo>
                  <a:lnTo>
                    <a:pt x="2462" y="1517"/>
                  </a:lnTo>
                  <a:lnTo>
                    <a:pt x="2462" y="1517"/>
                  </a:lnTo>
                  <a:lnTo>
                    <a:pt x="2435" y="1419"/>
                  </a:lnTo>
                  <a:lnTo>
                    <a:pt x="2418" y="1340"/>
                  </a:lnTo>
                  <a:lnTo>
                    <a:pt x="2409" y="1278"/>
                  </a:lnTo>
                  <a:lnTo>
                    <a:pt x="2409" y="1261"/>
                  </a:lnTo>
                  <a:lnTo>
                    <a:pt x="2418" y="1244"/>
                  </a:lnTo>
                  <a:lnTo>
                    <a:pt x="2418" y="1244"/>
                  </a:lnTo>
                  <a:lnTo>
                    <a:pt x="2435" y="1226"/>
                  </a:lnTo>
                  <a:lnTo>
                    <a:pt x="2462" y="1226"/>
                  </a:lnTo>
                  <a:lnTo>
                    <a:pt x="2515" y="1252"/>
                  </a:lnTo>
                  <a:lnTo>
                    <a:pt x="2576" y="1269"/>
                  </a:lnTo>
                  <a:lnTo>
                    <a:pt x="2603" y="1278"/>
                  </a:lnTo>
                  <a:lnTo>
                    <a:pt x="2629" y="1269"/>
                  </a:lnTo>
                  <a:lnTo>
                    <a:pt x="2629" y="1269"/>
                  </a:lnTo>
                  <a:lnTo>
                    <a:pt x="2682" y="1244"/>
                  </a:lnTo>
                  <a:lnTo>
                    <a:pt x="2735" y="1218"/>
                  </a:lnTo>
                  <a:lnTo>
                    <a:pt x="2770" y="1173"/>
                  </a:lnTo>
                  <a:lnTo>
                    <a:pt x="2779" y="1156"/>
                  </a:lnTo>
                  <a:lnTo>
                    <a:pt x="2779" y="1138"/>
                  </a:lnTo>
                  <a:lnTo>
                    <a:pt x="2779" y="1138"/>
                  </a:lnTo>
                  <a:lnTo>
                    <a:pt x="2770" y="1112"/>
                  </a:lnTo>
                  <a:lnTo>
                    <a:pt x="2762" y="1085"/>
                  </a:lnTo>
                  <a:lnTo>
                    <a:pt x="2718" y="1041"/>
                  </a:lnTo>
                  <a:lnTo>
                    <a:pt x="2665" y="1006"/>
                  </a:lnTo>
                  <a:lnTo>
                    <a:pt x="2620" y="979"/>
                  </a:lnTo>
                  <a:lnTo>
                    <a:pt x="2620" y="979"/>
                  </a:lnTo>
                  <a:lnTo>
                    <a:pt x="2594" y="970"/>
                  </a:lnTo>
                  <a:lnTo>
                    <a:pt x="2576" y="953"/>
                  </a:lnTo>
                  <a:lnTo>
                    <a:pt x="2541" y="909"/>
                  </a:lnTo>
                  <a:lnTo>
                    <a:pt x="2497" y="856"/>
                  </a:lnTo>
                  <a:lnTo>
                    <a:pt x="2479" y="838"/>
                  </a:lnTo>
                  <a:lnTo>
                    <a:pt x="2444" y="820"/>
                  </a:lnTo>
                  <a:lnTo>
                    <a:pt x="2444" y="820"/>
                  </a:lnTo>
                  <a:lnTo>
                    <a:pt x="2418" y="803"/>
                  </a:lnTo>
                  <a:lnTo>
                    <a:pt x="2400" y="785"/>
                  </a:lnTo>
                  <a:lnTo>
                    <a:pt x="2373" y="732"/>
                  </a:lnTo>
                  <a:lnTo>
                    <a:pt x="2347" y="679"/>
                  </a:lnTo>
                  <a:lnTo>
                    <a:pt x="2329" y="653"/>
                  </a:lnTo>
                  <a:lnTo>
                    <a:pt x="2303" y="635"/>
                  </a:lnTo>
                  <a:lnTo>
                    <a:pt x="2303" y="635"/>
                  </a:lnTo>
                  <a:lnTo>
                    <a:pt x="2285" y="617"/>
                  </a:lnTo>
                  <a:lnTo>
                    <a:pt x="2276" y="591"/>
                  </a:lnTo>
                  <a:lnTo>
                    <a:pt x="2267" y="565"/>
                  </a:lnTo>
                  <a:lnTo>
                    <a:pt x="2267" y="538"/>
                  </a:lnTo>
                  <a:lnTo>
                    <a:pt x="2267" y="476"/>
                  </a:lnTo>
                  <a:lnTo>
                    <a:pt x="2276" y="423"/>
                  </a:lnTo>
                  <a:lnTo>
                    <a:pt x="2276" y="423"/>
                  </a:lnTo>
                  <a:lnTo>
                    <a:pt x="2276" y="300"/>
                  </a:lnTo>
                  <a:lnTo>
                    <a:pt x="2267" y="247"/>
                  </a:lnTo>
                  <a:lnTo>
                    <a:pt x="2259" y="229"/>
                  </a:lnTo>
                  <a:lnTo>
                    <a:pt x="2250" y="220"/>
                  </a:lnTo>
                  <a:lnTo>
                    <a:pt x="2250" y="220"/>
                  </a:lnTo>
                  <a:lnTo>
                    <a:pt x="2197" y="194"/>
                  </a:lnTo>
                  <a:lnTo>
                    <a:pt x="2117" y="159"/>
                  </a:lnTo>
                  <a:lnTo>
                    <a:pt x="2038" y="132"/>
                  </a:lnTo>
                  <a:lnTo>
                    <a:pt x="2003" y="132"/>
                  </a:lnTo>
                  <a:lnTo>
                    <a:pt x="1967" y="141"/>
                  </a:lnTo>
                  <a:lnTo>
                    <a:pt x="1967" y="141"/>
                  </a:lnTo>
                  <a:lnTo>
                    <a:pt x="1923" y="159"/>
                  </a:lnTo>
                  <a:lnTo>
                    <a:pt x="1879" y="176"/>
                  </a:lnTo>
                  <a:lnTo>
                    <a:pt x="1862" y="176"/>
                  </a:lnTo>
                  <a:lnTo>
                    <a:pt x="1844" y="167"/>
                  </a:lnTo>
                  <a:lnTo>
                    <a:pt x="1826" y="159"/>
                  </a:lnTo>
                  <a:lnTo>
                    <a:pt x="1809" y="141"/>
                  </a:lnTo>
                  <a:lnTo>
                    <a:pt x="1809" y="141"/>
                  </a:lnTo>
                  <a:lnTo>
                    <a:pt x="1782" y="97"/>
                  </a:lnTo>
                  <a:lnTo>
                    <a:pt x="1747" y="70"/>
                  </a:lnTo>
                  <a:lnTo>
                    <a:pt x="1712" y="62"/>
                  </a:lnTo>
                  <a:lnTo>
                    <a:pt x="1659" y="70"/>
                  </a:lnTo>
                  <a:lnTo>
                    <a:pt x="1659" y="70"/>
                  </a:lnTo>
                  <a:lnTo>
                    <a:pt x="1615" y="70"/>
                  </a:lnTo>
                  <a:lnTo>
                    <a:pt x="1570" y="62"/>
                  </a:lnTo>
                  <a:lnTo>
                    <a:pt x="1535" y="44"/>
                  </a:lnTo>
                  <a:lnTo>
                    <a:pt x="1500" y="17"/>
                  </a:lnTo>
                  <a:lnTo>
                    <a:pt x="1500" y="17"/>
                  </a:lnTo>
                  <a:lnTo>
                    <a:pt x="1491" y="0"/>
                  </a:lnTo>
                  <a:lnTo>
                    <a:pt x="1491" y="0"/>
                  </a:lnTo>
                  <a:lnTo>
                    <a:pt x="1438" y="9"/>
                  </a:lnTo>
                  <a:lnTo>
                    <a:pt x="1394" y="35"/>
                  </a:lnTo>
                  <a:lnTo>
                    <a:pt x="1394" y="35"/>
                  </a:lnTo>
                  <a:lnTo>
                    <a:pt x="1367" y="70"/>
                  </a:lnTo>
                  <a:lnTo>
                    <a:pt x="1341" y="106"/>
                  </a:lnTo>
                  <a:lnTo>
                    <a:pt x="1314" y="132"/>
                  </a:lnTo>
                  <a:lnTo>
                    <a:pt x="1297" y="141"/>
                  </a:lnTo>
                  <a:lnTo>
                    <a:pt x="1279" y="141"/>
                  </a:lnTo>
                  <a:lnTo>
                    <a:pt x="1279" y="141"/>
                  </a:lnTo>
                  <a:lnTo>
                    <a:pt x="1182" y="132"/>
                  </a:lnTo>
                  <a:lnTo>
                    <a:pt x="1129" y="141"/>
                  </a:lnTo>
                  <a:lnTo>
                    <a:pt x="1103" y="150"/>
                  </a:lnTo>
                  <a:lnTo>
                    <a:pt x="1076" y="167"/>
                  </a:lnTo>
                  <a:lnTo>
                    <a:pt x="1076" y="167"/>
                  </a:lnTo>
                  <a:lnTo>
                    <a:pt x="1032" y="212"/>
                  </a:lnTo>
                  <a:lnTo>
                    <a:pt x="1006" y="247"/>
                  </a:lnTo>
                  <a:lnTo>
                    <a:pt x="997" y="291"/>
                  </a:lnTo>
                  <a:lnTo>
                    <a:pt x="997" y="326"/>
                  </a:lnTo>
                  <a:lnTo>
                    <a:pt x="997" y="326"/>
                  </a:lnTo>
                  <a:lnTo>
                    <a:pt x="1006" y="362"/>
                  </a:lnTo>
                  <a:lnTo>
                    <a:pt x="1006" y="397"/>
                  </a:lnTo>
                  <a:lnTo>
                    <a:pt x="997" y="432"/>
                  </a:lnTo>
                  <a:lnTo>
                    <a:pt x="979" y="441"/>
                  </a:lnTo>
                  <a:lnTo>
                    <a:pt x="962" y="441"/>
                  </a:lnTo>
                  <a:lnTo>
                    <a:pt x="962" y="441"/>
                  </a:lnTo>
                  <a:lnTo>
                    <a:pt x="944" y="441"/>
                  </a:lnTo>
                  <a:lnTo>
                    <a:pt x="935" y="450"/>
                  </a:lnTo>
                  <a:lnTo>
                    <a:pt x="917" y="476"/>
                  </a:lnTo>
                  <a:lnTo>
                    <a:pt x="900" y="503"/>
                  </a:lnTo>
                  <a:lnTo>
                    <a:pt x="882" y="512"/>
                  </a:lnTo>
                  <a:lnTo>
                    <a:pt x="864" y="520"/>
                  </a:lnTo>
                  <a:lnTo>
                    <a:pt x="864" y="520"/>
                  </a:lnTo>
                  <a:lnTo>
                    <a:pt x="820" y="538"/>
                  </a:lnTo>
                  <a:lnTo>
                    <a:pt x="776" y="582"/>
                  </a:lnTo>
                  <a:lnTo>
                    <a:pt x="741" y="617"/>
                  </a:lnTo>
                  <a:lnTo>
                    <a:pt x="714" y="662"/>
                  </a:lnTo>
                  <a:lnTo>
                    <a:pt x="714" y="662"/>
                  </a:lnTo>
                  <a:lnTo>
                    <a:pt x="706" y="750"/>
                  </a:lnTo>
                  <a:lnTo>
                    <a:pt x="697" y="785"/>
                  </a:lnTo>
                  <a:lnTo>
                    <a:pt x="688" y="794"/>
                  </a:lnTo>
                  <a:lnTo>
                    <a:pt x="670" y="803"/>
                  </a:lnTo>
                  <a:lnTo>
                    <a:pt x="670" y="803"/>
                  </a:lnTo>
                  <a:lnTo>
                    <a:pt x="635" y="803"/>
                  </a:lnTo>
                  <a:lnTo>
                    <a:pt x="573" y="812"/>
                  </a:lnTo>
                  <a:lnTo>
                    <a:pt x="520" y="829"/>
                  </a:lnTo>
                  <a:lnTo>
                    <a:pt x="494" y="847"/>
                  </a:lnTo>
                  <a:lnTo>
                    <a:pt x="476" y="865"/>
                  </a:lnTo>
                  <a:lnTo>
                    <a:pt x="476" y="865"/>
                  </a:lnTo>
                  <a:lnTo>
                    <a:pt x="450" y="891"/>
                  </a:lnTo>
                  <a:lnTo>
                    <a:pt x="414" y="918"/>
                  </a:lnTo>
                  <a:lnTo>
                    <a:pt x="379" y="935"/>
                  </a:lnTo>
                  <a:lnTo>
                    <a:pt x="335" y="935"/>
                  </a:lnTo>
                  <a:lnTo>
                    <a:pt x="335" y="935"/>
                  </a:lnTo>
                  <a:lnTo>
                    <a:pt x="238" y="918"/>
                  </a:lnTo>
                  <a:lnTo>
                    <a:pt x="114" y="918"/>
                  </a:lnTo>
                  <a:lnTo>
                    <a:pt x="114" y="918"/>
                  </a:lnTo>
                  <a:lnTo>
                    <a:pt x="114" y="944"/>
                  </a:lnTo>
                  <a:lnTo>
                    <a:pt x="114" y="944"/>
                  </a:lnTo>
                  <a:lnTo>
                    <a:pt x="97" y="1015"/>
                  </a:lnTo>
                  <a:lnTo>
                    <a:pt x="106" y="1076"/>
                  </a:lnTo>
                  <a:lnTo>
                    <a:pt x="123" y="1129"/>
                  </a:lnTo>
                  <a:lnTo>
                    <a:pt x="159" y="1165"/>
                  </a:lnTo>
                  <a:lnTo>
                    <a:pt x="159" y="1165"/>
                  </a:lnTo>
                  <a:lnTo>
                    <a:pt x="176" y="1191"/>
                  </a:lnTo>
                  <a:lnTo>
                    <a:pt x="194" y="1226"/>
                  </a:lnTo>
                  <a:lnTo>
                    <a:pt x="203" y="1305"/>
                  </a:lnTo>
                  <a:lnTo>
                    <a:pt x="203" y="1340"/>
                  </a:lnTo>
                  <a:lnTo>
                    <a:pt x="203" y="1375"/>
                  </a:lnTo>
                  <a:lnTo>
                    <a:pt x="185" y="1411"/>
                  </a:lnTo>
                  <a:lnTo>
                    <a:pt x="167" y="1419"/>
                  </a:lnTo>
                  <a:lnTo>
                    <a:pt x="167" y="1419"/>
                  </a:lnTo>
                  <a:lnTo>
                    <a:pt x="114" y="1455"/>
                  </a:lnTo>
                  <a:lnTo>
                    <a:pt x="61" y="1490"/>
                  </a:lnTo>
                  <a:lnTo>
                    <a:pt x="17" y="1534"/>
                  </a:lnTo>
                  <a:lnTo>
                    <a:pt x="0" y="1561"/>
                  </a:lnTo>
                  <a:lnTo>
                    <a:pt x="0" y="1578"/>
                  </a:lnTo>
                  <a:lnTo>
                    <a:pt x="0" y="1578"/>
                  </a:lnTo>
                  <a:lnTo>
                    <a:pt x="0" y="1596"/>
                  </a:lnTo>
                  <a:lnTo>
                    <a:pt x="17" y="1605"/>
                  </a:lnTo>
                  <a:lnTo>
                    <a:pt x="53" y="1640"/>
                  </a:lnTo>
                  <a:lnTo>
                    <a:pt x="88" y="1684"/>
                  </a:lnTo>
                  <a:lnTo>
                    <a:pt x="97" y="1702"/>
                  </a:lnTo>
                  <a:lnTo>
                    <a:pt x="97" y="1728"/>
                  </a:lnTo>
                </a:path>
              </a:pathLst>
            </a:custGeom>
            <a:pattFill prst="trellis">
              <a:fgClr>
                <a:srgbClr val="ED891C"/>
              </a:fgClr>
              <a:bgClr>
                <a:sysClr val="window" lastClr="FFFFFF"/>
              </a:bgClr>
            </a:patt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89" name="Freeform 23"/>
            <p:cNvSpPr>
              <a:spLocks noChangeArrowheads="1"/>
            </p:cNvSpPr>
            <p:nvPr/>
          </p:nvSpPr>
          <p:spPr bwMode="auto">
            <a:xfrm>
              <a:off x="6422231" y="2000250"/>
              <a:ext cx="779462" cy="371475"/>
            </a:xfrm>
            <a:custGeom>
              <a:avLst/>
              <a:gdLst>
                <a:gd name="T0" fmla="*/ 106 w 2163"/>
                <a:gd name="T1" fmla="*/ 776 h 1033"/>
                <a:gd name="T2" fmla="*/ 274 w 2163"/>
                <a:gd name="T3" fmla="*/ 723 h 1033"/>
                <a:gd name="T4" fmla="*/ 371 w 2163"/>
                <a:gd name="T5" fmla="*/ 697 h 1033"/>
                <a:gd name="T6" fmla="*/ 618 w 2163"/>
                <a:gd name="T7" fmla="*/ 715 h 1033"/>
                <a:gd name="T8" fmla="*/ 882 w 2163"/>
                <a:gd name="T9" fmla="*/ 741 h 1033"/>
                <a:gd name="T10" fmla="*/ 1085 w 2163"/>
                <a:gd name="T11" fmla="*/ 723 h 1033"/>
                <a:gd name="T12" fmla="*/ 1147 w 2163"/>
                <a:gd name="T13" fmla="*/ 715 h 1033"/>
                <a:gd name="T14" fmla="*/ 1218 w 2163"/>
                <a:gd name="T15" fmla="*/ 776 h 1033"/>
                <a:gd name="T16" fmla="*/ 1262 w 2163"/>
                <a:gd name="T17" fmla="*/ 785 h 1033"/>
                <a:gd name="T18" fmla="*/ 1394 w 2163"/>
                <a:gd name="T19" fmla="*/ 829 h 1033"/>
                <a:gd name="T20" fmla="*/ 1544 w 2163"/>
                <a:gd name="T21" fmla="*/ 935 h 1033"/>
                <a:gd name="T22" fmla="*/ 1694 w 2163"/>
                <a:gd name="T23" fmla="*/ 1032 h 1033"/>
                <a:gd name="T24" fmla="*/ 1747 w 2163"/>
                <a:gd name="T25" fmla="*/ 970 h 1033"/>
                <a:gd name="T26" fmla="*/ 1853 w 2163"/>
                <a:gd name="T27" fmla="*/ 935 h 1033"/>
                <a:gd name="T28" fmla="*/ 1968 w 2163"/>
                <a:gd name="T29" fmla="*/ 944 h 1033"/>
                <a:gd name="T30" fmla="*/ 2038 w 2163"/>
                <a:gd name="T31" fmla="*/ 873 h 1033"/>
                <a:gd name="T32" fmla="*/ 2109 w 2163"/>
                <a:gd name="T33" fmla="*/ 812 h 1033"/>
                <a:gd name="T34" fmla="*/ 2144 w 2163"/>
                <a:gd name="T35" fmla="*/ 759 h 1033"/>
                <a:gd name="T36" fmla="*/ 2091 w 2163"/>
                <a:gd name="T37" fmla="*/ 617 h 1033"/>
                <a:gd name="T38" fmla="*/ 2021 w 2163"/>
                <a:gd name="T39" fmla="*/ 529 h 1033"/>
                <a:gd name="T40" fmla="*/ 2003 w 2163"/>
                <a:gd name="T41" fmla="*/ 450 h 1033"/>
                <a:gd name="T42" fmla="*/ 2012 w 2163"/>
                <a:gd name="T43" fmla="*/ 370 h 1033"/>
                <a:gd name="T44" fmla="*/ 1968 w 2163"/>
                <a:gd name="T45" fmla="*/ 282 h 1033"/>
                <a:gd name="T46" fmla="*/ 1915 w 2163"/>
                <a:gd name="T47" fmla="*/ 203 h 1033"/>
                <a:gd name="T48" fmla="*/ 1633 w 2163"/>
                <a:gd name="T49" fmla="*/ 185 h 1033"/>
                <a:gd name="T50" fmla="*/ 1571 w 2163"/>
                <a:gd name="T51" fmla="*/ 167 h 1033"/>
                <a:gd name="T52" fmla="*/ 1333 w 2163"/>
                <a:gd name="T53" fmla="*/ 9 h 1033"/>
                <a:gd name="T54" fmla="*/ 1015 w 2163"/>
                <a:gd name="T55" fmla="*/ 17 h 1033"/>
                <a:gd name="T56" fmla="*/ 980 w 2163"/>
                <a:gd name="T57" fmla="*/ 79 h 1033"/>
                <a:gd name="T58" fmla="*/ 980 w 2163"/>
                <a:gd name="T59" fmla="*/ 220 h 1033"/>
                <a:gd name="T60" fmla="*/ 980 w 2163"/>
                <a:gd name="T61" fmla="*/ 353 h 1033"/>
                <a:gd name="T62" fmla="*/ 900 w 2163"/>
                <a:gd name="T63" fmla="*/ 423 h 1033"/>
                <a:gd name="T64" fmla="*/ 750 w 2163"/>
                <a:gd name="T65" fmla="*/ 423 h 1033"/>
                <a:gd name="T66" fmla="*/ 635 w 2163"/>
                <a:gd name="T67" fmla="*/ 344 h 1033"/>
                <a:gd name="T68" fmla="*/ 485 w 2163"/>
                <a:gd name="T69" fmla="*/ 115 h 1033"/>
                <a:gd name="T70" fmla="*/ 397 w 2163"/>
                <a:gd name="T71" fmla="*/ 115 h 1033"/>
                <a:gd name="T72" fmla="*/ 194 w 2163"/>
                <a:gd name="T73" fmla="*/ 247 h 1033"/>
                <a:gd name="T74" fmla="*/ 132 w 2163"/>
                <a:gd name="T75" fmla="*/ 335 h 1033"/>
                <a:gd name="T76" fmla="*/ 97 w 2163"/>
                <a:gd name="T77" fmla="*/ 459 h 1033"/>
                <a:gd name="T78" fmla="*/ 35 w 2163"/>
                <a:gd name="T79" fmla="*/ 538 h 1033"/>
                <a:gd name="T80" fmla="*/ 0 w 2163"/>
                <a:gd name="T81" fmla="*/ 635 h 1033"/>
                <a:gd name="T82" fmla="*/ 35 w 2163"/>
                <a:gd name="T83" fmla="*/ 7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3" h="1033">
                  <a:moveTo>
                    <a:pt x="44" y="785"/>
                  </a:moveTo>
                  <a:lnTo>
                    <a:pt x="44" y="785"/>
                  </a:lnTo>
                  <a:lnTo>
                    <a:pt x="106" y="776"/>
                  </a:lnTo>
                  <a:lnTo>
                    <a:pt x="177" y="768"/>
                  </a:lnTo>
                  <a:lnTo>
                    <a:pt x="229" y="750"/>
                  </a:lnTo>
                  <a:lnTo>
                    <a:pt x="274" y="723"/>
                  </a:lnTo>
                  <a:lnTo>
                    <a:pt x="274" y="723"/>
                  </a:lnTo>
                  <a:lnTo>
                    <a:pt x="318" y="706"/>
                  </a:lnTo>
                  <a:lnTo>
                    <a:pt x="371" y="697"/>
                  </a:lnTo>
                  <a:lnTo>
                    <a:pt x="432" y="697"/>
                  </a:lnTo>
                  <a:lnTo>
                    <a:pt x="494" y="697"/>
                  </a:lnTo>
                  <a:lnTo>
                    <a:pt x="618" y="715"/>
                  </a:lnTo>
                  <a:lnTo>
                    <a:pt x="706" y="723"/>
                  </a:lnTo>
                  <a:lnTo>
                    <a:pt x="706" y="723"/>
                  </a:lnTo>
                  <a:lnTo>
                    <a:pt x="882" y="741"/>
                  </a:lnTo>
                  <a:lnTo>
                    <a:pt x="988" y="741"/>
                  </a:lnTo>
                  <a:lnTo>
                    <a:pt x="1041" y="732"/>
                  </a:lnTo>
                  <a:lnTo>
                    <a:pt x="1085" y="723"/>
                  </a:lnTo>
                  <a:lnTo>
                    <a:pt x="1085" y="723"/>
                  </a:lnTo>
                  <a:lnTo>
                    <a:pt x="1121" y="715"/>
                  </a:lnTo>
                  <a:lnTo>
                    <a:pt x="1147" y="715"/>
                  </a:lnTo>
                  <a:lnTo>
                    <a:pt x="1165" y="732"/>
                  </a:lnTo>
                  <a:lnTo>
                    <a:pt x="1182" y="750"/>
                  </a:lnTo>
                  <a:lnTo>
                    <a:pt x="1218" y="776"/>
                  </a:lnTo>
                  <a:lnTo>
                    <a:pt x="1235" y="785"/>
                  </a:lnTo>
                  <a:lnTo>
                    <a:pt x="1262" y="785"/>
                  </a:lnTo>
                  <a:lnTo>
                    <a:pt x="1262" y="785"/>
                  </a:lnTo>
                  <a:lnTo>
                    <a:pt x="1288" y="785"/>
                  </a:lnTo>
                  <a:lnTo>
                    <a:pt x="1324" y="794"/>
                  </a:lnTo>
                  <a:lnTo>
                    <a:pt x="1394" y="829"/>
                  </a:lnTo>
                  <a:lnTo>
                    <a:pt x="1474" y="882"/>
                  </a:lnTo>
                  <a:lnTo>
                    <a:pt x="1544" y="935"/>
                  </a:lnTo>
                  <a:lnTo>
                    <a:pt x="1544" y="935"/>
                  </a:lnTo>
                  <a:lnTo>
                    <a:pt x="1615" y="988"/>
                  </a:lnTo>
                  <a:lnTo>
                    <a:pt x="1694" y="1032"/>
                  </a:lnTo>
                  <a:lnTo>
                    <a:pt x="1694" y="1032"/>
                  </a:lnTo>
                  <a:lnTo>
                    <a:pt x="1712" y="1006"/>
                  </a:lnTo>
                  <a:lnTo>
                    <a:pt x="1747" y="970"/>
                  </a:lnTo>
                  <a:lnTo>
                    <a:pt x="1747" y="970"/>
                  </a:lnTo>
                  <a:lnTo>
                    <a:pt x="1774" y="953"/>
                  </a:lnTo>
                  <a:lnTo>
                    <a:pt x="1800" y="944"/>
                  </a:lnTo>
                  <a:lnTo>
                    <a:pt x="1853" y="935"/>
                  </a:lnTo>
                  <a:lnTo>
                    <a:pt x="1950" y="944"/>
                  </a:lnTo>
                  <a:lnTo>
                    <a:pt x="1950" y="944"/>
                  </a:lnTo>
                  <a:lnTo>
                    <a:pt x="1968" y="944"/>
                  </a:lnTo>
                  <a:lnTo>
                    <a:pt x="1985" y="935"/>
                  </a:lnTo>
                  <a:lnTo>
                    <a:pt x="2012" y="909"/>
                  </a:lnTo>
                  <a:lnTo>
                    <a:pt x="2038" y="873"/>
                  </a:lnTo>
                  <a:lnTo>
                    <a:pt x="2065" y="838"/>
                  </a:lnTo>
                  <a:lnTo>
                    <a:pt x="2065" y="838"/>
                  </a:lnTo>
                  <a:lnTo>
                    <a:pt x="2109" y="812"/>
                  </a:lnTo>
                  <a:lnTo>
                    <a:pt x="2162" y="803"/>
                  </a:lnTo>
                  <a:lnTo>
                    <a:pt x="2162" y="803"/>
                  </a:lnTo>
                  <a:lnTo>
                    <a:pt x="2144" y="759"/>
                  </a:lnTo>
                  <a:lnTo>
                    <a:pt x="2136" y="706"/>
                  </a:lnTo>
                  <a:lnTo>
                    <a:pt x="2118" y="653"/>
                  </a:lnTo>
                  <a:lnTo>
                    <a:pt x="2091" y="617"/>
                  </a:lnTo>
                  <a:lnTo>
                    <a:pt x="2091" y="617"/>
                  </a:lnTo>
                  <a:lnTo>
                    <a:pt x="2056" y="582"/>
                  </a:lnTo>
                  <a:lnTo>
                    <a:pt x="2021" y="529"/>
                  </a:lnTo>
                  <a:lnTo>
                    <a:pt x="2003" y="485"/>
                  </a:lnTo>
                  <a:lnTo>
                    <a:pt x="1994" y="467"/>
                  </a:lnTo>
                  <a:lnTo>
                    <a:pt x="2003" y="450"/>
                  </a:lnTo>
                  <a:lnTo>
                    <a:pt x="2003" y="450"/>
                  </a:lnTo>
                  <a:lnTo>
                    <a:pt x="2012" y="406"/>
                  </a:lnTo>
                  <a:lnTo>
                    <a:pt x="2012" y="370"/>
                  </a:lnTo>
                  <a:lnTo>
                    <a:pt x="2003" y="326"/>
                  </a:lnTo>
                  <a:lnTo>
                    <a:pt x="1968" y="282"/>
                  </a:lnTo>
                  <a:lnTo>
                    <a:pt x="1968" y="282"/>
                  </a:lnTo>
                  <a:lnTo>
                    <a:pt x="1941" y="247"/>
                  </a:lnTo>
                  <a:lnTo>
                    <a:pt x="1915" y="203"/>
                  </a:lnTo>
                  <a:lnTo>
                    <a:pt x="1915" y="203"/>
                  </a:lnTo>
                  <a:lnTo>
                    <a:pt x="1747" y="185"/>
                  </a:lnTo>
                  <a:lnTo>
                    <a:pt x="1677" y="185"/>
                  </a:lnTo>
                  <a:lnTo>
                    <a:pt x="1633" y="185"/>
                  </a:lnTo>
                  <a:lnTo>
                    <a:pt x="1633" y="185"/>
                  </a:lnTo>
                  <a:lnTo>
                    <a:pt x="1606" y="185"/>
                  </a:lnTo>
                  <a:lnTo>
                    <a:pt x="1571" y="167"/>
                  </a:lnTo>
                  <a:lnTo>
                    <a:pt x="1483" y="115"/>
                  </a:lnTo>
                  <a:lnTo>
                    <a:pt x="1333" y="9"/>
                  </a:lnTo>
                  <a:lnTo>
                    <a:pt x="1333" y="9"/>
                  </a:lnTo>
                  <a:lnTo>
                    <a:pt x="1297" y="0"/>
                  </a:lnTo>
                  <a:lnTo>
                    <a:pt x="1218" y="0"/>
                  </a:lnTo>
                  <a:lnTo>
                    <a:pt x="1015" y="17"/>
                  </a:lnTo>
                  <a:lnTo>
                    <a:pt x="1015" y="17"/>
                  </a:lnTo>
                  <a:lnTo>
                    <a:pt x="988" y="53"/>
                  </a:lnTo>
                  <a:lnTo>
                    <a:pt x="980" y="79"/>
                  </a:lnTo>
                  <a:lnTo>
                    <a:pt x="971" y="115"/>
                  </a:lnTo>
                  <a:lnTo>
                    <a:pt x="971" y="150"/>
                  </a:lnTo>
                  <a:lnTo>
                    <a:pt x="980" y="220"/>
                  </a:lnTo>
                  <a:lnTo>
                    <a:pt x="988" y="309"/>
                  </a:lnTo>
                  <a:lnTo>
                    <a:pt x="988" y="309"/>
                  </a:lnTo>
                  <a:lnTo>
                    <a:pt x="980" y="353"/>
                  </a:lnTo>
                  <a:lnTo>
                    <a:pt x="962" y="388"/>
                  </a:lnTo>
                  <a:lnTo>
                    <a:pt x="935" y="406"/>
                  </a:lnTo>
                  <a:lnTo>
                    <a:pt x="900" y="423"/>
                  </a:lnTo>
                  <a:lnTo>
                    <a:pt x="821" y="423"/>
                  </a:lnTo>
                  <a:lnTo>
                    <a:pt x="750" y="423"/>
                  </a:lnTo>
                  <a:lnTo>
                    <a:pt x="750" y="423"/>
                  </a:lnTo>
                  <a:lnTo>
                    <a:pt x="715" y="415"/>
                  </a:lnTo>
                  <a:lnTo>
                    <a:pt x="680" y="388"/>
                  </a:lnTo>
                  <a:lnTo>
                    <a:pt x="635" y="344"/>
                  </a:lnTo>
                  <a:lnTo>
                    <a:pt x="600" y="291"/>
                  </a:lnTo>
                  <a:lnTo>
                    <a:pt x="485" y="115"/>
                  </a:lnTo>
                  <a:lnTo>
                    <a:pt x="485" y="115"/>
                  </a:lnTo>
                  <a:lnTo>
                    <a:pt x="459" y="106"/>
                  </a:lnTo>
                  <a:lnTo>
                    <a:pt x="432" y="106"/>
                  </a:lnTo>
                  <a:lnTo>
                    <a:pt x="397" y="115"/>
                  </a:lnTo>
                  <a:lnTo>
                    <a:pt x="362" y="141"/>
                  </a:lnTo>
                  <a:lnTo>
                    <a:pt x="194" y="247"/>
                  </a:lnTo>
                  <a:lnTo>
                    <a:pt x="194" y="247"/>
                  </a:lnTo>
                  <a:lnTo>
                    <a:pt x="168" y="273"/>
                  </a:lnTo>
                  <a:lnTo>
                    <a:pt x="150" y="309"/>
                  </a:lnTo>
                  <a:lnTo>
                    <a:pt x="132" y="335"/>
                  </a:lnTo>
                  <a:lnTo>
                    <a:pt x="124" y="370"/>
                  </a:lnTo>
                  <a:lnTo>
                    <a:pt x="115" y="432"/>
                  </a:lnTo>
                  <a:lnTo>
                    <a:pt x="97" y="459"/>
                  </a:lnTo>
                  <a:lnTo>
                    <a:pt x="79" y="485"/>
                  </a:lnTo>
                  <a:lnTo>
                    <a:pt x="79" y="485"/>
                  </a:lnTo>
                  <a:lnTo>
                    <a:pt x="35" y="538"/>
                  </a:lnTo>
                  <a:lnTo>
                    <a:pt x="18" y="565"/>
                  </a:lnTo>
                  <a:lnTo>
                    <a:pt x="0" y="600"/>
                  </a:lnTo>
                  <a:lnTo>
                    <a:pt x="0" y="635"/>
                  </a:lnTo>
                  <a:lnTo>
                    <a:pt x="0" y="679"/>
                  </a:lnTo>
                  <a:lnTo>
                    <a:pt x="18" y="723"/>
                  </a:lnTo>
                  <a:lnTo>
                    <a:pt x="35" y="768"/>
                  </a:lnTo>
                  <a:lnTo>
                    <a:pt x="35" y="768"/>
                  </a:lnTo>
                  <a:lnTo>
                    <a:pt x="44" y="785"/>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0" name="Freeform 24"/>
            <p:cNvSpPr>
              <a:spLocks noChangeArrowheads="1"/>
            </p:cNvSpPr>
            <p:nvPr/>
          </p:nvSpPr>
          <p:spPr bwMode="auto">
            <a:xfrm>
              <a:off x="6419056" y="2251075"/>
              <a:ext cx="612775" cy="374650"/>
            </a:xfrm>
            <a:custGeom>
              <a:avLst/>
              <a:gdLst>
                <a:gd name="T0" fmla="*/ 36 w 1704"/>
                <a:gd name="T1" fmla="*/ 494 h 1042"/>
                <a:gd name="T2" fmla="*/ 186 w 1704"/>
                <a:gd name="T3" fmla="*/ 485 h 1042"/>
                <a:gd name="T4" fmla="*/ 221 w 1704"/>
                <a:gd name="T5" fmla="*/ 512 h 1042"/>
                <a:gd name="T6" fmla="*/ 256 w 1704"/>
                <a:gd name="T7" fmla="*/ 538 h 1042"/>
                <a:gd name="T8" fmla="*/ 353 w 1704"/>
                <a:gd name="T9" fmla="*/ 582 h 1042"/>
                <a:gd name="T10" fmla="*/ 397 w 1704"/>
                <a:gd name="T11" fmla="*/ 573 h 1042"/>
                <a:gd name="T12" fmla="*/ 415 w 1704"/>
                <a:gd name="T13" fmla="*/ 573 h 1042"/>
                <a:gd name="T14" fmla="*/ 494 w 1704"/>
                <a:gd name="T15" fmla="*/ 600 h 1042"/>
                <a:gd name="T16" fmla="*/ 556 w 1704"/>
                <a:gd name="T17" fmla="*/ 653 h 1042"/>
                <a:gd name="T18" fmla="*/ 556 w 1704"/>
                <a:gd name="T19" fmla="*/ 671 h 1042"/>
                <a:gd name="T20" fmla="*/ 547 w 1704"/>
                <a:gd name="T21" fmla="*/ 856 h 1042"/>
                <a:gd name="T22" fmla="*/ 556 w 1704"/>
                <a:gd name="T23" fmla="*/ 882 h 1042"/>
                <a:gd name="T24" fmla="*/ 609 w 1704"/>
                <a:gd name="T25" fmla="*/ 891 h 1042"/>
                <a:gd name="T26" fmla="*/ 724 w 1704"/>
                <a:gd name="T27" fmla="*/ 944 h 1042"/>
                <a:gd name="T28" fmla="*/ 777 w 1704"/>
                <a:gd name="T29" fmla="*/ 997 h 1042"/>
                <a:gd name="T30" fmla="*/ 794 w 1704"/>
                <a:gd name="T31" fmla="*/ 1024 h 1042"/>
                <a:gd name="T32" fmla="*/ 1015 w 1704"/>
                <a:gd name="T33" fmla="*/ 1041 h 1042"/>
                <a:gd name="T34" fmla="*/ 1059 w 1704"/>
                <a:gd name="T35" fmla="*/ 1041 h 1042"/>
                <a:gd name="T36" fmla="*/ 1130 w 1704"/>
                <a:gd name="T37" fmla="*/ 997 h 1042"/>
                <a:gd name="T38" fmla="*/ 1156 w 1704"/>
                <a:gd name="T39" fmla="*/ 971 h 1042"/>
                <a:gd name="T40" fmla="*/ 1200 w 1704"/>
                <a:gd name="T41" fmla="*/ 935 h 1042"/>
                <a:gd name="T42" fmla="*/ 1315 w 1704"/>
                <a:gd name="T43" fmla="*/ 909 h 1042"/>
                <a:gd name="T44" fmla="*/ 1350 w 1704"/>
                <a:gd name="T45" fmla="*/ 909 h 1042"/>
                <a:gd name="T46" fmla="*/ 1377 w 1704"/>
                <a:gd name="T47" fmla="*/ 891 h 1042"/>
                <a:gd name="T48" fmla="*/ 1394 w 1704"/>
                <a:gd name="T49" fmla="*/ 768 h 1042"/>
                <a:gd name="T50" fmla="*/ 1421 w 1704"/>
                <a:gd name="T51" fmla="*/ 723 h 1042"/>
                <a:gd name="T52" fmla="*/ 1500 w 1704"/>
                <a:gd name="T53" fmla="*/ 644 h 1042"/>
                <a:gd name="T54" fmla="*/ 1544 w 1704"/>
                <a:gd name="T55" fmla="*/ 626 h 1042"/>
                <a:gd name="T56" fmla="*/ 1580 w 1704"/>
                <a:gd name="T57" fmla="*/ 609 h 1042"/>
                <a:gd name="T58" fmla="*/ 1615 w 1704"/>
                <a:gd name="T59" fmla="*/ 556 h 1042"/>
                <a:gd name="T60" fmla="*/ 1642 w 1704"/>
                <a:gd name="T61" fmla="*/ 547 h 1042"/>
                <a:gd name="T62" fmla="*/ 1659 w 1704"/>
                <a:gd name="T63" fmla="*/ 547 h 1042"/>
                <a:gd name="T64" fmla="*/ 1686 w 1704"/>
                <a:gd name="T65" fmla="*/ 503 h 1042"/>
                <a:gd name="T66" fmla="*/ 1677 w 1704"/>
                <a:gd name="T67" fmla="*/ 432 h 1042"/>
                <a:gd name="T68" fmla="*/ 1677 w 1704"/>
                <a:gd name="T69" fmla="*/ 388 h 1042"/>
                <a:gd name="T70" fmla="*/ 1703 w 1704"/>
                <a:gd name="T71" fmla="*/ 335 h 1042"/>
                <a:gd name="T72" fmla="*/ 1553 w 1704"/>
                <a:gd name="T73" fmla="*/ 238 h 1042"/>
                <a:gd name="T74" fmla="*/ 1483 w 1704"/>
                <a:gd name="T75" fmla="*/ 185 h 1042"/>
                <a:gd name="T76" fmla="*/ 1333 w 1704"/>
                <a:gd name="T77" fmla="*/ 97 h 1042"/>
                <a:gd name="T78" fmla="*/ 1271 w 1704"/>
                <a:gd name="T79" fmla="*/ 88 h 1042"/>
                <a:gd name="T80" fmla="*/ 1244 w 1704"/>
                <a:gd name="T81" fmla="*/ 88 h 1042"/>
                <a:gd name="T82" fmla="*/ 1191 w 1704"/>
                <a:gd name="T83" fmla="*/ 53 h 1042"/>
                <a:gd name="T84" fmla="*/ 1156 w 1704"/>
                <a:gd name="T85" fmla="*/ 18 h 1042"/>
                <a:gd name="T86" fmla="*/ 1094 w 1704"/>
                <a:gd name="T87" fmla="*/ 26 h 1042"/>
                <a:gd name="T88" fmla="*/ 1050 w 1704"/>
                <a:gd name="T89" fmla="*/ 35 h 1042"/>
                <a:gd name="T90" fmla="*/ 891 w 1704"/>
                <a:gd name="T91" fmla="*/ 44 h 1042"/>
                <a:gd name="T92" fmla="*/ 715 w 1704"/>
                <a:gd name="T93" fmla="*/ 26 h 1042"/>
                <a:gd name="T94" fmla="*/ 503 w 1704"/>
                <a:gd name="T95" fmla="*/ 0 h 1042"/>
                <a:gd name="T96" fmla="*/ 380 w 1704"/>
                <a:gd name="T97" fmla="*/ 0 h 1042"/>
                <a:gd name="T98" fmla="*/ 283 w 1704"/>
                <a:gd name="T99" fmla="*/ 26 h 1042"/>
                <a:gd name="T100" fmla="*/ 238 w 1704"/>
                <a:gd name="T101" fmla="*/ 53 h 1042"/>
                <a:gd name="T102" fmla="*/ 115 w 1704"/>
                <a:gd name="T103" fmla="*/ 79 h 1042"/>
                <a:gd name="T104" fmla="*/ 53 w 1704"/>
                <a:gd name="T105" fmla="*/ 88 h 1042"/>
                <a:gd name="T106" fmla="*/ 80 w 1704"/>
                <a:gd name="T107" fmla="*/ 176 h 1042"/>
                <a:gd name="T108" fmla="*/ 88 w 1704"/>
                <a:gd name="T109" fmla="*/ 265 h 1042"/>
                <a:gd name="T110" fmla="*/ 62 w 1704"/>
                <a:gd name="T111" fmla="*/ 344 h 1042"/>
                <a:gd name="T112" fmla="*/ 18 w 1704"/>
                <a:gd name="T113" fmla="*/ 406 h 1042"/>
                <a:gd name="T114" fmla="*/ 0 w 1704"/>
                <a:gd name="T115" fmla="*/ 441 h 1042"/>
                <a:gd name="T116" fmla="*/ 9 w 1704"/>
                <a:gd name="T117" fmla="*/ 476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4" h="1042">
                  <a:moveTo>
                    <a:pt x="36" y="494"/>
                  </a:moveTo>
                  <a:lnTo>
                    <a:pt x="36" y="494"/>
                  </a:lnTo>
                  <a:lnTo>
                    <a:pt x="141" y="485"/>
                  </a:lnTo>
                  <a:lnTo>
                    <a:pt x="186" y="485"/>
                  </a:lnTo>
                  <a:lnTo>
                    <a:pt x="203" y="494"/>
                  </a:lnTo>
                  <a:lnTo>
                    <a:pt x="221" y="512"/>
                  </a:lnTo>
                  <a:lnTo>
                    <a:pt x="221" y="512"/>
                  </a:lnTo>
                  <a:lnTo>
                    <a:pt x="256" y="538"/>
                  </a:lnTo>
                  <a:lnTo>
                    <a:pt x="300" y="565"/>
                  </a:lnTo>
                  <a:lnTo>
                    <a:pt x="353" y="582"/>
                  </a:lnTo>
                  <a:lnTo>
                    <a:pt x="380" y="582"/>
                  </a:lnTo>
                  <a:lnTo>
                    <a:pt x="397" y="573"/>
                  </a:lnTo>
                  <a:lnTo>
                    <a:pt x="397" y="573"/>
                  </a:lnTo>
                  <a:lnTo>
                    <a:pt x="415" y="573"/>
                  </a:lnTo>
                  <a:lnTo>
                    <a:pt x="441" y="573"/>
                  </a:lnTo>
                  <a:lnTo>
                    <a:pt x="494" y="600"/>
                  </a:lnTo>
                  <a:lnTo>
                    <a:pt x="539" y="635"/>
                  </a:lnTo>
                  <a:lnTo>
                    <a:pt x="556" y="653"/>
                  </a:lnTo>
                  <a:lnTo>
                    <a:pt x="556" y="671"/>
                  </a:lnTo>
                  <a:lnTo>
                    <a:pt x="556" y="671"/>
                  </a:lnTo>
                  <a:lnTo>
                    <a:pt x="547" y="803"/>
                  </a:lnTo>
                  <a:lnTo>
                    <a:pt x="547" y="856"/>
                  </a:lnTo>
                  <a:lnTo>
                    <a:pt x="547" y="873"/>
                  </a:lnTo>
                  <a:lnTo>
                    <a:pt x="556" y="882"/>
                  </a:lnTo>
                  <a:lnTo>
                    <a:pt x="556" y="882"/>
                  </a:lnTo>
                  <a:lnTo>
                    <a:pt x="609" y="891"/>
                  </a:lnTo>
                  <a:lnTo>
                    <a:pt x="680" y="926"/>
                  </a:lnTo>
                  <a:lnTo>
                    <a:pt x="724" y="944"/>
                  </a:lnTo>
                  <a:lnTo>
                    <a:pt x="759" y="971"/>
                  </a:lnTo>
                  <a:lnTo>
                    <a:pt x="777" y="997"/>
                  </a:lnTo>
                  <a:lnTo>
                    <a:pt x="794" y="1024"/>
                  </a:lnTo>
                  <a:lnTo>
                    <a:pt x="794" y="1024"/>
                  </a:lnTo>
                  <a:lnTo>
                    <a:pt x="918" y="1024"/>
                  </a:lnTo>
                  <a:lnTo>
                    <a:pt x="1015" y="1041"/>
                  </a:lnTo>
                  <a:lnTo>
                    <a:pt x="1015" y="1041"/>
                  </a:lnTo>
                  <a:lnTo>
                    <a:pt x="1059" y="1041"/>
                  </a:lnTo>
                  <a:lnTo>
                    <a:pt x="1094" y="1024"/>
                  </a:lnTo>
                  <a:lnTo>
                    <a:pt x="1130" y="997"/>
                  </a:lnTo>
                  <a:lnTo>
                    <a:pt x="1156" y="971"/>
                  </a:lnTo>
                  <a:lnTo>
                    <a:pt x="1156" y="971"/>
                  </a:lnTo>
                  <a:lnTo>
                    <a:pt x="1174" y="953"/>
                  </a:lnTo>
                  <a:lnTo>
                    <a:pt x="1200" y="935"/>
                  </a:lnTo>
                  <a:lnTo>
                    <a:pt x="1253" y="918"/>
                  </a:lnTo>
                  <a:lnTo>
                    <a:pt x="1315" y="909"/>
                  </a:lnTo>
                  <a:lnTo>
                    <a:pt x="1350" y="909"/>
                  </a:lnTo>
                  <a:lnTo>
                    <a:pt x="1350" y="909"/>
                  </a:lnTo>
                  <a:lnTo>
                    <a:pt x="1368" y="900"/>
                  </a:lnTo>
                  <a:lnTo>
                    <a:pt x="1377" y="891"/>
                  </a:lnTo>
                  <a:lnTo>
                    <a:pt x="1386" y="856"/>
                  </a:lnTo>
                  <a:lnTo>
                    <a:pt x="1394" y="768"/>
                  </a:lnTo>
                  <a:lnTo>
                    <a:pt x="1394" y="768"/>
                  </a:lnTo>
                  <a:lnTo>
                    <a:pt x="1421" y="723"/>
                  </a:lnTo>
                  <a:lnTo>
                    <a:pt x="1456" y="688"/>
                  </a:lnTo>
                  <a:lnTo>
                    <a:pt x="1500" y="644"/>
                  </a:lnTo>
                  <a:lnTo>
                    <a:pt x="1544" y="626"/>
                  </a:lnTo>
                  <a:lnTo>
                    <a:pt x="1544" y="626"/>
                  </a:lnTo>
                  <a:lnTo>
                    <a:pt x="1562" y="618"/>
                  </a:lnTo>
                  <a:lnTo>
                    <a:pt x="1580" y="609"/>
                  </a:lnTo>
                  <a:lnTo>
                    <a:pt x="1597" y="582"/>
                  </a:lnTo>
                  <a:lnTo>
                    <a:pt x="1615" y="556"/>
                  </a:lnTo>
                  <a:lnTo>
                    <a:pt x="1624" y="547"/>
                  </a:lnTo>
                  <a:lnTo>
                    <a:pt x="1642" y="547"/>
                  </a:lnTo>
                  <a:lnTo>
                    <a:pt x="1642" y="547"/>
                  </a:lnTo>
                  <a:lnTo>
                    <a:pt x="1659" y="547"/>
                  </a:lnTo>
                  <a:lnTo>
                    <a:pt x="1677" y="538"/>
                  </a:lnTo>
                  <a:lnTo>
                    <a:pt x="1686" y="503"/>
                  </a:lnTo>
                  <a:lnTo>
                    <a:pt x="1686" y="468"/>
                  </a:lnTo>
                  <a:lnTo>
                    <a:pt x="1677" y="432"/>
                  </a:lnTo>
                  <a:lnTo>
                    <a:pt x="1677" y="432"/>
                  </a:lnTo>
                  <a:lnTo>
                    <a:pt x="1677" y="388"/>
                  </a:lnTo>
                  <a:lnTo>
                    <a:pt x="1703" y="335"/>
                  </a:lnTo>
                  <a:lnTo>
                    <a:pt x="1703" y="335"/>
                  </a:lnTo>
                  <a:lnTo>
                    <a:pt x="1624" y="291"/>
                  </a:lnTo>
                  <a:lnTo>
                    <a:pt x="1553" y="238"/>
                  </a:lnTo>
                  <a:lnTo>
                    <a:pt x="1553" y="238"/>
                  </a:lnTo>
                  <a:lnTo>
                    <a:pt x="1483" y="185"/>
                  </a:lnTo>
                  <a:lnTo>
                    <a:pt x="1403" y="132"/>
                  </a:lnTo>
                  <a:lnTo>
                    <a:pt x="1333" y="97"/>
                  </a:lnTo>
                  <a:lnTo>
                    <a:pt x="1297" y="88"/>
                  </a:lnTo>
                  <a:lnTo>
                    <a:pt x="1271" y="88"/>
                  </a:lnTo>
                  <a:lnTo>
                    <a:pt x="1271" y="88"/>
                  </a:lnTo>
                  <a:lnTo>
                    <a:pt x="1244" y="88"/>
                  </a:lnTo>
                  <a:lnTo>
                    <a:pt x="1227" y="79"/>
                  </a:lnTo>
                  <a:lnTo>
                    <a:pt x="1191" y="53"/>
                  </a:lnTo>
                  <a:lnTo>
                    <a:pt x="1174" y="35"/>
                  </a:lnTo>
                  <a:lnTo>
                    <a:pt x="1156" y="18"/>
                  </a:lnTo>
                  <a:lnTo>
                    <a:pt x="1130" y="18"/>
                  </a:lnTo>
                  <a:lnTo>
                    <a:pt x="1094" y="26"/>
                  </a:lnTo>
                  <a:lnTo>
                    <a:pt x="1094" y="26"/>
                  </a:lnTo>
                  <a:lnTo>
                    <a:pt x="1050" y="35"/>
                  </a:lnTo>
                  <a:lnTo>
                    <a:pt x="997" y="44"/>
                  </a:lnTo>
                  <a:lnTo>
                    <a:pt x="891" y="44"/>
                  </a:lnTo>
                  <a:lnTo>
                    <a:pt x="715" y="26"/>
                  </a:lnTo>
                  <a:lnTo>
                    <a:pt x="715" y="26"/>
                  </a:lnTo>
                  <a:lnTo>
                    <a:pt x="627" y="18"/>
                  </a:lnTo>
                  <a:lnTo>
                    <a:pt x="503" y="0"/>
                  </a:lnTo>
                  <a:lnTo>
                    <a:pt x="441" y="0"/>
                  </a:lnTo>
                  <a:lnTo>
                    <a:pt x="380" y="0"/>
                  </a:lnTo>
                  <a:lnTo>
                    <a:pt x="327" y="9"/>
                  </a:lnTo>
                  <a:lnTo>
                    <a:pt x="283" y="26"/>
                  </a:lnTo>
                  <a:lnTo>
                    <a:pt x="283" y="26"/>
                  </a:lnTo>
                  <a:lnTo>
                    <a:pt x="238" y="53"/>
                  </a:lnTo>
                  <a:lnTo>
                    <a:pt x="186" y="71"/>
                  </a:lnTo>
                  <a:lnTo>
                    <a:pt x="115" y="79"/>
                  </a:lnTo>
                  <a:lnTo>
                    <a:pt x="53" y="88"/>
                  </a:lnTo>
                  <a:lnTo>
                    <a:pt x="53" y="88"/>
                  </a:lnTo>
                  <a:lnTo>
                    <a:pt x="71" y="132"/>
                  </a:lnTo>
                  <a:lnTo>
                    <a:pt x="80" y="176"/>
                  </a:lnTo>
                  <a:lnTo>
                    <a:pt x="88" y="221"/>
                  </a:lnTo>
                  <a:lnTo>
                    <a:pt x="88" y="265"/>
                  </a:lnTo>
                  <a:lnTo>
                    <a:pt x="80" y="309"/>
                  </a:lnTo>
                  <a:lnTo>
                    <a:pt x="62" y="344"/>
                  </a:lnTo>
                  <a:lnTo>
                    <a:pt x="44" y="379"/>
                  </a:lnTo>
                  <a:lnTo>
                    <a:pt x="18" y="406"/>
                  </a:lnTo>
                  <a:lnTo>
                    <a:pt x="18" y="406"/>
                  </a:lnTo>
                  <a:lnTo>
                    <a:pt x="0" y="441"/>
                  </a:lnTo>
                  <a:lnTo>
                    <a:pt x="0" y="459"/>
                  </a:lnTo>
                  <a:lnTo>
                    <a:pt x="9" y="476"/>
                  </a:lnTo>
                  <a:lnTo>
                    <a:pt x="36" y="494"/>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1" name="Freeform 25"/>
            <p:cNvSpPr>
              <a:spLocks noChangeArrowheads="1"/>
            </p:cNvSpPr>
            <p:nvPr/>
          </p:nvSpPr>
          <p:spPr bwMode="auto">
            <a:xfrm>
              <a:off x="4885531" y="3521075"/>
              <a:ext cx="481012" cy="254000"/>
            </a:xfrm>
            <a:custGeom>
              <a:avLst/>
              <a:gdLst>
                <a:gd name="T0" fmla="*/ 62 w 1334"/>
                <a:gd name="T1" fmla="*/ 547 h 706"/>
                <a:gd name="T2" fmla="*/ 106 w 1334"/>
                <a:gd name="T3" fmla="*/ 511 h 706"/>
                <a:gd name="T4" fmla="*/ 150 w 1334"/>
                <a:gd name="T5" fmla="*/ 503 h 706"/>
                <a:gd name="T6" fmla="*/ 185 w 1334"/>
                <a:gd name="T7" fmla="*/ 520 h 706"/>
                <a:gd name="T8" fmla="*/ 194 w 1334"/>
                <a:gd name="T9" fmla="*/ 555 h 706"/>
                <a:gd name="T10" fmla="*/ 194 w 1334"/>
                <a:gd name="T11" fmla="*/ 582 h 706"/>
                <a:gd name="T12" fmla="*/ 230 w 1334"/>
                <a:gd name="T13" fmla="*/ 626 h 706"/>
                <a:gd name="T14" fmla="*/ 247 w 1334"/>
                <a:gd name="T15" fmla="*/ 679 h 706"/>
                <a:gd name="T16" fmla="*/ 247 w 1334"/>
                <a:gd name="T17" fmla="*/ 705 h 706"/>
                <a:gd name="T18" fmla="*/ 247 w 1334"/>
                <a:gd name="T19" fmla="*/ 705 h 706"/>
                <a:gd name="T20" fmla="*/ 503 w 1334"/>
                <a:gd name="T21" fmla="*/ 688 h 706"/>
                <a:gd name="T22" fmla="*/ 547 w 1334"/>
                <a:gd name="T23" fmla="*/ 661 h 706"/>
                <a:gd name="T24" fmla="*/ 627 w 1334"/>
                <a:gd name="T25" fmla="*/ 520 h 706"/>
                <a:gd name="T26" fmla="*/ 644 w 1334"/>
                <a:gd name="T27" fmla="*/ 476 h 706"/>
                <a:gd name="T28" fmla="*/ 680 w 1334"/>
                <a:gd name="T29" fmla="*/ 494 h 706"/>
                <a:gd name="T30" fmla="*/ 768 w 1334"/>
                <a:gd name="T31" fmla="*/ 626 h 706"/>
                <a:gd name="T32" fmla="*/ 812 w 1334"/>
                <a:gd name="T33" fmla="*/ 679 h 706"/>
                <a:gd name="T34" fmla="*/ 856 w 1334"/>
                <a:gd name="T35" fmla="*/ 697 h 706"/>
                <a:gd name="T36" fmla="*/ 883 w 1334"/>
                <a:gd name="T37" fmla="*/ 670 h 706"/>
                <a:gd name="T38" fmla="*/ 891 w 1334"/>
                <a:gd name="T39" fmla="*/ 573 h 706"/>
                <a:gd name="T40" fmla="*/ 900 w 1334"/>
                <a:gd name="T41" fmla="*/ 555 h 706"/>
                <a:gd name="T42" fmla="*/ 927 w 1334"/>
                <a:gd name="T43" fmla="*/ 520 h 706"/>
                <a:gd name="T44" fmla="*/ 997 w 1334"/>
                <a:gd name="T45" fmla="*/ 511 h 706"/>
                <a:gd name="T46" fmla="*/ 1041 w 1334"/>
                <a:gd name="T47" fmla="*/ 520 h 706"/>
                <a:gd name="T48" fmla="*/ 1112 w 1334"/>
                <a:gd name="T49" fmla="*/ 520 h 706"/>
                <a:gd name="T50" fmla="*/ 1138 w 1334"/>
                <a:gd name="T51" fmla="*/ 503 h 706"/>
                <a:gd name="T52" fmla="*/ 1138 w 1334"/>
                <a:gd name="T53" fmla="*/ 476 h 706"/>
                <a:gd name="T54" fmla="*/ 1147 w 1334"/>
                <a:gd name="T55" fmla="*/ 450 h 706"/>
                <a:gd name="T56" fmla="*/ 1174 w 1334"/>
                <a:gd name="T57" fmla="*/ 441 h 706"/>
                <a:gd name="T58" fmla="*/ 1227 w 1334"/>
                <a:gd name="T59" fmla="*/ 441 h 706"/>
                <a:gd name="T60" fmla="*/ 1253 w 1334"/>
                <a:gd name="T61" fmla="*/ 432 h 706"/>
                <a:gd name="T62" fmla="*/ 1271 w 1334"/>
                <a:gd name="T63" fmla="*/ 370 h 706"/>
                <a:gd name="T64" fmla="*/ 1333 w 1334"/>
                <a:gd name="T65" fmla="*/ 317 h 706"/>
                <a:gd name="T66" fmla="*/ 1253 w 1334"/>
                <a:gd name="T67" fmla="*/ 291 h 706"/>
                <a:gd name="T68" fmla="*/ 1183 w 1334"/>
                <a:gd name="T69" fmla="*/ 300 h 706"/>
                <a:gd name="T70" fmla="*/ 1156 w 1334"/>
                <a:gd name="T71" fmla="*/ 308 h 706"/>
                <a:gd name="T72" fmla="*/ 1086 w 1334"/>
                <a:gd name="T73" fmla="*/ 282 h 706"/>
                <a:gd name="T74" fmla="*/ 1033 w 1334"/>
                <a:gd name="T75" fmla="*/ 220 h 706"/>
                <a:gd name="T76" fmla="*/ 1024 w 1334"/>
                <a:gd name="T77" fmla="*/ 167 h 706"/>
                <a:gd name="T78" fmla="*/ 1033 w 1334"/>
                <a:gd name="T79" fmla="*/ 97 h 706"/>
                <a:gd name="T80" fmla="*/ 944 w 1334"/>
                <a:gd name="T81" fmla="*/ 52 h 706"/>
                <a:gd name="T82" fmla="*/ 856 w 1334"/>
                <a:gd name="T83" fmla="*/ 26 h 706"/>
                <a:gd name="T84" fmla="*/ 750 w 1334"/>
                <a:gd name="T85" fmla="*/ 0 h 706"/>
                <a:gd name="T86" fmla="*/ 653 w 1334"/>
                <a:gd name="T87" fmla="*/ 35 h 706"/>
                <a:gd name="T88" fmla="*/ 609 w 1334"/>
                <a:gd name="T89" fmla="*/ 44 h 706"/>
                <a:gd name="T90" fmla="*/ 406 w 1334"/>
                <a:gd name="T91" fmla="*/ 44 h 706"/>
                <a:gd name="T92" fmla="*/ 388 w 1334"/>
                <a:gd name="T93" fmla="*/ 70 h 706"/>
                <a:gd name="T94" fmla="*/ 362 w 1334"/>
                <a:gd name="T95" fmla="*/ 88 h 706"/>
                <a:gd name="T96" fmla="*/ 318 w 1334"/>
                <a:gd name="T97" fmla="*/ 97 h 706"/>
                <a:gd name="T98" fmla="*/ 238 w 1334"/>
                <a:gd name="T99" fmla="*/ 158 h 706"/>
                <a:gd name="T100" fmla="*/ 212 w 1334"/>
                <a:gd name="T101" fmla="*/ 211 h 706"/>
                <a:gd name="T102" fmla="*/ 203 w 1334"/>
                <a:gd name="T103" fmla="*/ 238 h 706"/>
                <a:gd name="T104" fmla="*/ 124 w 1334"/>
                <a:gd name="T105" fmla="*/ 308 h 706"/>
                <a:gd name="T106" fmla="*/ 44 w 1334"/>
                <a:gd name="T107" fmla="*/ 405 h 706"/>
                <a:gd name="T108" fmla="*/ 18 w 1334"/>
                <a:gd name="T109" fmla="*/ 450 h 706"/>
                <a:gd name="T110" fmla="*/ 9 w 1334"/>
                <a:gd name="T111" fmla="*/ 564 h 706"/>
                <a:gd name="T112" fmla="*/ 27 w 1334"/>
                <a:gd name="T113" fmla="*/ 573 h 706"/>
                <a:gd name="T114" fmla="*/ 62 w 1334"/>
                <a:gd name="T115" fmla="*/ 54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4" h="706">
                  <a:moveTo>
                    <a:pt x="62" y="547"/>
                  </a:moveTo>
                  <a:lnTo>
                    <a:pt x="62" y="547"/>
                  </a:lnTo>
                  <a:lnTo>
                    <a:pt x="88" y="520"/>
                  </a:lnTo>
                  <a:lnTo>
                    <a:pt x="106" y="511"/>
                  </a:lnTo>
                  <a:lnTo>
                    <a:pt x="133" y="503"/>
                  </a:lnTo>
                  <a:lnTo>
                    <a:pt x="150" y="503"/>
                  </a:lnTo>
                  <a:lnTo>
                    <a:pt x="168" y="511"/>
                  </a:lnTo>
                  <a:lnTo>
                    <a:pt x="185" y="520"/>
                  </a:lnTo>
                  <a:lnTo>
                    <a:pt x="194" y="538"/>
                  </a:lnTo>
                  <a:lnTo>
                    <a:pt x="194" y="555"/>
                  </a:lnTo>
                  <a:lnTo>
                    <a:pt x="194" y="555"/>
                  </a:lnTo>
                  <a:lnTo>
                    <a:pt x="194" y="582"/>
                  </a:lnTo>
                  <a:lnTo>
                    <a:pt x="203" y="600"/>
                  </a:lnTo>
                  <a:lnTo>
                    <a:pt x="230" y="626"/>
                  </a:lnTo>
                  <a:lnTo>
                    <a:pt x="247" y="653"/>
                  </a:lnTo>
                  <a:lnTo>
                    <a:pt x="247" y="679"/>
                  </a:lnTo>
                  <a:lnTo>
                    <a:pt x="247" y="705"/>
                  </a:lnTo>
                  <a:lnTo>
                    <a:pt x="247" y="705"/>
                  </a:lnTo>
                  <a:lnTo>
                    <a:pt x="247" y="705"/>
                  </a:lnTo>
                  <a:lnTo>
                    <a:pt x="247" y="705"/>
                  </a:lnTo>
                  <a:lnTo>
                    <a:pt x="503" y="688"/>
                  </a:lnTo>
                  <a:lnTo>
                    <a:pt x="503" y="688"/>
                  </a:lnTo>
                  <a:lnTo>
                    <a:pt x="521" y="679"/>
                  </a:lnTo>
                  <a:lnTo>
                    <a:pt x="547" y="661"/>
                  </a:lnTo>
                  <a:lnTo>
                    <a:pt x="583" y="591"/>
                  </a:lnTo>
                  <a:lnTo>
                    <a:pt x="627" y="520"/>
                  </a:lnTo>
                  <a:lnTo>
                    <a:pt x="644" y="476"/>
                  </a:lnTo>
                  <a:lnTo>
                    <a:pt x="644" y="476"/>
                  </a:lnTo>
                  <a:lnTo>
                    <a:pt x="662" y="485"/>
                  </a:lnTo>
                  <a:lnTo>
                    <a:pt x="680" y="494"/>
                  </a:lnTo>
                  <a:lnTo>
                    <a:pt x="715" y="555"/>
                  </a:lnTo>
                  <a:lnTo>
                    <a:pt x="768" y="626"/>
                  </a:lnTo>
                  <a:lnTo>
                    <a:pt x="812" y="679"/>
                  </a:lnTo>
                  <a:lnTo>
                    <a:pt x="812" y="679"/>
                  </a:lnTo>
                  <a:lnTo>
                    <a:pt x="838" y="697"/>
                  </a:lnTo>
                  <a:lnTo>
                    <a:pt x="856" y="697"/>
                  </a:lnTo>
                  <a:lnTo>
                    <a:pt x="874" y="688"/>
                  </a:lnTo>
                  <a:lnTo>
                    <a:pt x="883" y="670"/>
                  </a:lnTo>
                  <a:lnTo>
                    <a:pt x="891" y="626"/>
                  </a:lnTo>
                  <a:lnTo>
                    <a:pt x="891" y="573"/>
                  </a:lnTo>
                  <a:lnTo>
                    <a:pt x="891" y="573"/>
                  </a:lnTo>
                  <a:lnTo>
                    <a:pt x="900" y="555"/>
                  </a:lnTo>
                  <a:lnTo>
                    <a:pt x="909" y="547"/>
                  </a:lnTo>
                  <a:lnTo>
                    <a:pt x="927" y="520"/>
                  </a:lnTo>
                  <a:lnTo>
                    <a:pt x="962" y="511"/>
                  </a:lnTo>
                  <a:lnTo>
                    <a:pt x="997" y="511"/>
                  </a:lnTo>
                  <a:lnTo>
                    <a:pt x="997" y="511"/>
                  </a:lnTo>
                  <a:lnTo>
                    <a:pt x="1041" y="520"/>
                  </a:lnTo>
                  <a:lnTo>
                    <a:pt x="1086" y="520"/>
                  </a:lnTo>
                  <a:lnTo>
                    <a:pt x="1112" y="520"/>
                  </a:lnTo>
                  <a:lnTo>
                    <a:pt x="1121" y="511"/>
                  </a:lnTo>
                  <a:lnTo>
                    <a:pt x="1138" y="503"/>
                  </a:lnTo>
                  <a:lnTo>
                    <a:pt x="1138" y="476"/>
                  </a:lnTo>
                  <a:lnTo>
                    <a:pt x="1138" y="476"/>
                  </a:lnTo>
                  <a:lnTo>
                    <a:pt x="1147" y="458"/>
                  </a:lnTo>
                  <a:lnTo>
                    <a:pt x="1147" y="450"/>
                  </a:lnTo>
                  <a:lnTo>
                    <a:pt x="1156" y="441"/>
                  </a:lnTo>
                  <a:lnTo>
                    <a:pt x="1174" y="441"/>
                  </a:lnTo>
                  <a:lnTo>
                    <a:pt x="1227" y="441"/>
                  </a:lnTo>
                  <a:lnTo>
                    <a:pt x="1227" y="441"/>
                  </a:lnTo>
                  <a:lnTo>
                    <a:pt x="1244" y="441"/>
                  </a:lnTo>
                  <a:lnTo>
                    <a:pt x="1253" y="432"/>
                  </a:lnTo>
                  <a:lnTo>
                    <a:pt x="1262" y="405"/>
                  </a:lnTo>
                  <a:lnTo>
                    <a:pt x="1271" y="370"/>
                  </a:lnTo>
                  <a:lnTo>
                    <a:pt x="1333" y="317"/>
                  </a:lnTo>
                  <a:lnTo>
                    <a:pt x="1333" y="317"/>
                  </a:lnTo>
                  <a:lnTo>
                    <a:pt x="1297" y="308"/>
                  </a:lnTo>
                  <a:lnTo>
                    <a:pt x="1253" y="291"/>
                  </a:lnTo>
                  <a:lnTo>
                    <a:pt x="1218" y="291"/>
                  </a:lnTo>
                  <a:lnTo>
                    <a:pt x="1183" y="300"/>
                  </a:lnTo>
                  <a:lnTo>
                    <a:pt x="1183" y="300"/>
                  </a:lnTo>
                  <a:lnTo>
                    <a:pt x="1156" y="308"/>
                  </a:lnTo>
                  <a:lnTo>
                    <a:pt x="1130" y="308"/>
                  </a:lnTo>
                  <a:lnTo>
                    <a:pt x="1086" y="282"/>
                  </a:lnTo>
                  <a:lnTo>
                    <a:pt x="1050" y="247"/>
                  </a:lnTo>
                  <a:lnTo>
                    <a:pt x="1033" y="220"/>
                  </a:lnTo>
                  <a:lnTo>
                    <a:pt x="1033" y="220"/>
                  </a:lnTo>
                  <a:lnTo>
                    <a:pt x="1024" y="167"/>
                  </a:lnTo>
                  <a:lnTo>
                    <a:pt x="1024" y="132"/>
                  </a:lnTo>
                  <a:lnTo>
                    <a:pt x="1033" y="97"/>
                  </a:lnTo>
                  <a:lnTo>
                    <a:pt x="1033" y="97"/>
                  </a:lnTo>
                  <a:lnTo>
                    <a:pt x="944" y="52"/>
                  </a:lnTo>
                  <a:lnTo>
                    <a:pt x="856" y="26"/>
                  </a:lnTo>
                  <a:lnTo>
                    <a:pt x="856" y="26"/>
                  </a:lnTo>
                  <a:lnTo>
                    <a:pt x="803" y="8"/>
                  </a:lnTo>
                  <a:lnTo>
                    <a:pt x="750" y="0"/>
                  </a:lnTo>
                  <a:lnTo>
                    <a:pt x="706" y="8"/>
                  </a:lnTo>
                  <a:lnTo>
                    <a:pt x="653" y="35"/>
                  </a:lnTo>
                  <a:lnTo>
                    <a:pt x="653" y="35"/>
                  </a:lnTo>
                  <a:lnTo>
                    <a:pt x="609" y="44"/>
                  </a:lnTo>
                  <a:lnTo>
                    <a:pt x="547" y="44"/>
                  </a:lnTo>
                  <a:lnTo>
                    <a:pt x="406" y="44"/>
                  </a:lnTo>
                  <a:lnTo>
                    <a:pt x="406" y="44"/>
                  </a:lnTo>
                  <a:lnTo>
                    <a:pt x="388" y="70"/>
                  </a:lnTo>
                  <a:lnTo>
                    <a:pt x="380" y="79"/>
                  </a:lnTo>
                  <a:lnTo>
                    <a:pt x="362" y="88"/>
                  </a:lnTo>
                  <a:lnTo>
                    <a:pt x="362" y="88"/>
                  </a:lnTo>
                  <a:lnTo>
                    <a:pt x="318" y="97"/>
                  </a:lnTo>
                  <a:lnTo>
                    <a:pt x="274" y="123"/>
                  </a:lnTo>
                  <a:lnTo>
                    <a:pt x="238" y="158"/>
                  </a:lnTo>
                  <a:lnTo>
                    <a:pt x="221" y="185"/>
                  </a:lnTo>
                  <a:lnTo>
                    <a:pt x="212" y="211"/>
                  </a:lnTo>
                  <a:lnTo>
                    <a:pt x="212" y="211"/>
                  </a:lnTo>
                  <a:lnTo>
                    <a:pt x="203" y="238"/>
                  </a:lnTo>
                  <a:lnTo>
                    <a:pt x="185" y="255"/>
                  </a:lnTo>
                  <a:lnTo>
                    <a:pt x="124" y="308"/>
                  </a:lnTo>
                  <a:lnTo>
                    <a:pt x="71" y="370"/>
                  </a:lnTo>
                  <a:lnTo>
                    <a:pt x="44" y="405"/>
                  </a:lnTo>
                  <a:lnTo>
                    <a:pt x="18" y="450"/>
                  </a:lnTo>
                  <a:lnTo>
                    <a:pt x="18" y="450"/>
                  </a:lnTo>
                  <a:lnTo>
                    <a:pt x="0" y="520"/>
                  </a:lnTo>
                  <a:lnTo>
                    <a:pt x="9" y="564"/>
                  </a:lnTo>
                  <a:lnTo>
                    <a:pt x="9" y="573"/>
                  </a:lnTo>
                  <a:lnTo>
                    <a:pt x="27" y="573"/>
                  </a:lnTo>
                  <a:lnTo>
                    <a:pt x="44" y="564"/>
                  </a:lnTo>
                  <a:lnTo>
                    <a:pt x="62" y="547"/>
                  </a:lnTo>
                </a:path>
              </a:pathLst>
            </a:custGeom>
            <a:solidFill>
              <a:sysClr val="window" lastClr="FFFFFF">
                <a:lumMod val="75000"/>
              </a:sysClr>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3" name="Freeform 27"/>
            <p:cNvSpPr>
              <a:spLocks noChangeArrowheads="1"/>
            </p:cNvSpPr>
            <p:nvPr/>
          </p:nvSpPr>
          <p:spPr bwMode="auto">
            <a:xfrm>
              <a:off x="6431756" y="-87312"/>
              <a:ext cx="1120775" cy="1776412"/>
            </a:xfrm>
            <a:custGeom>
              <a:avLst/>
              <a:gdLst>
                <a:gd name="T0" fmla="*/ 741 w 3115"/>
                <a:gd name="T1" fmla="*/ 1333 h 4934"/>
                <a:gd name="T2" fmla="*/ 794 w 3115"/>
                <a:gd name="T3" fmla="*/ 1571 h 4934"/>
                <a:gd name="T4" fmla="*/ 882 w 3115"/>
                <a:gd name="T5" fmla="*/ 1765 h 4934"/>
                <a:gd name="T6" fmla="*/ 794 w 3115"/>
                <a:gd name="T7" fmla="*/ 1898 h 4934"/>
                <a:gd name="T8" fmla="*/ 900 w 3115"/>
                <a:gd name="T9" fmla="*/ 2092 h 4934"/>
                <a:gd name="T10" fmla="*/ 1191 w 3115"/>
                <a:gd name="T11" fmla="*/ 2303 h 4934"/>
                <a:gd name="T12" fmla="*/ 1261 w 3115"/>
                <a:gd name="T13" fmla="*/ 2568 h 4934"/>
                <a:gd name="T14" fmla="*/ 1182 w 3115"/>
                <a:gd name="T15" fmla="*/ 2603 h 4934"/>
                <a:gd name="T16" fmla="*/ 1050 w 3115"/>
                <a:gd name="T17" fmla="*/ 2745 h 4934"/>
                <a:gd name="T18" fmla="*/ 829 w 3115"/>
                <a:gd name="T19" fmla="*/ 3009 h 4934"/>
                <a:gd name="T20" fmla="*/ 617 w 3115"/>
                <a:gd name="T21" fmla="*/ 3151 h 4934"/>
                <a:gd name="T22" fmla="*/ 423 w 3115"/>
                <a:gd name="T23" fmla="*/ 3283 h 4934"/>
                <a:gd name="T24" fmla="*/ 335 w 3115"/>
                <a:gd name="T25" fmla="*/ 3433 h 4934"/>
                <a:gd name="T26" fmla="*/ 132 w 3115"/>
                <a:gd name="T27" fmla="*/ 3521 h 4934"/>
                <a:gd name="T28" fmla="*/ 26 w 3115"/>
                <a:gd name="T29" fmla="*/ 3689 h 4934"/>
                <a:gd name="T30" fmla="*/ 105 w 3115"/>
                <a:gd name="T31" fmla="*/ 3918 h 4934"/>
                <a:gd name="T32" fmla="*/ 176 w 3115"/>
                <a:gd name="T33" fmla="*/ 4192 h 4934"/>
                <a:gd name="T34" fmla="*/ 61 w 3115"/>
                <a:gd name="T35" fmla="*/ 4607 h 4934"/>
                <a:gd name="T36" fmla="*/ 211 w 3115"/>
                <a:gd name="T37" fmla="*/ 4704 h 4934"/>
                <a:gd name="T38" fmla="*/ 450 w 3115"/>
                <a:gd name="T39" fmla="*/ 4818 h 4934"/>
                <a:gd name="T40" fmla="*/ 591 w 3115"/>
                <a:gd name="T41" fmla="*/ 4862 h 4934"/>
                <a:gd name="T42" fmla="*/ 970 w 3115"/>
                <a:gd name="T43" fmla="*/ 4915 h 4934"/>
                <a:gd name="T44" fmla="*/ 1941 w 3115"/>
                <a:gd name="T45" fmla="*/ 4712 h 4934"/>
                <a:gd name="T46" fmla="*/ 2311 w 3115"/>
                <a:gd name="T47" fmla="*/ 4421 h 4934"/>
                <a:gd name="T48" fmla="*/ 2691 w 3115"/>
                <a:gd name="T49" fmla="*/ 4086 h 4934"/>
                <a:gd name="T50" fmla="*/ 3097 w 3115"/>
                <a:gd name="T51" fmla="*/ 3715 h 4934"/>
                <a:gd name="T52" fmla="*/ 3017 w 3115"/>
                <a:gd name="T53" fmla="*/ 3477 h 4934"/>
                <a:gd name="T54" fmla="*/ 2638 w 3115"/>
                <a:gd name="T55" fmla="*/ 3186 h 4934"/>
                <a:gd name="T56" fmla="*/ 2814 w 3115"/>
                <a:gd name="T57" fmla="*/ 3054 h 4934"/>
                <a:gd name="T58" fmla="*/ 2682 w 3115"/>
                <a:gd name="T59" fmla="*/ 2886 h 4934"/>
                <a:gd name="T60" fmla="*/ 2700 w 3115"/>
                <a:gd name="T61" fmla="*/ 2745 h 4934"/>
                <a:gd name="T62" fmla="*/ 2585 w 3115"/>
                <a:gd name="T63" fmla="*/ 2648 h 4934"/>
                <a:gd name="T64" fmla="*/ 2620 w 3115"/>
                <a:gd name="T65" fmla="*/ 2559 h 4934"/>
                <a:gd name="T66" fmla="*/ 2559 w 3115"/>
                <a:gd name="T67" fmla="*/ 2365 h 4934"/>
                <a:gd name="T68" fmla="*/ 2709 w 3115"/>
                <a:gd name="T69" fmla="*/ 2242 h 4934"/>
                <a:gd name="T70" fmla="*/ 2400 w 3115"/>
                <a:gd name="T71" fmla="*/ 1677 h 4934"/>
                <a:gd name="T72" fmla="*/ 2488 w 3115"/>
                <a:gd name="T73" fmla="*/ 1500 h 4934"/>
                <a:gd name="T74" fmla="*/ 2673 w 3115"/>
                <a:gd name="T75" fmla="*/ 1280 h 4934"/>
                <a:gd name="T76" fmla="*/ 2417 w 3115"/>
                <a:gd name="T77" fmla="*/ 1050 h 4934"/>
                <a:gd name="T78" fmla="*/ 2214 w 3115"/>
                <a:gd name="T79" fmla="*/ 839 h 4934"/>
                <a:gd name="T80" fmla="*/ 2276 w 3115"/>
                <a:gd name="T81" fmla="*/ 671 h 4934"/>
                <a:gd name="T82" fmla="*/ 2382 w 3115"/>
                <a:gd name="T83" fmla="*/ 565 h 4934"/>
                <a:gd name="T84" fmla="*/ 2453 w 3115"/>
                <a:gd name="T85" fmla="*/ 274 h 4934"/>
                <a:gd name="T86" fmla="*/ 2144 w 3115"/>
                <a:gd name="T87" fmla="*/ 62 h 4934"/>
                <a:gd name="T88" fmla="*/ 1950 w 3115"/>
                <a:gd name="T89" fmla="*/ 18 h 4934"/>
                <a:gd name="T90" fmla="*/ 1694 w 3115"/>
                <a:gd name="T91" fmla="*/ 80 h 4934"/>
                <a:gd name="T92" fmla="*/ 1579 w 3115"/>
                <a:gd name="T93" fmla="*/ 186 h 4934"/>
                <a:gd name="T94" fmla="*/ 1438 w 3115"/>
                <a:gd name="T95" fmla="*/ 406 h 4934"/>
                <a:gd name="T96" fmla="*/ 1323 w 3115"/>
                <a:gd name="T97" fmla="*/ 583 h 4934"/>
                <a:gd name="T98" fmla="*/ 1244 w 3115"/>
                <a:gd name="T99" fmla="*/ 750 h 4934"/>
                <a:gd name="T100" fmla="*/ 1076 w 3115"/>
                <a:gd name="T101" fmla="*/ 706 h 4934"/>
                <a:gd name="T102" fmla="*/ 864 w 3115"/>
                <a:gd name="T103" fmla="*/ 671 h 4934"/>
                <a:gd name="T104" fmla="*/ 626 w 3115"/>
                <a:gd name="T105" fmla="*/ 706 h 4934"/>
                <a:gd name="T106" fmla="*/ 273 w 3115"/>
                <a:gd name="T107" fmla="*/ 477 h 4934"/>
                <a:gd name="T108" fmla="*/ 35 w 3115"/>
                <a:gd name="T109" fmla="*/ 521 h 4934"/>
                <a:gd name="T110" fmla="*/ 326 w 3115"/>
                <a:gd name="T111" fmla="*/ 821 h 4934"/>
                <a:gd name="T112" fmla="*/ 750 w 3115"/>
                <a:gd name="T113" fmla="*/ 1059 h 4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5" h="4934">
                  <a:moveTo>
                    <a:pt x="750" y="1077"/>
                  </a:moveTo>
                  <a:lnTo>
                    <a:pt x="750" y="1077"/>
                  </a:lnTo>
                  <a:lnTo>
                    <a:pt x="732" y="1156"/>
                  </a:lnTo>
                  <a:lnTo>
                    <a:pt x="723" y="1236"/>
                  </a:lnTo>
                  <a:lnTo>
                    <a:pt x="723" y="1280"/>
                  </a:lnTo>
                  <a:lnTo>
                    <a:pt x="723" y="1306"/>
                  </a:lnTo>
                  <a:lnTo>
                    <a:pt x="741" y="1333"/>
                  </a:lnTo>
                  <a:lnTo>
                    <a:pt x="758" y="1359"/>
                  </a:lnTo>
                  <a:lnTo>
                    <a:pt x="758" y="1359"/>
                  </a:lnTo>
                  <a:lnTo>
                    <a:pt x="785" y="1377"/>
                  </a:lnTo>
                  <a:lnTo>
                    <a:pt x="794" y="1412"/>
                  </a:lnTo>
                  <a:lnTo>
                    <a:pt x="794" y="1492"/>
                  </a:lnTo>
                  <a:lnTo>
                    <a:pt x="794" y="1536"/>
                  </a:lnTo>
                  <a:lnTo>
                    <a:pt x="794" y="1571"/>
                  </a:lnTo>
                  <a:lnTo>
                    <a:pt x="811" y="1606"/>
                  </a:lnTo>
                  <a:lnTo>
                    <a:pt x="829" y="1624"/>
                  </a:lnTo>
                  <a:lnTo>
                    <a:pt x="829" y="1624"/>
                  </a:lnTo>
                  <a:lnTo>
                    <a:pt x="855" y="1650"/>
                  </a:lnTo>
                  <a:lnTo>
                    <a:pt x="873" y="1686"/>
                  </a:lnTo>
                  <a:lnTo>
                    <a:pt x="882" y="1721"/>
                  </a:lnTo>
                  <a:lnTo>
                    <a:pt x="882" y="1765"/>
                  </a:lnTo>
                  <a:lnTo>
                    <a:pt x="873" y="1809"/>
                  </a:lnTo>
                  <a:lnTo>
                    <a:pt x="864" y="1845"/>
                  </a:lnTo>
                  <a:lnTo>
                    <a:pt x="838" y="1871"/>
                  </a:lnTo>
                  <a:lnTo>
                    <a:pt x="820" y="1880"/>
                  </a:lnTo>
                  <a:lnTo>
                    <a:pt x="820" y="1880"/>
                  </a:lnTo>
                  <a:lnTo>
                    <a:pt x="794" y="1889"/>
                  </a:lnTo>
                  <a:lnTo>
                    <a:pt x="794" y="1898"/>
                  </a:lnTo>
                  <a:lnTo>
                    <a:pt x="794" y="1915"/>
                  </a:lnTo>
                  <a:lnTo>
                    <a:pt x="803" y="1942"/>
                  </a:lnTo>
                  <a:lnTo>
                    <a:pt x="838" y="1995"/>
                  </a:lnTo>
                  <a:lnTo>
                    <a:pt x="873" y="2039"/>
                  </a:lnTo>
                  <a:lnTo>
                    <a:pt x="873" y="2039"/>
                  </a:lnTo>
                  <a:lnTo>
                    <a:pt x="891" y="2056"/>
                  </a:lnTo>
                  <a:lnTo>
                    <a:pt x="900" y="2092"/>
                  </a:lnTo>
                  <a:lnTo>
                    <a:pt x="917" y="2180"/>
                  </a:lnTo>
                  <a:lnTo>
                    <a:pt x="917" y="2180"/>
                  </a:lnTo>
                  <a:lnTo>
                    <a:pt x="979" y="2198"/>
                  </a:lnTo>
                  <a:lnTo>
                    <a:pt x="1041" y="2224"/>
                  </a:lnTo>
                  <a:lnTo>
                    <a:pt x="1155" y="2277"/>
                  </a:lnTo>
                  <a:lnTo>
                    <a:pt x="1155" y="2277"/>
                  </a:lnTo>
                  <a:lnTo>
                    <a:pt x="1191" y="2303"/>
                  </a:lnTo>
                  <a:lnTo>
                    <a:pt x="1217" y="2321"/>
                  </a:lnTo>
                  <a:lnTo>
                    <a:pt x="1244" y="2348"/>
                  </a:lnTo>
                  <a:lnTo>
                    <a:pt x="1253" y="2383"/>
                  </a:lnTo>
                  <a:lnTo>
                    <a:pt x="1261" y="2445"/>
                  </a:lnTo>
                  <a:lnTo>
                    <a:pt x="1261" y="2506"/>
                  </a:lnTo>
                  <a:lnTo>
                    <a:pt x="1261" y="2506"/>
                  </a:lnTo>
                  <a:lnTo>
                    <a:pt x="1261" y="2568"/>
                  </a:lnTo>
                  <a:lnTo>
                    <a:pt x="1261" y="2612"/>
                  </a:lnTo>
                  <a:lnTo>
                    <a:pt x="1253" y="2621"/>
                  </a:lnTo>
                  <a:lnTo>
                    <a:pt x="1244" y="2630"/>
                  </a:lnTo>
                  <a:lnTo>
                    <a:pt x="1226" y="2621"/>
                  </a:lnTo>
                  <a:lnTo>
                    <a:pt x="1208" y="2612"/>
                  </a:lnTo>
                  <a:lnTo>
                    <a:pt x="1208" y="2612"/>
                  </a:lnTo>
                  <a:lnTo>
                    <a:pt x="1182" y="2603"/>
                  </a:lnTo>
                  <a:lnTo>
                    <a:pt x="1164" y="2603"/>
                  </a:lnTo>
                  <a:lnTo>
                    <a:pt x="1138" y="2603"/>
                  </a:lnTo>
                  <a:lnTo>
                    <a:pt x="1120" y="2612"/>
                  </a:lnTo>
                  <a:lnTo>
                    <a:pt x="1094" y="2639"/>
                  </a:lnTo>
                  <a:lnTo>
                    <a:pt x="1076" y="2665"/>
                  </a:lnTo>
                  <a:lnTo>
                    <a:pt x="1058" y="2701"/>
                  </a:lnTo>
                  <a:lnTo>
                    <a:pt x="1050" y="2745"/>
                  </a:lnTo>
                  <a:lnTo>
                    <a:pt x="1050" y="2745"/>
                  </a:lnTo>
                  <a:lnTo>
                    <a:pt x="1023" y="2798"/>
                  </a:lnTo>
                  <a:lnTo>
                    <a:pt x="997" y="2851"/>
                  </a:lnTo>
                  <a:lnTo>
                    <a:pt x="961" y="2895"/>
                  </a:lnTo>
                  <a:lnTo>
                    <a:pt x="917" y="2939"/>
                  </a:lnTo>
                  <a:lnTo>
                    <a:pt x="873" y="2983"/>
                  </a:lnTo>
                  <a:lnTo>
                    <a:pt x="829" y="3009"/>
                  </a:lnTo>
                  <a:lnTo>
                    <a:pt x="785" y="3036"/>
                  </a:lnTo>
                  <a:lnTo>
                    <a:pt x="741" y="3045"/>
                  </a:lnTo>
                  <a:lnTo>
                    <a:pt x="741" y="3045"/>
                  </a:lnTo>
                  <a:lnTo>
                    <a:pt x="705" y="3054"/>
                  </a:lnTo>
                  <a:lnTo>
                    <a:pt x="688" y="3071"/>
                  </a:lnTo>
                  <a:lnTo>
                    <a:pt x="644" y="3106"/>
                  </a:lnTo>
                  <a:lnTo>
                    <a:pt x="617" y="3151"/>
                  </a:lnTo>
                  <a:lnTo>
                    <a:pt x="591" y="3168"/>
                  </a:lnTo>
                  <a:lnTo>
                    <a:pt x="564" y="3177"/>
                  </a:lnTo>
                  <a:lnTo>
                    <a:pt x="564" y="3177"/>
                  </a:lnTo>
                  <a:lnTo>
                    <a:pt x="503" y="3204"/>
                  </a:lnTo>
                  <a:lnTo>
                    <a:pt x="458" y="3239"/>
                  </a:lnTo>
                  <a:lnTo>
                    <a:pt x="432" y="3256"/>
                  </a:lnTo>
                  <a:lnTo>
                    <a:pt x="423" y="3283"/>
                  </a:lnTo>
                  <a:lnTo>
                    <a:pt x="414" y="3309"/>
                  </a:lnTo>
                  <a:lnTo>
                    <a:pt x="405" y="3345"/>
                  </a:lnTo>
                  <a:lnTo>
                    <a:pt x="405" y="3345"/>
                  </a:lnTo>
                  <a:lnTo>
                    <a:pt x="405" y="3371"/>
                  </a:lnTo>
                  <a:lnTo>
                    <a:pt x="388" y="3398"/>
                  </a:lnTo>
                  <a:lnTo>
                    <a:pt x="370" y="3415"/>
                  </a:lnTo>
                  <a:lnTo>
                    <a:pt x="335" y="3433"/>
                  </a:lnTo>
                  <a:lnTo>
                    <a:pt x="273" y="3442"/>
                  </a:lnTo>
                  <a:lnTo>
                    <a:pt x="202" y="3442"/>
                  </a:lnTo>
                  <a:lnTo>
                    <a:pt x="202" y="3442"/>
                  </a:lnTo>
                  <a:lnTo>
                    <a:pt x="176" y="3451"/>
                  </a:lnTo>
                  <a:lnTo>
                    <a:pt x="158" y="3468"/>
                  </a:lnTo>
                  <a:lnTo>
                    <a:pt x="141" y="3495"/>
                  </a:lnTo>
                  <a:lnTo>
                    <a:pt x="132" y="3521"/>
                  </a:lnTo>
                  <a:lnTo>
                    <a:pt x="105" y="3592"/>
                  </a:lnTo>
                  <a:lnTo>
                    <a:pt x="88" y="3618"/>
                  </a:lnTo>
                  <a:lnTo>
                    <a:pt x="70" y="3636"/>
                  </a:lnTo>
                  <a:lnTo>
                    <a:pt x="70" y="3636"/>
                  </a:lnTo>
                  <a:lnTo>
                    <a:pt x="52" y="3654"/>
                  </a:lnTo>
                  <a:lnTo>
                    <a:pt x="35" y="3662"/>
                  </a:lnTo>
                  <a:lnTo>
                    <a:pt x="26" y="3689"/>
                  </a:lnTo>
                  <a:lnTo>
                    <a:pt x="26" y="3707"/>
                  </a:lnTo>
                  <a:lnTo>
                    <a:pt x="44" y="3751"/>
                  </a:lnTo>
                  <a:lnTo>
                    <a:pt x="79" y="3804"/>
                  </a:lnTo>
                  <a:lnTo>
                    <a:pt x="79" y="3804"/>
                  </a:lnTo>
                  <a:lnTo>
                    <a:pt x="97" y="3839"/>
                  </a:lnTo>
                  <a:lnTo>
                    <a:pt x="105" y="3865"/>
                  </a:lnTo>
                  <a:lnTo>
                    <a:pt x="105" y="3918"/>
                  </a:lnTo>
                  <a:lnTo>
                    <a:pt x="105" y="3971"/>
                  </a:lnTo>
                  <a:lnTo>
                    <a:pt x="105" y="3989"/>
                  </a:lnTo>
                  <a:lnTo>
                    <a:pt x="105" y="4015"/>
                  </a:lnTo>
                  <a:lnTo>
                    <a:pt x="105" y="4015"/>
                  </a:lnTo>
                  <a:lnTo>
                    <a:pt x="132" y="4068"/>
                  </a:lnTo>
                  <a:lnTo>
                    <a:pt x="167" y="4148"/>
                  </a:lnTo>
                  <a:lnTo>
                    <a:pt x="176" y="4192"/>
                  </a:lnTo>
                  <a:lnTo>
                    <a:pt x="185" y="4245"/>
                  </a:lnTo>
                  <a:lnTo>
                    <a:pt x="176" y="4289"/>
                  </a:lnTo>
                  <a:lnTo>
                    <a:pt x="158" y="4342"/>
                  </a:lnTo>
                  <a:lnTo>
                    <a:pt x="158" y="4342"/>
                  </a:lnTo>
                  <a:lnTo>
                    <a:pt x="114" y="4457"/>
                  </a:lnTo>
                  <a:lnTo>
                    <a:pt x="79" y="4562"/>
                  </a:lnTo>
                  <a:lnTo>
                    <a:pt x="61" y="4607"/>
                  </a:lnTo>
                  <a:lnTo>
                    <a:pt x="61" y="4633"/>
                  </a:lnTo>
                  <a:lnTo>
                    <a:pt x="70" y="4651"/>
                  </a:lnTo>
                  <a:lnTo>
                    <a:pt x="79" y="4651"/>
                  </a:lnTo>
                  <a:lnTo>
                    <a:pt x="79" y="4651"/>
                  </a:lnTo>
                  <a:lnTo>
                    <a:pt x="105" y="4651"/>
                  </a:lnTo>
                  <a:lnTo>
                    <a:pt x="141" y="4668"/>
                  </a:lnTo>
                  <a:lnTo>
                    <a:pt x="211" y="4704"/>
                  </a:lnTo>
                  <a:lnTo>
                    <a:pt x="291" y="4748"/>
                  </a:lnTo>
                  <a:lnTo>
                    <a:pt x="326" y="4757"/>
                  </a:lnTo>
                  <a:lnTo>
                    <a:pt x="361" y="4765"/>
                  </a:lnTo>
                  <a:lnTo>
                    <a:pt x="361" y="4765"/>
                  </a:lnTo>
                  <a:lnTo>
                    <a:pt x="388" y="4765"/>
                  </a:lnTo>
                  <a:lnTo>
                    <a:pt x="414" y="4783"/>
                  </a:lnTo>
                  <a:lnTo>
                    <a:pt x="450" y="4818"/>
                  </a:lnTo>
                  <a:lnTo>
                    <a:pt x="467" y="4836"/>
                  </a:lnTo>
                  <a:lnTo>
                    <a:pt x="485" y="4854"/>
                  </a:lnTo>
                  <a:lnTo>
                    <a:pt x="511" y="4862"/>
                  </a:lnTo>
                  <a:lnTo>
                    <a:pt x="538" y="4862"/>
                  </a:lnTo>
                  <a:lnTo>
                    <a:pt x="538" y="4862"/>
                  </a:lnTo>
                  <a:lnTo>
                    <a:pt x="564" y="4854"/>
                  </a:lnTo>
                  <a:lnTo>
                    <a:pt x="591" y="4862"/>
                  </a:lnTo>
                  <a:lnTo>
                    <a:pt x="644" y="4889"/>
                  </a:lnTo>
                  <a:lnTo>
                    <a:pt x="679" y="4907"/>
                  </a:lnTo>
                  <a:lnTo>
                    <a:pt x="723" y="4924"/>
                  </a:lnTo>
                  <a:lnTo>
                    <a:pt x="785" y="4933"/>
                  </a:lnTo>
                  <a:lnTo>
                    <a:pt x="864" y="4933"/>
                  </a:lnTo>
                  <a:lnTo>
                    <a:pt x="864" y="4933"/>
                  </a:lnTo>
                  <a:lnTo>
                    <a:pt x="970" y="4915"/>
                  </a:lnTo>
                  <a:lnTo>
                    <a:pt x="1085" y="4898"/>
                  </a:lnTo>
                  <a:lnTo>
                    <a:pt x="1341" y="4818"/>
                  </a:lnTo>
                  <a:lnTo>
                    <a:pt x="1597" y="4748"/>
                  </a:lnTo>
                  <a:lnTo>
                    <a:pt x="1703" y="4730"/>
                  </a:lnTo>
                  <a:lnTo>
                    <a:pt x="1791" y="4721"/>
                  </a:lnTo>
                  <a:lnTo>
                    <a:pt x="1791" y="4721"/>
                  </a:lnTo>
                  <a:lnTo>
                    <a:pt x="1941" y="4712"/>
                  </a:lnTo>
                  <a:lnTo>
                    <a:pt x="2056" y="4686"/>
                  </a:lnTo>
                  <a:lnTo>
                    <a:pt x="2056" y="4686"/>
                  </a:lnTo>
                  <a:lnTo>
                    <a:pt x="2126" y="4598"/>
                  </a:lnTo>
                  <a:lnTo>
                    <a:pt x="2197" y="4509"/>
                  </a:lnTo>
                  <a:lnTo>
                    <a:pt x="2197" y="4509"/>
                  </a:lnTo>
                  <a:lnTo>
                    <a:pt x="2250" y="4465"/>
                  </a:lnTo>
                  <a:lnTo>
                    <a:pt x="2311" y="4421"/>
                  </a:lnTo>
                  <a:lnTo>
                    <a:pt x="2444" y="4342"/>
                  </a:lnTo>
                  <a:lnTo>
                    <a:pt x="2514" y="4298"/>
                  </a:lnTo>
                  <a:lnTo>
                    <a:pt x="2567" y="4245"/>
                  </a:lnTo>
                  <a:lnTo>
                    <a:pt x="2620" y="4192"/>
                  </a:lnTo>
                  <a:lnTo>
                    <a:pt x="2656" y="4139"/>
                  </a:lnTo>
                  <a:lnTo>
                    <a:pt x="2656" y="4139"/>
                  </a:lnTo>
                  <a:lnTo>
                    <a:pt x="2691" y="4086"/>
                  </a:lnTo>
                  <a:lnTo>
                    <a:pt x="2744" y="4024"/>
                  </a:lnTo>
                  <a:lnTo>
                    <a:pt x="2806" y="3971"/>
                  </a:lnTo>
                  <a:lnTo>
                    <a:pt x="2876" y="3918"/>
                  </a:lnTo>
                  <a:lnTo>
                    <a:pt x="2947" y="3874"/>
                  </a:lnTo>
                  <a:lnTo>
                    <a:pt x="3009" y="3821"/>
                  </a:lnTo>
                  <a:lnTo>
                    <a:pt x="3062" y="3768"/>
                  </a:lnTo>
                  <a:lnTo>
                    <a:pt x="3097" y="3715"/>
                  </a:lnTo>
                  <a:lnTo>
                    <a:pt x="3097" y="3715"/>
                  </a:lnTo>
                  <a:lnTo>
                    <a:pt x="3106" y="3671"/>
                  </a:lnTo>
                  <a:lnTo>
                    <a:pt x="3114" y="3645"/>
                  </a:lnTo>
                  <a:lnTo>
                    <a:pt x="3106" y="3618"/>
                  </a:lnTo>
                  <a:lnTo>
                    <a:pt x="3097" y="3592"/>
                  </a:lnTo>
                  <a:lnTo>
                    <a:pt x="3079" y="3565"/>
                  </a:lnTo>
                  <a:lnTo>
                    <a:pt x="3017" y="3477"/>
                  </a:lnTo>
                  <a:lnTo>
                    <a:pt x="3017" y="3477"/>
                  </a:lnTo>
                  <a:lnTo>
                    <a:pt x="2964" y="3433"/>
                  </a:lnTo>
                  <a:lnTo>
                    <a:pt x="2911" y="3389"/>
                  </a:lnTo>
                  <a:lnTo>
                    <a:pt x="2788" y="3309"/>
                  </a:lnTo>
                  <a:lnTo>
                    <a:pt x="2682" y="3248"/>
                  </a:lnTo>
                  <a:lnTo>
                    <a:pt x="2647" y="3221"/>
                  </a:lnTo>
                  <a:lnTo>
                    <a:pt x="2638" y="3186"/>
                  </a:lnTo>
                  <a:lnTo>
                    <a:pt x="2638" y="3186"/>
                  </a:lnTo>
                  <a:lnTo>
                    <a:pt x="2638" y="3168"/>
                  </a:lnTo>
                  <a:lnTo>
                    <a:pt x="2664" y="3151"/>
                  </a:lnTo>
                  <a:lnTo>
                    <a:pt x="2726" y="3115"/>
                  </a:lnTo>
                  <a:lnTo>
                    <a:pt x="2761" y="3098"/>
                  </a:lnTo>
                  <a:lnTo>
                    <a:pt x="2797" y="3080"/>
                  </a:lnTo>
                  <a:lnTo>
                    <a:pt x="2814" y="3054"/>
                  </a:lnTo>
                  <a:lnTo>
                    <a:pt x="2823" y="3027"/>
                  </a:lnTo>
                  <a:lnTo>
                    <a:pt x="2823" y="3027"/>
                  </a:lnTo>
                  <a:lnTo>
                    <a:pt x="2814" y="2992"/>
                  </a:lnTo>
                  <a:lnTo>
                    <a:pt x="2797" y="2974"/>
                  </a:lnTo>
                  <a:lnTo>
                    <a:pt x="2753" y="2939"/>
                  </a:lnTo>
                  <a:lnTo>
                    <a:pt x="2709" y="2904"/>
                  </a:lnTo>
                  <a:lnTo>
                    <a:pt x="2682" y="2886"/>
                  </a:lnTo>
                  <a:lnTo>
                    <a:pt x="2664" y="2868"/>
                  </a:lnTo>
                  <a:lnTo>
                    <a:pt x="2664" y="2868"/>
                  </a:lnTo>
                  <a:lnTo>
                    <a:pt x="2656" y="2842"/>
                  </a:lnTo>
                  <a:lnTo>
                    <a:pt x="2656" y="2815"/>
                  </a:lnTo>
                  <a:lnTo>
                    <a:pt x="2656" y="2798"/>
                  </a:lnTo>
                  <a:lnTo>
                    <a:pt x="2673" y="2780"/>
                  </a:lnTo>
                  <a:lnTo>
                    <a:pt x="2700" y="2745"/>
                  </a:lnTo>
                  <a:lnTo>
                    <a:pt x="2709" y="2727"/>
                  </a:lnTo>
                  <a:lnTo>
                    <a:pt x="2709" y="2718"/>
                  </a:lnTo>
                  <a:lnTo>
                    <a:pt x="2709" y="2718"/>
                  </a:lnTo>
                  <a:lnTo>
                    <a:pt x="2700" y="2701"/>
                  </a:lnTo>
                  <a:lnTo>
                    <a:pt x="2682" y="2692"/>
                  </a:lnTo>
                  <a:lnTo>
                    <a:pt x="2629" y="2674"/>
                  </a:lnTo>
                  <a:lnTo>
                    <a:pt x="2585" y="2648"/>
                  </a:lnTo>
                  <a:lnTo>
                    <a:pt x="2567" y="2630"/>
                  </a:lnTo>
                  <a:lnTo>
                    <a:pt x="2559" y="2621"/>
                  </a:lnTo>
                  <a:lnTo>
                    <a:pt x="2559" y="2621"/>
                  </a:lnTo>
                  <a:lnTo>
                    <a:pt x="2559" y="2603"/>
                  </a:lnTo>
                  <a:lnTo>
                    <a:pt x="2567" y="2595"/>
                  </a:lnTo>
                  <a:lnTo>
                    <a:pt x="2594" y="2577"/>
                  </a:lnTo>
                  <a:lnTo>
                    <a:pt x="2620" y="2559"/>
                  </a:lnTo>
                  <a:lnTo>
                    <a:pt x="2629" y="2551"/>
                  </a:lnTo>
                  <a:lnTo>
                    <a:pt x="2629" y="2533"/>
                  </a:lnTo>
                  <a:lnTo>
                    <a:pt x="2629" y="2533"/>
                  </a:lnTo>
                  <a:lnTo>
                    <a:pt x="2603" y="2480"/>
                  </a:lnTo>
                  <a:lnTo>
                    <a:pt x="2576" y="2427"/>
                  </a:lnTo>
                  <a:lnTo>
                    <a:pt x="2567" y="2392"/>
                  </a:lnTo>
                  <a:lnTo>
                    <a:pt x="2559" y="2365"/>
                  </a:lnTo>
                  <a:lnTo>
                    <a:pt x="2567" y="2330"/>
                  </a:lnTo>
                  <a:lnTo>
                    <a:pt x="2585" y="2303"/>
                  </a:lnTo>
                  <a:lnTo>
                    <a:pt x="2585" y="2303"/>
                  </a:lnTo>
                  <a:lnTo>
                    <a:pt x="2611" y="2277"/>
                  </a:lnTo>
                  <a:lnTo>
                    <a:pt x="2638" y="2268"/>
                  </a:lnTo>
                  <a:lnTo>
                    <a:pt x="2691" y="2251"/>
                  </a:lnTo>
                  <a:lnTo>
                    <a:pt x="2709" y="2242"/>
                  </a:lnTo>
                  <a:lnTo>
                    <a:pt x="2717" y="2215"/>
                  </a:lnTo>
                  <a:lnTo>
                    <a:pt x="2709" y="2180"/>
                  </a:lnTo>
                  <a:lnTo>
                    <a:pt x="2682" y="2127"/>
                  </a:lnTo>
                  <a:lnTo>
                    <a:pt x="2682" y="2127"/>
                  </a:lnTo>
                  <a:lnTo>
                    <a:pt x="2603" y="1986"/>
                  </a:lnTo>
                  <a:lnTo>
                    <a:pt x="2514" y="1853"/>
                  </a:lnTo>
                  <a:lnTo>
                    <a:pt x="2400" y="1677"/>
                  </a:lnTo>
                  <a:lnTo>
                    <a:pt x="2400" y="1677"/>
                  </a:lnTo>
                  <a:lnTo>
                    <a:pt x="2391" y="1659"/>
                  </a:lnTo>
                  <a:lnTo>
                    <a:pt x="2391" y="1633"/>
                  </a:lnTo>
                  <a:lnTo>
                    <a:pt x="2400" y="1606"/>
                  </a:lnTo>
                  <a:lnTo>
                    <a:pt x="2409" y="1580"/>
                  </a:lnTo>
                  <a:lnTo>
                    <a:pt x="2444" y="1536"/>
                  </a:lnTo>
                  <a:lnTo>
                    <a:pt x="2488" y="1500"/>
                  </a:lnTo>
                  <a:lnTo>
                    <a:pt x="2488" y="1500"/>
                  </a:lnTo>
                  <a:lnTo>
                    <a:pt x="2541" y="1456"/>
                  </a:lnTo>
                  <a:lnTo>
                    <a:pt x="2603" y="1395"/>
                  </a:lnTo>
                  <a:lnTo>
                    <a:pt x="2647" y="1333"/>
                  </a:lnTo>
                  <a:lnTo>
                    <a:pt x="2664" y="1306"/>
                  </a:lnTo>
                  <a:lnTo>
                    <a:pt x="2673" y="1280"/>
                  </a:lnTo>
                  <a:lnTo>
                    <a:pt x="2673" y="1280"/>
                  </a:lnTo>
                  <a:lnTo>
                    <a:pt x="2664" y="1262"/>
                  </a:lnTo>
                  <a:lnTo>
                    <a:pt x="2647" y="1227"/>
                  </a:lnTo>
                  <a:lnTo>
                    <a:pt x="2585" y="1165"/>
                  </a:lnTo>
                  <a:lnTo>
                    <a:pt x="2514" y="1103"/>
                  </a:lnTo>
                  <a:lnTo>
                    <a:pt x="2461" y="1059"/>
                  </a:lnTo>
                  <a:lnTo>
                    <a:pt x="2461" y="1059"/>
                  </a:lnTo>
                  <a:lnTo>
                    <a:pt x="2417" y="1050"/>
                  </a:lnTo>
                  <a:lnTo>
                    <a:pt x="2364" y="1033"/>
                  </a:lnTo>
                  <a:lnTo>
                    <a:pt x="2320" y="1006"/>
                  </a:lnTo>
                  <a:lnTo>
                    <a:pt x="2294" y="989"/>
                  </a:lnTo>
                  <a:lnTo>
                    <a:pt x="2276" y="953"/>
                  </a:lnTo>
                  <a:lnTo>
                    <a:pt x="2276" y="953"/>
                  </a:lnTo>
                  <a:lnTo>
                    <a:pt x="2223" y="856"/>
                  </a:lnTo>
                  <a:lnTo>
                    <a:pt x="2214" y="839"/>
                  </a:lnTo>
                  <a:lnTo>
                    <a:pt x="2214" y="830"/>
                  </a:lnTo>
                  <a:lnTo>
                    <a:pt x="2223" y="812"/>
                  </a:lnTo>
                  <a:lnTo>
                    <a:pt x="2232" y="786"/>
                  </a:lnTo>
                  <a:lnTo>
                    <a:pt x="2232" y="786"/>
                  </a:lnTo>
                  <a:lnTo>
                    <a:pt x="2259" y="750"/>
                  </a:lnTo>
                  <a:lnTo>
                    <a:pt x="2267" y="715"/>
                  </a:lnTo>
                  <a:lnTo>
                    <a:pt x="2276" y="671"/>
                  </a:lnTo>
                  <a:lnTo>
                    <a:pt x="2276" y="636"/>
                  </a:lnTo>
                  <a:lnTo>
                    <a:pt x="2276" y="636"/>
                  </a:lnTo>
                  <a:lnTo>
                    <a:pt x="2276" y="618"/>
                  </a:lnTo>
                  <a:lnTo>
                    <a:pt x="2294" y="609"/>
                  </a:lnTo>
                  <a:lnTo>
                    <a:pt x="2329" y="600"/>
                  </a:lnTo>
                  <a:lnTo>
                    <a:pt x="2364" y="583"/>
                  </a:lnTo>
                  <a:lnTo>
                    <a:pt x="2382" y="565"/>
                  </a:lnTo>
                  <a:lnTo>
                    <a:pt x="2391" y="547"/>
                  </a:lnTo>
                  <a:lnTo>
                    <a:pt x="2391" y="547"/>
                  </a:lnTo>
                  <a:lnTo>
                    <a:pt x="2417" y="486"/>
                  </a:lnTo>
                  <a:lnTo>
                    <a:pt x="2453" y="433"/>
                  </a:lnTo>
                  <a:lnTo>
                    <a:pt x="2453" y="433"/>
                  </a:lnTo>
                  <a:lnTo>
                    <a:pt x="2461" y="345"/>
                  </a:lnTo>
                  <a:lnTo>
                    <a:pt x="2453" y="274"/>
                  </a:lnTo>
                  <a:lnTo>
                    <a:pt x="2453" y="274"/>
                  </a:lnTo>
                  <a:lnTo>
                    <a:pt x="2444" y="239"/>
                  </a:lnTo>
                  <a:lnTo>
                    <a:pt x="2409" y="212"/>
                  </a:lnTo>
                  <a:lnTo>
                    <a:pt x="2320" y="168"/>
                  </a:lnTo>
                  <a:lnTo>
                    <a:pt x="2214" y="124"/>
                  </a:lnTo>
                  <a:lnTo>
                    <a:pt x="2170" y="89"/>
                  </a:lnTo>
                  <a:lnTo>
                    <a:pt x="2144" y="62"/>
                  </a:lnTo>
                  <a:lnTo>
                    <a:pt x="2144" y="62"/>
                  </a:lnTo>
                  <a:lnTo>
                    <a:pt x="2117" y="27"/>
                  </a:lnTo>
                  <a:lnTo>
                    <a:pt x="2091" y="9"/>
                  </a:lnTo>
                  <a:lnTo>
                    <a:pt x="2056" y="0"/>
                  </a:lnTo>
                  <a:lnTo>
                    <a:pt x="2020" y="0"/>
                  </a:lnTo>
                  <a:lnTo>
                    <a:pt x="1985" y="9"/>
                  </a:lnTo>
                  <a:lnTo>
                    <a:pt x="1950" y="18"/>
                  </a:lnTo>
                  <a:lnTo>
                    <a:pt x="1923" y="36"/>
                  </a:lnTo>
                  <a:lnTo>
                    <a:pt x="1906" y="62"/>
                  </a:lnTo>
                  <a:lnTo>
                    <a:pt x="1906" y="62"/>
                  </a:lnTo>
                  <a:lnTo>
                    <a:pt x="1879" y="71"/>
                  </a:lnTo>
                  <a:lnTo>
                    <a:pt x="1844" y="80"/>
                  </a:lnTo>
                  <a:lnTo>
                    <a:pt x="1738" y="80"/>
                  </a:lnTo>
                  <a:lnTo>
                    <a:pt x="1694" y="80"/>
                  </a:lnTo>
                  <a:lnTo>
                    <a:pt x="1650" y="89"/>
                  </a:lnTo>
                  <a:lnTo>
                    <a:pt x="1623" y="106"/>
                  </a:lnTo>
                  <a:lnTo>
                    <a:pt x="1614" y="115"/>
                  </a:lnTo>
                  <a:lnTo>
                    <a:pt x="1606" y="133"/>
                  </a:lnTo>
                  <a:lnTo>
                    <a:pt x="1606" y="133"/>
                  </a:lnTo>
                  <a:lnTo>
                    <a:pt x="1597" y="159"/>
                  </a:lnTo>
                  <a:lnTo>
                    <a:pt x="1579" y="186"/>
                  </a:lnTo>
                  <a:lnTo>
                    <a:pt x="1517" y="221"/>
                  </a:lnTo>
                  <a:lnTo>
                    <a:pt x="1482" y="239"/>
                  </a:lnTo>
                  <a:lnTo>
                    <a:pt x="1456" y="265"/>
                  </a:lnTo>
                  <a:lnTo>
                    <a:pt x="1429" y="292"/>
                  </a:lnTo>
                  <a:lnTo>
                    <a:pt x="1429" y="327"/>
                  </a:lnTo>
                  <a:lnTo>
                    <a:pt x="1429" y="327"/>
                  </a:lnTo>
                  <a:lnTo>
                    <a:pt x="1438" y="406"/>
                  </a:lnTo>
                  <a:lnTo>
                    <a:pt x="1447" y="495"/>
                  </a:lnTo>
                  <a:lnTo>
                    <a:pt x="1447" y="530"/>
                  </a:lnTo>
                  <a:lnTo>
                    <a:pt x="1438" y="565"/>
                  </a:lnTo>
                  <a:lnTo>
                    <a:pt x="1411" y="574"/>
                  </a:lnTo>
                  <a:lnTo>
                    <a:pt x="1367" y="583"/>
                  </a:lnTo>
                  <a:lnTo>
                    <a:pt x="1367" y="583"/>
                  </a:lnTo>
                  <a:lnTo>
                    <a:pt x="1323" y="583"/>
                  </a:lnTo>
                  <a:lnTo>
                    <a:pt x="1297" y="583"/>
                  </a:lnTo>
                  <a:lnTo>
                    <a:pt x="1288" y="600"/>
                  </a:lnTo>
                  <a:lnTo>
                    <a:pt x="1288" y="618"/>
                  </a:lnTo>
                  <a:lnTo>
                    <a:pt x="1279" y="671"/>
                  </a:lnTo>
                  <a:lnTo>
                    <a:pt x="1261" y="706"/>
                  </a:lnTo>
                  <a:lnTo>
                    <a:pt x="1244" y="750"/>
                  </a:lnTo>
                  <a:lnTo>
                    <a:pt x="1244" y="750"/>
                  </a:lnTo>
                  <a:lnTo>
                    <a:pt x="1217" y="777"/>
                  </a:lnTo>
                  <a:lnTo>
                    <a:pt x="1191" y="786"/>
                  </a:lnTo>
                  <a:lnTo>
                    <a:pt x="1173" y="777"/>
                  </a:lnTo>
                  <a:lnTo>
                    <a:pt x="1155" y="759"/>
                  </a:lnTo>
                  <a:lnTo>
                    <a:pt x="1120" y="715"/>
                  </a:lnTo>
                  <a:lnTo>
                    <a:pt x="1103" y="706"/>
                  </a:lnTo>
                  <a:lnTo>
                    <a:pt x="1076" y="706"/>
                  </a:lnTo>
                  <a:lnTo>
                    <a:pt x="1076" y="706"/>
                  </a:lnTo>
                  <a:lnTo>
                    <a:pt x="1041" y="715"/>
                  </a:lnTo>
                  <a:lnTo>
                    <a:pt x="1005" y="706"/>
                  </a:lnTo>
                  <a:lnTo>
                    <a:pt x="944" y="689"/>
                  </a:lnTo>
                  <a:lnTo>
                    <a:pt x="917" y="671"/>
                  </a:lnTo>
                  <a:lnTo>
                    <a:pt x="891" y="671"/>
                  </a:lnTo>
                  <a:lnTo>
                    <a:pt x="864" y="671"/>
                  </a:lnTo>
                  <a:lnTo>
                    <a:pt x="847" y="697"/>
                  </a:lnTo>
                  <a:lnTo>
                    <a:pt x="847" y="697"/>
                  </a:lnTo>
                  <a:lnTo>
                    <a:pt x="829" y="715"/>
                  </a:lnTo>
                  <a:lnTo>
                    <a:pt x="794" y="724"/>
                  </a:lnTo>
                  <a:lnTo>
                    <a:pt x="758" y="724"/>
                  </a:lnTo>
                  <a:lnTo>
                    <a:pt x="723" y="724"/>
                  </a:lnTo>
                  <a:lnTo>
                    <a:pt x="626" y="706"/>
                  </a:lnTo>
                  <a:lnTo>
                    <a:pt x="520" y="680"/>
                  </a:lnTo>
                  <a:lnTo>
                    <a:pt x="520" y="680"/>
                  </a:lnTo>
                  <a:lnTo>
                    <a:pt x="467" y="662"/>
                  </a:lnTo>
                  <a:lnTo>
                    <a:pt x="423" y="636"/>
                  </a:lnTo>
                  <a:lnTo>
                    <a:pt x="388" y="592"/>
                  </a:lnTo>
                  <a:lnTo>
                    <a:pt x="344" y="556"/>
                  </a:lnTo>
                  <a:lnTo>
                    <a:pt x="273" y="477"/>
                  </a:lnTo>
                  <a:lnTo>
                    <a:pt x="238" y="450"/>
                  </a:lnTo>
                  <a:lnTo>
                    <a:pt x="194" y="442"/>
                  </a:lnTo>
                  <a:lnTo>
                    <a:pt x="194" y="442"/>
                  </a:lnTo>
                  <a:lnTo>
                    <a:pt x="167" y="442"/>
                  </a:lnTo>
                  <a:lnTo>
                    <a:pt x="141" y="442"/>
                  </a:lnTo>
                  <a:lnTo>
                    <a:pt x="88" y="477"/>
                  </a:lnTo>
                  <a:lnTo>
                    <a:pt x="35" y="521"/>
                  </a:lnTo>
                  <a:lnTo>
                    <a:pt x="0" y="583"/>
                  </a:lnTo>
                  <a:lnTo>
                    <a:pt x="0" y="583"/>
                  </a:lnTo>
                  <a:lnTo>
                    <a:pt x="79" y="645"/>
                  </a:lnTo>
                  <a:lnTo>
                    <a:pt x="150" y="706"/>
                  </a:lnTo>
                  <a:lnTo>
                    <a:pt x="229" y="768"/>
                  </a:lnTo>
                  <a:lnTo>
                    <a:pt x="273" y="795"/>
                  </a:lnTo>
                  <a:lnTo>
                    <a:pt x="326" y="821"/>
                  </a:lnTo>
                  <a:lnTo>
                    <a:pt x="326" y="821"/>
                  </a:lnTo>
                  <a:lnTo>
                    <a:pt x="458" y="874"/>
                  </a:lnTo>
                  <a:lnTo>
                    <a:pt x="600" y="936"/>
                  </a:lnTo>
                  <a:lnTo>
                    <a:pt x="661" y="971"/>
                  </a:lnTo>
                  <a:lnTo>
                    <a:pt x="705" y="1006"/>
                  </a:lnTo>
                  <a:lnTo>
                    <a:pt x="741" y="1042"/>
                  </a:lnTo>
                  <a:lnTo>
                    <a:pt x="750" y="1059"/>
                  </a:lnTo>
                  <a:lnTo>
                    <a:pt x="750" y="1077"/>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5" name="Freeform 29"/>
            <p:cNvSpPr>
              <a:spLocks noChangeArrowheads="1"/>
            </p:cNvSpPr>
            <p:nvPr/>
          </p:nvSpPr>
          <p:spPr bwMode="auto">
            <a:xfrm>
              <a:off x="3220243" y="4054475"/>
              <a:ext cx="1357313" cy="976313"/>
            </a:xfrm>
            <a:custGeom>
              <a:avLst/>
              <a:gdLst>
                <a:gd name="T0" fmla="*/ 3433 w 3769"/>
                <a:gd name="T1" fmla="*/ 476 h 2710"/>
                <a:gd name="T2" fmla="*/ 3080 w 3769"/>
                <a:gd name="T3" fmla="*/ 397 h 2710"/>
                <a:gd name="T4" fmla="*/ 2956 w 3769"/>
                <a:gd name="T5" fmla="*/ 335 h 2710"/>
                <a:gd name="T6" fmla="*/ 2912 w 3769"/>
                <a:gd name="T7" fmla="*/ 397 h 2710"/>
                <a:gd name="T8" fmla="*/ 2745 w 3769"/>
                <a:gd name="T9" fmla="*/ 406 h 2710"/>
                <a:gd name="T10" fmla="*/ 2480 w 3769"/>
                <a:gd name="T11" fmla="*/ 274 h 2710"/>
                <a:gd name="T12" fmla="*/ 2250 w 3769"/>
                <a:gd name="T13" fmla="*/ 159 h 2710"/>
                <a:gd name="T14" fmla="*/ 1800 w 3769"/>
                <a:gd name="T15" fmla="*/ 106 h 2710"/>
                <a:gd name="T16" fmla="*/ 1262 w 3769"/>
                <a:gd name="T17" fmla="*/ 106 h 2710"/>
                <a:gd name="T18" fmla="*/ 680 w 3769"/>
                <a:gd name="T19" fmla="*/ 97 h 2710"/>
                <a:gd name="T20" fmla="*/ 433 w 3769"/>
                <a:gd name="T21" fmla="*/ 9 h 2710"/>
                <a:gd name="T22" fmla="*/ 309 w 3769"/>
                <a:gd name="T23" fmla="*/ 53 h 2710"/>
                <a:gd name="T24" fmla="*/ 150 w 3769"/>
                <a:gd name="T25" fmla="*/ 159 h 2710"/>
                <a:gd name="T26" fmla="*/ 0 w 3769"/>
                <a:gd name="T27" fmla="*/ 229 h 2710"/>
                <a:gd name="T28" fmla="*/ 80 w 3769"/>
                <a:gd name="T29" fmla="*/ 371 h 2710"/>
                <a:gd name="T30" fmla="*/ 142 w 3769"/>
                <a:gd name="T31" fmla="*/ 582 h 2710"/>
                <a:gd name="T32" fmla="*/ 212 w 3769"/>
                <a:gd name="T33" fmla="*/ 627 h 2710"/>
                <a:gd name="T34" fmla="*/ 309 w 3769"/>
                <a:gd name="T35" fmla="*/ 600 h 2710"/>
                <a:gd name="T36" fmla="*/ 344 w 3769"/>
                <a:gd name="T37" fmla="*/ 671 h 2710"/>
                <a:gd name="T38" fmla="*/ 503 w 3769"/>
                <a:gd name="T39" fmla="*/ 688 h 2710"/>
                <a:gd name="T40" fmla="*/ 618 w 3769"/>
                <a:gd name="T41" fmla="*/ 688 h 2710"/>
                <a:gd name="T42" fmla="*/ 742 w 3769"/>
                <a:gd name="T43" fmla="*/ 653 h 2710"/>
                <a:gd name="T44" fmla="*/ 803 w 3769"/>
                <a:gd name="T45" fmla="*/ 715 h 2710"/>
                <a:gd name="T46" fmla="*/ 900 w 3769"/>
                <a:gd name="T47" fmla="*/ 785 h 2710"/>
                <a:gd name="T48" fmla="*/ 750 w 3769"/>
                <a:gd name="T49" fmla="*/ 927 h 2710"/>
                <a:gd name="T50" fmla="*/ 689 w 3769"/>
                <a:gd name="T51" fmla="*/ 1032 h 2710"/>
                <a:gd name="T52" fmla="*/ 724 w 3769"/>
                <a:gd name="T53" fmla="*/ 1253 h 2710"/>
                <a:gd name="T54" fmla="*/ 680 w 3769"/>
                <a:gd name="T55" fmla="*/ 1377 h 2710"/>
                <a:gd name="T56" fmla="*/ 653 w 3769"/>
                <a:gd name="T57" fmla="*/ 1482 h 2710"/>
                <a:gd name="T58" fmla="*/ 539 w 3769"/>
                <a:gd name="T59" fmla="*/ 1553 h 2710"/>
                <a:gd name="T60" fmla="*/ 680 w 3769"/>
                <a:gd name="T61" fmla="*/ 1712 h 2710"/>
                <a:gd name="T62" fmla="*/ 662 w 3769"/>
                <a:gd name="T63" fmla="*/ 1765 h 2710"/>
                <a:gd name="T64" fmla="*/ 574 w 3769"/>
                <a:gd name="T65" fmla="*/ 1888 h 2710"/>
                <a:gd name="T66" fmla="*/ 680 w 3769"/>
                <a:gd name="T67" fmla="*/ 2003 h 2710"/>
                <a:gd name="T68" fmla="*/ 653 w 3769"/>
                <a:gd name="T69" fmla="*/ 2074 h 2710"/>
                <a:gd name="T70" fmla="*/ 539 w 3769"/>
                <a:gd name="T71" fmla="*/ 2206 h 2710"/>
                <a:gd name="T72" fmla="*/ 574 w 3769"/>
                <a:gd name="T73" fmla="*/ 2356 h 2710"/>
                <a:gd name="T74" fmla="*/ 777 w 3769"/>
                <a:gd name="T75" fmla="*/ 2400 h 2710"/>
                <a:gd name="T76" fmla="*/ 1015 w 3769"/>
                <a:gd name="T77" fmla="*/ 2691 h 2710"/>
                <a:gd name="T78" fmla="*/ 1121 w 3769"/>
                <a:gd name="T79" fmla="*/ 2700 h 2710"/>
                <a:gd name="T80" fmla="*/ 1165 w 3769"/>
                <a:gd name="T81" fmla="*/ 2612 h 2710"/>
                <a:gd name="T82" fmla="*/ 1342 w 3769"/>
                <a:gd name="T83" fmla="*/ 2603 h 2710"/>
                <a:gd name="T84" fmla="*/ 1509 w 3769"/>
                <a:gd name="T85" fmla="*/ 2515 h 2710"/>
                <a:gd name="T86" fmla="*/ 1986 w 3769"/>
                <a:gd name="T87" fmla="*/ 2480 h 2710"/>
                <a:gd name="T88" fmla="*/ 2171 w 3769"/>
                <a:gd name="T89" fmla="*/ 2427 h 2710"/>
                <a:gd name="T90" fmla="*/ 2233 w 3769"/>
                <a:gd name="T91" fmla="*/ 2321 h 2710"/>
                <a:gd name="T92" fmla="*/ 2480 w 3769"/>
                <a:gd name="T93" fmla="*/ 2206 h 2710"/>
                <a:gd name="T94" fmla="*/ 2550 w 3769"/>
                <a:gd name="T95" fmla="*/ 2012 h 2710"/>
                <a:gd name="T96" fmla="*/ 2727 w 3769"/>
                <a:gd name="T97" fmla="*/ 1827 h 2710"/>
                <a:gd name="T98" fmla="*/ 2753 w 3769"/>
                <a:gd name="T99" fmla="*/ 1712 h 2710"/>
                <a:gd name="T100" fmla="*/ 2771 w 3769"/>
                <a:gd name="T101" fmla="*/ 1341 h 2710"/>
                <a:gd name="T102" fmla="*/ 2974 w 3769"/>
                <a:gd name="T103" fmla="*/ 1147 h 2710"/>
                <a:gd name="T104" fmla="*/ 3027 w 3769"/>
                <a:gd name="T105" fmla="*/ 1024 h 2710"/>
                <a:gd name="T106" fmla="*/ 3292 w 3769"/>
                <a:gd name="T107" fmla="*/ 909 h 2710"/>
                <a:gd name="T108" fmla="*/ 3530 w 3769"/>
                <a:gd name="T109" fmla="*/ 785 h 2710"/>
                <a:gd name="T110" fmla="*/ 3680 w 3769"/>
                <a:gd name="T111" fmla="*/ 697 h 2710"/>
                <a:gd name="T112" fmla="*/ 3742 w 3769"/>
                <a:gd name="T113" fmla="*/ 538 h 2710"/>
                <a:gd name="T114" fmla="*/ 3742 w 3769"/>
                <a:gd name="T115" fmla="*/ 1412 h 2710"/>
                <a:gd name="T116" fmla="*/ 3556 w 3769"/>
                <a:gd name="T117" fmla="*/ 1456 h 2710"/>
                <a:gd name="T118" fmla="*/ 3504 w 3769"/>
                <a:gd name="T119" fmla="*/ 1535 h 2710"/>
                <a:gd name="T120" fmla="*/ 3724 w 3769"/>
                <a:gd name="T121" fmla="*/ 1571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9" h="2710">
                  <a:moveTo>
                    <a:pt x="3742" y="485"/>
                  </a:moveTo>
                  <a:lnTo>
                    <a:pt x="3742" y="485"/>
                  </a:lnTo>
                  <a:lnTo>
                    <a:pt x="3574" y="494"/>
                  </a:lnTo>
                  <a:lnTo>
                    <a:pt x="3504" y="485"/>
                  </a:lnTo>
                  <a:lnTo>
                    <a:pt x="3433" y="476"/>
                  </a:lnTo>
                  <a:lnTo>
                    <a:pt x="3433" y="476"/>
                  </a:lnTo>
                  <a:lnTo>
                    <a:pt x="3239" y="450"/>
                  </a:lnTo>
                  <a:lnTo>
                    <a:pt x="3142" y="432"/>
                  </a:lnTo>
                  <a:lnTo>
                    <a:pt x="3106" y="415"/>
                  </a:lnTo>
                  <a:lnTo>
                    <a:pt x="3080" y="397"/>
                  </a:lnTo>
                  <a:lnTo>
                    <a:pt x="3080" y="397"/>
                  </a:lnTo>
                  <a:lnTo>
                    <a:pt x="3036" y="362"/>
                  </a:lnTo>
                  <a:lnTo>
                    <a:pt x="2992" y="335"/>
                  </a:lnTo>
                  <a:lnTo>
                    <a:pt x="2974" y="335"/>
                  </a:lnTo>
                  <a:lnTo>
                    <a:pt x="2956" y="335"/>
                  </a:lnTo>
                  <a:lnTo>
                    <a:pt x="2948" y="344"/>
                  </a:lnTo>
                  <a:lnTo>
                    <a:pt x="2939" y="362"/>
                  </a:lnTo>
                  <a:lnTo>
                    <a:pt x="2939" y="362"/>
                  </a:lnTo>
                  <a:lnTo>
                    <a:pt x="2939" y="388"/>
                  </a:lnTo>
                  <a:lnTo>
                    <a:pt x="2912" y="397"/>
                  </a:lnTo>
                  <a:lnTo>
                    <a:pt x="2886" y="415"/>
                  </a:lnTo>
                  <a:lnTo>
                    <a:pt x="2859" y="415"/>
                  </a:lnTo>
                  <a:lnTo>
                    <a:pt x="2815" y="415"/>
                  </a:lnTo>
                  <a:lnTo>
                    <a:pt x="2780" y="415"/>
                  </a:lnTo>
                  <a:lnTo>
                    <a:pt x="2745" y="406"/>
                  </a:lnTo>
                  <a:lnTo>
                    <a:pt x="2709" y="388"/>
                  </a:lnTo>
                  <a:lnTo>
                    <a:pt x="2709" y="388"/>
                  </a:lnTo>
                  <a:lnTo>
                    <a:pt x="2630" y="344"/>
                  </a:lnTo>
                  <a:lnTo>
                    <a:pt x="2550" y="309"/>
                  </a:lnTo>
                  <a:lnTo>
                    <a:pt x="2480" y="274"/>
                  </a:lnTo>
                  <a:lnTo>
                    <a:pt x="2418" y="247"/>
                  </a:lnTo>
                  <a:lnTo>
                    <a:pt x="2418" y="247"/>
                  </a:lnTo>
                  <a:lnTo>
                    <a:pt x="2348" y="212"/>
                  </a:lnTo>
                  <a:lnTo>
                    <a:pt x="2250" y="159"/>
                  </a:lnTo>
                  <a:lnTo>
                    <a:pt x="2250" y="159"/>
                  </a:lnTo>
                  <a:lnTo>
                    <a:pt x="2206" y="159"/>
                  </a:lnTo>
                  <a:lnTo>
                    <a:pt x="2153" y="159"/>
                  </a:lnTo>
                  <a:lnTo>
                    <a:pt x="2021" y="132"/>
                  </a:lnTo>
                  <a:lnTo>
                    <a:pt x="1871" y="106"/>
                  </a:lnTo>
                  <a:lnTo>
                    <a:pt x="1800" y="106"/>
                  </a:lnTo>
                  <a:lnTo>
                    <a:pt x="1730" y="106"/>
                  </a:lnTo>
                  <a:lnTo>
                    <a:pt x="1730" y="106"/>
                  </a:lnTo>
                  <a:lnTo>
                    <a:pt x="1650" y="115"/>
                  </a:lnTo>
                  <a:lnTo>
                    <a:pt x="1536" y="115"/>
                  </a:lnTo>
                  <a:lnTo>
                    <a:pt x="1262" y="106"/>
                  </a:lnTo>
                  <a:lnTo>
                    <a:pt x="980" y="97"/>
                  </a:lnTo>
                  <a:lnTo>
                    <a:pt x="856" y="97"/>
                  </a:lnTo>
                  <a:lnTo>
                    <a:pt x="750" y="97"/>
                  </a:lnTo>
                  <a:lnTo>
                    <a:pt x="750" y="97"/>
                  </a:lnTo>
                  <a:lnTo>
                    <a:pt x="680" y="97"/>
                  </a:lnTo>
                  <a:lnTo>
                    <a:pt x="618" y="88"/>
                  </a:lnTo>
                  <a:lnTo>
                    <a:pt x="574" y="79"/>
                  </a:lnTo>
                  <a:lnTo>
                    <a:pt x="539" y="53"/>
                  </a:lnTo>
                  <a:lnTo>
                    <a:pt x="468" y="18"/>
                  </a:lnTo>
                  <a:lnTo>
                    <a:pt x="433" y="9"/>
                  </a:lnTo>
                  <a:lnTo>
                    <a:pt x="397" y="0"/>
                  </a:lnTo>
                  <a:lnTo>
                    <a:pt x="397" y="0"/>
                  </a:lnTo>
                  <a:lnTo>
                    <a:pt x="353" y="9"/>
                  </a:lnTo>
                  <a:lnTo>
                    <a:pt x="327" y="26"/>
                  </a:lnTo>
                  <a:lnTo>
                    <a:pt x="309" y="53"/>
                  </a:lnTo>
                  <a:lnTo>
                    <a:pt x="292" y="79"/>
                  </a:lnTo>
                  <a:lnTo>
                    <a:pt x="274" y="106"/>
                  </a:lnTo>
                  <a:lnTo>
                    <a:pt x="239" y="132"/>
                  </a:lnTo>
                  <a:lnTo>
                    <a:pt x="203" y="150"/>
                  </a:lnTo>
                  <a:lnTo>
                    <a:pt x="150" y="159"/>
                  </a:lnTo>
                  <a:lnTo>
                    <a:pt x="150" y="159"/>
                  </a:lnTo>
                  <a:lnTo>
                    <a:pt x="89" y="168"/>
                  </a:lnTo>
                  <a:lnTo>
                    <a:pt x="44" y="176"/>
                  </a:lnTo>
                  <a:lnTo>
                    <a:pt x="18" y="203"/>
                  </a:lnTo>
                  <a:lnTo>
                    <a:pt x="0" y="229"/>
                  </a:lnTo>
                  <a:lnTo>
                    <a:pt x="0" y="265"/>
                  </a:lnTo>
                  <a:lnTo>
                    <a:pt x="9" y="300"/>
                  </a:lnTo>
                  <a:lnTo>
                    <a:pt x="44" y="335"/>
                  </a:lnTo>
                  <a:lnTo>
                    <a:pt x="80" y="371"/>
                  </a:lnTo>
                  <a:lnTo>
                    <a:pt x="80" y="371"/>
                  </a:lnTo>
                  <a:lnTo>
                    <a:pt x="106" y="397"/>
                  </a:lnTo>
                  <a:lnTo>
                    <a:pt x="124" y="424"/>
                  </a:lnTo>
                  <a:lnTo>
                    <a:pt x="133" y="459"/>
                  </a:lnTo>
                  <a:lnTo>
                    <a:pt x="142" y="503"/>
                  </a:lnTo>
                  <a:lnTo>
                    <a:pt x="142" y="582"/>
                  </a:lnTo>
                  <a:lnTo>
                    <a:pt x="133" y="662"/>
                  </a:lnTo>
                  <a:lnTo>
                    <a:pt x="133" y="662"/>
                  </a:lnTo>
                  <a:lnTo>
                    <a:pt x="186" y="653"/>
                  </a:lnTo>
                  <a:lnTo>
                    <a:pt x="212" y="627"/>
                  </a:lnTo>
                  <a:lnTo>
                    <a:pt x="212" y="627"/>
                  </a:lnTo>
                  <a:lnTo>
                    <a:pt x="256" y="600"/>
                  </a:lnTo>
                  <a:lnTo>
                    <a:pt x="274" y="591"/>
                  </a:lnTo>
                  <a:lnTo>
                    <a:pt x="292" y="591"/>
                  </a:lnTo>
                  <a:lnTo>
                    <a:pt x="300" y="591"/>
                  </a:lnTo>
                  <a:lnTo>
                    <a:pt x="309" y="600"/>
                  </a:lnTo>
                  <a:lnTo>
                    <a:pt x="318" y="618"/>
                  </a:lnTo>
                  <a:lnTo>
                    <a:pt x="318" y="644"/>
                  </a:lnTo>
                  <a:lnTo>
                    <a:pt x="318" y="644"/>
                  </a:lnTo>
                  <a:lnTo>
                    <a:pt x="327" y="662"/>
                  </a:lnTo>
                  <a:lnTo>
                    <a:pt x="344" y="671"/>
                  </a:lnTo>
                  <a:lnTo>
                    <a:pt x="362" y="679"/>
                  </a:lnTo>
                  <a:lnTo>
                    <a:pt x="389" y="688"/>
                  </a:lnTo>
                  <a:lnTo>
                    <a:pt x="450" y="688"/>
                  </a:lnTo>
                  <a:lnTo>
                    <a:pt x="503" y="688"/>
                  </a:lnTo>
                  <a:lnTo>
                    <a:pt x="503" y="688"/>
                  </a:lnTo>
                  <a:lnTo>
                    <a:pt x="539" y="688"/>
                  </a:lnTo>
                  <a:lnTo>
                    <a:pt x="556" y="706"/>
                  </a:lnTo>
                  <a:lnTo>
                    <a:pt x="565" y="706"/>
                  </a:lnTo>
                  <a:lnTo>
                    <a:pt x="583" y="706"/>
                  </a:lnTo>
                  <a:lnTo>
                    <a:pt x="618" y="688"/>
                  </a:lnTo>
                  <a:lnTo>
                    <a:pt x="618" y="688"/>
                  </a:lnTo>
                  <a:lnTo>
                    <a:pt x="653" y="671"/>
                  </a:lnTo>
                  <a:lnTo>
                    <a:pt x="680" y="662"/>
                  </a:lnTo>
                  <a:lnTo>
                    <a:pt x="706" y="653"/>
                  </a:lnTo>
                  <a:lnTo>
                    <a:pt x="742" y="653"/>
                  </a:lnTo>
                  <a:lnTo>
                    <a:pt x="768" y="662"/>
                  </a:lnTo>
                  <a:lnTo>
                    <a:pt x="786" y="679"/>
                  </a:lnTo>
                  <a:lnTo>
                    <a:pt x="794" y="697"/>
                  </a:lnTo>
                  <a:lnTo>
                    <a:pt x="803" y="715"/>
                  </a:lnTo>
                  <a:lnTo>
                    <a:pt x="803" y="715"/>
                  </a:lnTo>
                  <a:lnTo>
                    <a:pt x="812" y="732"/>
                  </a:lnTo>
                  <a:lnTo>
                    <a:pt x="830" y="750"/>
                  </a:lnTo>
                  <a:lnTo>
                    <a:pt x="874" y="768"/>
                  </a:lnTo>
                  <a:lnTo>
                    <a:pt x="892" y="777"/>
                  </a:lnTo>
                  <a:lnTo>
                    <a:pt x="900" y="785"/>
                  </a:lnTo>
                  <a:lnTo>
                    <a:pt x="900" y="803"/>
                  </a:lnTo>
                  <a:lnTo>
                    <a:pt x="874" y="829"/>
                  </a:lnTo>
                  <a:lnTo>
                    <a:pt x="874" y="829"/>
                  </a:lnTo>
                  <a:lnTo>
                    <a:pt x="812" y="891"/>
                  </a:lnTo>
                  <a:lnTo>
                    <a:pt x="750" y="927"/>
                  </a:lnTo>
                  <a:lnTo>
                    <a:pt x="706" y="962"/>
                  </a:lnTo>
                  <a:lnTo>
                    <a:pt x="689" y="979"/>
                  </a:lnTo>
                  <a:lnTo>
                    <a:pt x="689" y="1006"/>
                  </a:lnTo>
                  <a:lnTo>
                    <a:pt x="689" y="1006"/>
                  </a:lnTo>
                  <a:lnTo>
                    <a:pt x="689" y="1032"/>
                  </a:lnTo>
                  <a:lnTo>
                    <a:pt x="697" y="1068"/>
                  </a:lnTo>
                  <a:lnTo>
                    <a:pt x="724" y="1138"/>
                  </a:lnTo>
                  <a:lnTo>
                    <a:pt x="733" y="1182"/>
                  </a:lnTo>
                  <a:lnTo>
                    <a:pt x="733" y="1218"/>
                  </a:lnTo>
                  <a:lnTo>
                    <a:pt x="724" y="1253"/>
                  </a:lnTo>
                  <a:lnTo>
                    <a:pt x="706" y="1279"/>
                  </a:lnTo>
                  <a:lnTo>
                    <a:pt x="706" y="1279"/>
                  </a:lnTo>
                  <a:lnTo>
                    <a:pt x="689" y="1315"/>
                  </a:lnTo>
                  <a:lnTo>
                    <a:pt x="680" y="1350"/>
                  </a:lnTo>
                  <a:lnTo>
                    <a:pt x="680" y="1377"/>
                  </a:lnTo>
                  <a:lnTo>
                    <a:pt x="680" y="1412"/>
                  </a:lnTo>
                  <a:lnTo>
                    <a:pt x="680" y="1465"/>
                  </a:lnTo>
                  <a:lnTo>
                    <a:pt x="671" y="1482"/>
                  </a:lnTo>
                  <a:lnTo>
                    <a:pt x="653" y="1482"/>
                  </a:lnTo>
                  <a:lnTo>
                    <a:pt x="653" y="1482"/>
                  </a:lnTo>
                  <a:lnTo>
                    <a:pt x="600" y="1491"/>
                  </a:lnTo>
                  <a:lnTo>
                    <a:pt x="574" y="1500"/>
                  </a:lnTo>
                  <a:lnTo>
                    <a:pt x="556" y="1509"/>
                  </a:lnTo>
                  <a:lnTo>
                    <a:pt x="547" y="1527"/>
                  </a:lnTo>
                  <a:lnTo>
                    <a:pt x="539" y="1553"/>
                  </a:lnTo>
                  <a:lnTo>
                    <a:pt x="556" y="1571"/>
                  </a:lnTo>
                  <a:lnTo>
                    <a:pt x="574" y="1606"/>
                  </a:lnTo>
                  <a:lnTo>
                    <a:pt x="574" y="1606"/>
                  </a:lnTo>
                  <a:lnTo>
                    <a:pt x="636" y="1668"/>
                  </a:lnTo>
                  <a:lnTo>
                    <a:pt x="680" y="1712"/>
                  </a:lnTo>
                  <a:lnTo>
                    <a:pt x="689" y="1738"/>
                  </a:lnTo>
                  <a:lnTo>
                    <a:pt x="689" y="1747"/>
                  </a:lnTo>
                  <a:lnTo>
                    <a:pt x="680" y="1765"/>
                  </a:lnTo>
                  <a:lnTo>
                    <a:pt x="662" y="1765"/>
                  </a:lnTo>
                  <a:lnTo>
                    <a:pt x="662" y="1765"/>
                  </a:lnTo>
                  <a:lnTo>
                    <a:pt x="636" y="1774"/>
                  </a:lnTo>
                  <a:lnTo>
                    <a:pt x="618" y="1782"/>
                  </a:lnTo>
                  <a:lnTo>
                    <a:pt x="600" y="1809"/>
                  </a:lnTo>
                  <a:lnTo>
                    <a:pt x="592" y="1835"/>
                  </a:lnTo>
                  <a:lnTo>
                    <a:pt x="574" y="1888"/>
                  </a:lnTo>
                  <a:lnTo>
                    <a:pt x="583" y="1906"/>
                  </a:lnTo>
                  <a:lnTo>
                    <a:pt x="592" y="1924"/>
                  </a:lnTo>
                  <a:lnTo>
                    <a:pt x="592" y="1924"/>
                  </a:lnTo>
                  <a:lnTo>
                    <a:pt x="627" y="1959"/>
                  </a:lnTo>
                  <a:lnTo>
                    <a:pt x="680" y="2003"/>
                  </a:lnTo>
                  <a:lnTo>
                    <a:pt x="689" y="2030"/>
                  </a:lnTo>
                  <a:lnTo>
                    <a:pt x="697" y="2047"/>
                  </a:lnTo>
                  <a:lnTo>
                    <a:pt x="689" y="2065"/>
                  </a:lnTo>
                  <a:lnTo>
                    <a:pt x="653" y="2074"/>
                  </a:lnTo>
                  <a:lnTo>
                    <a:pt x="653" y="2074"/>
                  </a:lnTo>
                  <a:lnTo>
                    <a:pt x="609" y="2082"/>
                  </a:lnTo>
                  <a:lnTo>
                    <a:pt x="583" y="2100"/>
                  </a:lnTo>
                  <a:lnTo>
                    <a:pt x="565" y="2127"/>
                  </a:lnTo>
                  <a:lnTo>
                    <a:pt x="547" y="2153"/>
                  </a:lnTo>
                  <a:lnTo>
                    <a:pt x="539" y="2206"/>
                  </a:lnTo>
                  <a:lnTo>
                    <a:pt x="539" y="2259"/>
                  </a:lnTo>
                  <a:lnTo>
                    <a:pt x="539" y="2259"/>
                  </a:lnTo>
                  <a:lnTo>
                    <a:pt x="547" y="2303"/>
                  </a:lnTo>
                  <a:lnTo>
                    <a:pt x="574" y="2356"/>
                  </a:lnTo>
                  <a:lnTo>
                    <a:pt x="574" y="2356"/>
                  </a:lnTo>
                  <a:lnTo>
                    <a:pt x="662" y="2347"/>
                  </a:lnTo>
                  <a:lnTo>
                    <a:pt x="697" y="2356"/>
                  </a:lnTo>
                  <a:lnTo>
                    <a:pt x="733" y="2365"/>
                  </a:lnTo>
                  <a:lnTo>
                    <a:pt x="733" y="2365"/>
                  </a:lnTo>
                  <a:lnTo>
                    <a:pt x="777" y="2400"/>
                  </a:lnTo>
                  <a:lnTo>
                    <a:pt x="821" y="2444"/>
                  </a:lnTo>
                  <a:lnTo>
                    <a:pt x="900" y="2568"/>
                  </a:lnTo>
                  <a:lnTo>
                    <a:pt x="945" y="2621"/>
                  </a:lnTo>
                  <a:lnTo>
                    <a:pt x="989" y="2674"/>
                  </a:lnTo>
                  <a:lnTo>
                    <a:pt x="1015" y="2691"/>
                  </a:lnTo>
                  <a:lnTo>
                    <a:pt x="1042" y="2700"/>
                  </a:lnTo>
                  <a:lnTo>
                    <a:pt x="1068" y="2709"/>
                  </a:lnTo>
                  <a:lnTo>
                    <a:pt x="1095" y="2709"/>
                  </a:lnTo>
                  <a:lnTo>
                    <a:pt x="1095" y="2709"/>
                  </a:lnTo>
                  <a:lnTo>
                    <a:pt x="1121" y="2700"/>
                  </a:lnTo>
                  <a:lnTo>
                    <a:pt x="1130" y="2691"/>
                  </a:lnTo>
                  <a:lnTo>
                    <a:pt x="1147" y="2665"/>
                  </a:lnTo>
                  <a:lnTo>
                    <a:pt x="1147" y="2638"/>
                  </a:lnTo>
                  <a:lnTo>
                    <a:pt x="1165" y="2612"/>
                  </a:lnTo>
                  <a:lnTo>
                    <a:pt x="1165" y="2612"/>
                  </a:lnTo>
                  <a:lnTo>
                    <a:pt x="1183" y="2603"/>
                  </a:lnTo>
                  <a:lnTo>
                    <a:pt x="1200" y="2594"/>
                  </a:lnTo>
                  <a:lnTo>
                    <a:pt x="1236" y="2594"/>
                  </a:lnTo>
                  <a:lnTo>
                    <a:pt x="1342" y="2603"/>
                  </a:lnTo>
                  <a:lnTo>
                    <a:pt x="1342" y="2603"/>
                  </a:lnTo>
                  <a:lnTo>
                    <a:pt x="1359" y="2594"/>
                  </a:lnTo>
                  <a:lnTo>
                    <a:pt x="1386" y="2585"/>
                  </a:lnTo>
                  <a:lnTo>
                    <a:pt x="1439" y="2550"/>
                  </a:lnTo>
                  <a:lnTo>
                    <a:pt x="1474" y="2533"/>
                  </a:lnTo>
                  <a:lnTo>
                    <a:pt x="1509" y="2515"/>
                  </a:lnTo>
                  <a:lnTo>
                    <a:pt x="1553" y="2506"/>
                  </a:lnTo>
                  <a:lnTo>
                    <a:pt x="1615" y="2497"/>
                  </a:lnTo>
                  <a:lnTo>
                    <a:pt x="1615" y="2497"/>
                  </a:lnTo>
                  <a:lnTo>
                    <a:pt x="1827" y="2488"/>
                  </a:lnTo>
                  <a:lnTo>
                    <a:pt x="1986" y="2480"/>
                  </a:lnTo>
                  <a:lnTo>
                    <a:pt x="1986" y="2480"/>
                  </a:lnTo>
                  <a:lnTo>
                    <a:pt x="2065" y="2480"/>
                  </a:lnTo>
                  <a:lnTo>
                    <a:pt x="2127" y="2462"/>
                  </a:lnTo>
                  <a:lnTo>
                    <a:pt x="2153" y="2444"/>
                  </a:lnTo>
                  <a:lnTo>
                    <a:pt x="2171" y="2427"/>
                  </a:lnTo>
                  <a:lnTo>
                    <a:pt x="2189" y="2400"/>
                  </a:lnTo>
                  <a:lnTo>
                    <a:pt x="2206" y="2374"/>
                  </a:lnTo>
                  <a:lnTo>
                    <a:pt x="2206" y="2374"/>
                  </a:lnTo>
                  <a:lnTo>
                    <a:pt x="2215" y="2347"/>
                  </a:lnTo>
                  <a:lnTo>
                    <a:pt x="2233" y="2321"/>
                  </a:lnTo>
                  <a:lnTo>
                    <a:pt x="2286" y="2277"/>
                  </a:lnTo>
                  <a:lnTo>
                    <a:pt x="2356" y="2241"/>
                  </a:lnTo>
                  <a:lnTo>
                    <a:pt x="2436" y="2224"/>
                  </a:lnTo>
                  <a:lnTo>
                    <a:pt x="2436" y="2224"/>
                  </a:lnTo>
                  <a:lnTo>
                    <a:pt x="2480" y="2206"/>
                  </a:lnTo>
                  <a:lnTo>
                    <a:pt x="2506" y="2188"/>
                  </a:lnTo>
                  <a:lnTo>
                    <a:pt x="2524" y="2162"/>
                  </a:lnTo>
                  <a:lnTo>
                    <a:pt x="2533" y="2135"/>
                  </a:lnTo>
                  <a:lnTo>
                    <a:pt x="2542" y="2065"/>
                  </a:lnTo>
                  <a:lnTo>
                    <a:pt x="2550" y="2012"/>
                  </a:lnTo>
                  <a:lnTo>
                    <a:pt x="2550" y="2012"/>
                  </a:lnTo>
                  <a:lnTo>
                    <a:pt x="2559" y="1977"/>
                  </a:lnTo>
                  <a:lnTo>
                    <a:pt x="2586" y="1950"/>
                  </a:lnTo>
                  <a:lnTo>
                    <a:pt x="2656" y="1888"/>
                  </a:lnTo>
                  <a:lnTo>
                    <a:pt x="2727" y="1827"/>
                  </a:lnTo>
                  <a:lnTo>
                    <a:pt x="2753" y="1800"/>
                  </a:lnTo>
                  <a:lnTo>
                    <a:pt x="2771" y="1782"/>
                  </a:lnTo>
                  <a:lnTo>
                    <a:pt x="2771" y="1782"/>
                  </a:lnTo>
                  <a:lnTo>
                    <a:pt x="2762" y="1756"/>
                  </a:lnTo>
                  <a:lnTo>
                    <a:pt x="2753" y="1712"/>
                  </a:lnTo>
                  <a:lnTo>
                    <a:pt x="2727" y="1606"/>
                  </a:lnTo>
                  <a:lnTo>
                    <a:pt x="2718" y="1544"/>
                  </a:lnTo>
                  <a:lnTo>
                    <a:pt x="2718" y="1482"/>
                  </a:lnTo>
                  <a:lnTo>
                    <a:pt x="2736" y="1412"/>
                  </a:lnTo>
                  <a:lnTo>
                    <a:pt x="2771" y="1341"/>
                  </a:lnTo>
                  <a:lnTo>
                    <a:pt x="2771" y="1341"/>
                  </a:lnTo>
                  <a:lnTo>
                    <a:pt x="2815" y="1288"/>
                  </a:lnTo>
                  <a:lnTo>
                    <a:pt x="2859" y="1235"/>
                  </a:lnTo>
                  <a:lnTo>
                    <a:pt x="2939" y="1174"/>
                  </a:lnTo>
                  <a:lnTo>
                    <a:pt x="2974" y="1147"/>
                  </a:lnTo>
                  <a:lnTo>
                    <a:pt x="2992" y="1121"/>
                  </a:lnTo>
                  <a:lnTo>
                    <a:pt x="3009" y="1085"/>
                  </a:lnTo>
                  <a:lnTo>
                    <a:pt x="3018" y="1059"/>
                  </a:lnTo>
                  <a:lnTo>
                    <a:pt x="3018" y="1059"/>
                  </a:lnTo>
                  <a:lnTo>
                    <a:pt x="3027" y="1024"/>
                  </a:lnTo>
                  <a:lnTo>
                    <a:pt x="3036" y="997"/>
                  </a:lnTo>
                  <a:lnTo>
                    <a:pt x="3062" y="971"/>
                  </a:lnTo>
                  <a:lnTo>
                    <a:pt x="3098" y="953"/>
                  </a:lnTo>
                  <a:lnTo>
                    <a:pt x="3186" y="927"/>
                  </a:lnTo>
                  <a:lnTo>
                    <a:pt x="3292" y="909"/>
                  </a:lnTo>
                  <a:lnTo>
                    <a:pt x="3292" y="909"/>
                  </a:lnTo>
                  <a:lnTo>
                    <a:pt x="3345" y="900"/>
                  </a:lnTo>
                  <a:lnTo>
                    <a:pt x="3389" y="882"/>
                  </a:lnTo>
                  <a:lnTo>
                    <a:pt x="3459" y="838"/>
                  </a:lnTo>
                  <a:lnTo>
                    <a:pt x="3530" y="785"/>
                  </a:lnTo>
                  <a:lnTo>
                    <a:pt x="3574" y="759"/>
                  </a:lnTo>
                  <a:lnTo>
                    <a:pt x="3618" y="741"/>
                  </a:lnTo>
                  <a:lnTo>
                    <a:pt x="3618" y="741"/>
                  </a:lnTo>
                  <a:lnTo>
                    <a:pt x="3654" y="724"/>
                  </a:lnTo>
                  <a:lnTo>
                    <a:pt x="3680" y="697"/>
                  </a:lnTo>
                  <a:lnTo>
                    <a:pt x="3706" y="671"/>
                  </a:lnTo>
                  <a:lnTo>
                    <a:pt x="3724" y="644"/>
                  </a:lnTo>
                  <a:lnTo>
                    <a:pt x="3742" y="609"/>
                  </a:lnTo>
                  <a:lnTo>
                    <a:pt x="3742" y="574"/>
                  </a:lnTo>
                  <a:lnTo>
                    <a:pt x="3742" y="538"/>
                  </a:lnTo>
                  <a:lnTo>
                    <a:pt x="3742" y="485"/>
                  </a:lnTo>
                  <a:close/>
                  <a:moveTo>
                    <a:pt x="3768" y="1447"/>
                  </a:moveTo>
                  <a:lnTo>
                    <a:pt x="3768" y="1447"/>
                  </a:lnTo>
                  <a:lnTo>
                    <a:pt x="3759" y="1429"/>
                  </a:lnTo>
                  <a:lnTo>
                    <a:pt x="3742" y="1412"/>
                  </a:lnTo>
                  <a:lnTo>
                    <a:pt x="3724" y="1403"/>
                  </a:lnTo>
                  <a:lnTo>
                    <a:pt x="3706" y="1394"/>
                  </a:lnTo>
                  <a:lnTo>
                    <a:pt x="3654" y="1403"/>
                  </a:lnTo>
                  <a:lnTo>
                    <a:pt x="3601" y="1421"/>
                  </a:lnTo>
                  <a:lnTo>
                    <a:pt x="3556" y="1456"/>
                  </a:lnTo>
                  <a:lnTo>
                    <a:pt x="3512" y="1482"/>
                  </a:lnTo>
                  <a:lnTo>
                    <a:pt x="3495" y="1518"/>
                  </a:lnTo>
                  <a:lnTo>
                    <a:pt x="3495" y="1527"/>
                  </a:lnTo>
                  <a:lnTo>
                    <a:pt x="3504" y="1535"/>
                  </a:lnTo>
                  <a:lnTo>
                    <a:pt x="3504" y="1535"/>
                  </a:lnTo>
                  <a:lnTo>
                    <a:pt x="3556" y="1562"/>
                  </a:lnTo>
                  <a:lnTo>
                    <a:pt x="3601" y="1580"/>
                  </a:lnTo>
                  <a:lnTo>
                    <a:pt x="3654" y="1588"/>
                  </a:lnTo>
                  <a:lnTo>
                    <a:pt x="3689" y="1580"/>
                  </a:lnTo>
                  <a:lnTo>
                    <a:pt x="3724" y="1571"/>
                  </a:lnTo>
                  <a:lnTo>
                    <a:pt x="3751" y="1535"/>
                  </a:lnTo>
                  <a:lnTo>
                    <a:pt x="3768" y="1500"/>
                  </a:lnTo>
                  <a:lnTo>
                    <a:pt x="3768" y="1447"/>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6" name="Freeform 30"/>
            <p:cNvSpPr>
              <a:spLocks noChangeArrowheads="1"/>
            </p:cNvSpPr>
            <p:nvPr/>
          </p:nvSpPr>
          <p:spPr bwMode="auto">
            <a:xfrm>
              <a:off x="6339681" y="4311650"/>
              <a:ext cx="676275" cy="849313"/>
            </a:xfrm>
            <a:custGeom>
              <a:avLst/>
              <a:gdLst>
                <a:gd name="T0" fmla="*/ 1376 w 1880"/>
                <a:gd name="T1" fmla="*/ 2206 h 2357"/>
                <a:gd name="T2" fmla="*/ 1138 w 1880"/>
                <a:gd name="T3" fmla="*/ 2162 h 2357"/>
                <a:gd name="T4" fmla="*/ 961 w 1880"/>
                <a:gd name="T5" fmla="*/ 2188 h 2357"/>
                <a:gd name="T6" fmla="*/ 1050 w 1880"/>
                <a:gd name="T7" fmla="*/ 2268 h 2357"/>
                <a:gd name="T8" fmla="*/ 1394 w 1880"/>
                <a:gd name="T9" fmla="*/ 2356 h 2357"/>
                <a:gd name="T10" fmla="*/ 1782 w 1880"/>
                <a:gd name="T11" fmla="*/ 2250 h 2357"/>
                <a:gd name="T12" fmla="*/ 1729 w 1880"/>
                <a:gd name="T13" fmla="*/ 2223 h 2357"/>
                <a:gd name="T14" fmla="*/ 1862 w 1880"/>
                <a:gd name="T15" fmla="*/ 0 h 2357"/>
                <a:gd name="T16" fmla="*/ 1712 w 1880"/>
                <a:gd name="T17" fmla="*/ 70 h 2357"/>
                <a:gd name="T18" fmla="*/ 1650 w 1880"/>
                <a:gd name="T19" fmla="*/ 132 h 2357"/>
                <a:gd name="T20" fmla="*/ 1288 w 1880"/>
                <a:gd name="T21" fmla="*/ 88 h 2357"/>
                <a:gd name="T22" fmla="*/ 882 w 1880"/>
                <a:gd name="T23" fmla="*/ 79 h 2357"/>
                <a:gd name="T24" fmla="*/ 829 w 1880"/>
                <a:gd name="T25" fmla="*/ 132 h 2357"/>
                <a:gd name="T26" fmla="*/ 600 w 1880"/>
                <a:gd name="T27" fmla="*/ 220 h 2357"/>
                <a:gd name="T28" fmla="*/ 494 w 1880"/>
                <a:gd name="T29" fmla="*/ 300 h 2357"/>
                <a:gd name="T30" fmla="*/ 282 w 1880"/>
                <a:gd name="T31" fmla="*/ 317 h 2357"/>
                <a:gd name="T32" fmla="*/ 220 w 1880"/>
                <a:gd name="T33" fmla="*/ 414 h 2357"/>
                <a:gd name="T34" fmla="*/ 132 w 1880"/>
                <a:gd name="T35" fmla="*/ 538 h 2357"/>
                <a:gd name="T36" fmla="*/ 79 w 1880"/>
                <a:gd name="T37" fmla="*/ 617 h 2357"/>
                <a:gd name="T38" fmla="*/ 0 w 1880"/>
                <a:gd name="T39" fmla="*/ 776 h 2357"/>
                <a:gd name="T40" fmla="*/ 106 w 1880"/>
                <a:gd name="T41" fmla="*/ 847 h 2357"/>
                <a:gd name="T42" fmla="*/ 167 w 1880"/>
                <a:gd name="T43" fmla="*/ 1041 h 2357"/>
                <a:gd name="T44" fmla="*/ 238 w 1880"/>
                <a:gd name="T45" fmla="*/ 1147 h 2357"/>
                <a:gd name="T46" fmla="*/ 379 w 1880"/>
                <a:gd name="T47" fmla="*/ 1112 h 2357"/>
                <a:gd name="T48" fmla="*/ 582 w 1880"/>
                <a:gd name="T49" fmla="*/ 1129 h 2357"/>
                <a:gd name="T50" fmla="*/ 644 w 1880"/>
                <a:gd name="T51" fmla="*/ 1217 h 2357"/>
                <a:gd name="T52" fmla="*/ 423 w 1880"/>
                <a:gd name="T53" fmla="*/ 1200 h 2357"/>
                <a:gd name="T54" fmla="*/ 291 w 1880"/>
                <a:gd name="T55" fmla="*/ 1297 h 2357"/>
                <a:gd name="T56" fmla="*/ 388 w 1880"/>
                <a:gd name="T57" fmla="*/ 1482 h 2357"/>
                <a:gd name="T58" fmla="*/ 423 w 1880"/>
                <a:gd name="T59" fmla="*/ 1623 h 2357"/>
                <a:gd name="T60" fmla="*/ 547 w 1880"/>
                <a:gd name="T61" fmla="*/ 1685 h 2357"/>
                <a:gd name="T62" fmla="*/ 794 w 1880"/>
                <a:gd name="T63" fmla="*/ 1826 h 2357"/>
                <a:gd name="T64" fmla="*/ 838 w 1880"/>
                <a:gd name="T65" fmla="*/ 1765 h 2357"/>
                <a:gd name="T66" fmla="*/ 767 w 1880"/>
                <a:gd name="T67" fmla="*/ 1526 h 2357"/>
                <a:gd name="T68" fmla="*/ 891 w 1880"/>
                <a:gd name="T69" fmla="*/ 1535 h 2357"/>
                <a:gd name="T70" fmla="*/ 988 w 1880"/>
                <a:gd name="T71" fmla="*/ 1491 h 2357"/>
                <a:gd name="T72" fmla="*/ 909 w 1880"/>
                <a:gd name="T73" fmla="*/ 1403 h 2357"/>
                <a:gd name="T74" fmla="*/ 803 w 1880"/>
                <a:gd name="T75" fmla="*/ 1359 h 2357"/>
                <a:gd name="T76" fmla="*/ 944 w 1880"/>
                <a:gd name="T77" fmla="*/ 1341 h 2357"/>
                <a:gd name="T78" fmla="*/ 1076 w 1880"/>
                <a:gd name="T79" fmla="*/ 1350 h 2357"/>
                <a:gd name="T80" fmla="*/ 1191 w 1880"/>
                <a:gd name="T81" fmla="*/ 1279 h 2357"/>
                <a:gd name="T82" fmla="*/ 1120 w 1880"/>
                <a:gd name="T83" fmla="*/ 1094 h 2357"/>
                <a:gd name="T84" fmla="*/ 944 w 1880"/>
                <a:gd name="T85" fmla="*/ 1085 h 2357"/>
                <a:gd name="T86" fmla="*/ 820 w 1880"/>
                <a:gd name="T87" fmla="*/ 1076 h 2357"/>
                <a:gd name="T88" fmla="*/ 829 w 1880"/>
                <a:gd name="T89" fmla="*/ 997 h 2357"/>
                <a:gd name="T90" fmla="*/ 909 w 1880"/>
                <a:gd name="T91" fmla="*/ 882 h 2357"/>
                <a:gd name="T92" fmla="*/ 670 w 1880"/>
                <a:gd name="T93" fmla="*/ 582 h 2357"/>
                <a:gd name="T94" fmla="*/ 741 w 1880"/>
                <a:gd name="T95" fmla="*/ 467 h 2357"/>
                <a:gd name="T96" fmla="*/ 847 w 1880"/>
                <a:gd name="T97" fmla="*/ 529 h 2357"/>
                <a:gd name="T98" fmla="*/ 1067 w 1880"/>
                <a:gd name="T99" fmla="*/ 538 h 2357"/>
                <a:gd name="T100" fmla="*/ 1059 w 1880"/>
                <a:gd name="T101" fmla="*/ 397 h 2357"/>
                <a:gd name="T102" fmla="*/ 1164 w 1880"/>
                <a:gd name="T103" fmla="*/ 300 h 2357"/>
                <a:gd name="T104" fmla="*/ 1288 w 1880"/>
                <a:gd name="T105" fmla="*/ 362 h 2357"/>
                <a:gd name="T106" fmla="*/ 1376 w 1880"/>
                <a:gd name="T107" fmla="*/ 326 h 2357"/>
                <a:gd name="T108" fmla="*/ 1526 w 1880"/>
                <a:gd name="T109" fmla="*/ 264 h 2357"/>
                <a:gd name="T110" fmla="*/ 1729 w 1880"/>
                <a:gd name="T111" fmla="*/ 353 h 2357"/>
                <a:gd name="T112" fmla="*/ 1800 w 1880"/>
                <a:gd name="T113" fmla="*/ 238 h 2357"/>
                <a:gd name="T114" fmla="*/ 1879 w 1880"/>
                <a:gd name="T115" fmla="*/ 11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0" h="2357">
                  <a:moveTo>
                    <a:pt x="1606" y="2215"/>
                  </a:moveTo>
                  <a:lnTo>
                    <a:pt x="1606" y="2215"/>
                  </a:lnTo>
                  <a:lnTo>
                    <a:pt x="1570" y="2206"/>
                  </a:lnTo>
                  <a:lnTo>
                    <a:pt x="1517" y="2206"/>
                  </a:lnTo>
                  <a:lnTo>
                    <a:pt x="1376" y="2206"/>
                  </a:lnTo>
                  <a:lnTo>
                    <a:pt x="1306" y="2206"/>
                  </a:lnTo>
                  <a:lnTo>
                    <a:pt x="1235" y="2197"/>
                  </a:lnTo>
                  <a:lnTo>
                    <a:pt x="1182" y="2188"/>
                  </a:lnTo>
                  <a:lnTo>
                    <a:pt x="1138" y="2162"/>
                  </a:lnTo>
                  <a:lnTo>
                    <a:pt x="1138" y="2162"/>
                  </a:lnTo>
                  <a:lnTo>
                    <a:pt x="1103" y="2144"/>
                  </a:lnTo>
                  <a:lnTo>
                    <a:pt x="1067" y="2144"/>
                  </a:lnTo>
                  <a:lnTo>
                    <a:pt x="1023" y="2153"/>
                  </a:lnTo>
                  <a:lnTo>
                    <a:pt x="988" y="2170"/>
                  </a:lnTo>
                  <a:lnTo>
                    <a:pt x="961" y="2188"/>
                  </a:lnTo>
                  <a:lnTo>
                    <a:pt x="944" y="2215"/>
                  </a:lnTo>
                  <a:lnTo>
                    <a:pt x="944" y="2232"/>
                  </a:lnTo>
                  <a:lnTo>
                    <a:pt x="961" y="2241"/>
                  </a:lnTo>
                  <a:lnTo>
                    <a:pt x="961" y="2241"/>
                  </a:lnTo>
                  <a:lnTo>
                    <a:pt x="1050" y="2268"/>
                  </a:lnTo>
                  <a:lnTo>
                    <a:pt x="1156" y="2303"/>
                  </a:lnTo>
                  <a:lnTo>
                    <a:pt x="1270" y="2338"/>
                  </a:lnTo>
                  <a:lnTo>
                    <a:pt x="1332" y="2347"/>
                  </a:lnTo>
                  <a:lnTo>
                    <a:pt x="1394" y="2356"/>
                  </a:lnTo>
                  <a:lnTo>
                    <a:pt x="1394" y="2356"/>
                  </a:lnTo>
                  <a:lnTo>
                    <a:pt x="1464" y="2347"/>
                  </a:lnTo>
                  <a:lnTo>
                    <a:pt x="1526" y="2338"/>
                  </a:lnTo>
                  <a:lnTo>
                    <a:pt x="1659" y="2312"/>
                  </a:lnTo>
                  <a:lnTo>
                    <a:pt x="1756" y="2268"/>
                  </a:lnTo>
                  <a:lnTo>
                    <a:pt x="1782" y="2250"/>
                  </a:lnTo>
                  <a:lnTo>
                    <a:pt x="1791" y="2232"/>
                  </a:lnTo>
                  <a:lnTo>
                    <a:pt x="1791" y="2232"/>
                  </a:lnTo>
                  <a:lnTo>
                    <a:pt x="1791" y="2215"/>
                  </a:lnTo>
                  <a:lnTo>
                    <a:pt x="1773" y="2215"/>
                  </a:lnTo>
                  <a:lnTo>
                    <a:pt x="1729" y="2223"/>
                  </a:lnTo>
                  <a:lnTo>
                    <a:pt x="1667" y="2232"/>
                  </a:lnTo>
                  <a:lnTo>
                    <a:pt x="1641" y="2223"/>
                  </a:lnTo>
                  <a:lnTo>
                    <a:pt x="1606" y="2215"/>
                  </a:lnTo>
                  <a:close/>
                  <a:moveTo>
                    <a:pt x="1862" y="0"/>
                  </a:moveTo>
                  <a:lnTo>
                    <a:pt x="1862" y="0"/>
                  </a:lnTo>
                  <a:lnTo>
                    <a:pt x="1809" y="9"/>
                  </a:lnTo>
                  <a:lnTo>
                    <a:pt x="1756" y="17"/>
                  </a:lnTo>
                  <a:lnTo>
                    <a:pt x="1720" y="44"/>
                  </a:lnTo>
                  <a:lnTo>
                    <a:pt x="1712" y="53"/>
                  </a:lnTo>
                  <a:lnTo>
                    <a:pt x="1712" y="70"/>
                  </a:lnTo>
                  <a:lnTo>
                    <a:pt x="1712" y="70"/>
                  </a:lnTo>
                  <a:lnTo>
                    <a:pt x="1720" y="79"/>
                  </a:lnTo>
                  <a:lnTo>
                    <a:pt x="1712" y="97"/>
                  </a:lnTo>
                  <a:lnTo>
                    <a:pt x="1694" y="123"/>
                  </a:lnTo>
                  <a:lnTo>
                    <a:pt x="1650" y="132"/>
                  </a:lnTo>
                  <a:lnTo>
                    <a:pt x="1597" y="141"/>
                  </a:lnTo>
                  <a:lnTo>
                    <a:pt x="1597" y="141"/>
                  </a:lnTo>
                  <a:lnTo>
                    <a:pt x="1464" y="123"/>
                  </a:lnTo>
                  <a:lnTo>
                    <a:pt x="1359" y="106"/>
                  </a:lnTo>
                  <a:lnTo>
                    <a:pt x="1288" y="88"/>
                  </a:lnTo>
                  <a:lnTo>
                    <a:pt x="1288" y="88"/>
                  </a:lnTo>
                  <a:lnTo>
                    <a:pt x="1253" y="79"/>
                  </a:lnTo>
                  <a:lnTo>
                    <a:pt x="1217" y="70"/>
                  </a:lnTo>
                  <a:lnTo>
                    <a:pt x="1103" y="70"/>
                  </a:lnTo>
                  <a:lnTo>
                    <a:pt x="882" y="79"/>
                  </a:lnTo>
                  <a:lnTo>
                    <a:pt x="882" y="79"/>
                  </a:lnTo>
                  <a:lnTo>
                    <a:pt x="882" y="97"/>
                  </a:lnTo>
                  <a:lnTo>
                    <a:pt x="882" y="97"/>
                  </a:lnTo>
                  <a:lnTo>
                    <a:pt x="864" y="114"/>
                  </a:lnTo>
                  <a:lnTo>
                    <a:pt x="829" y="132"/>
                  </a:lnTo>
                  <a:lnTo>
                    <a:pt x="750" y="176"/>
                  </a:lnTo>
                  <a:lnTo>
                    <a:pt x="661" y="212"/>
                  </a:lnTo>
                  <a:lnTo>
                    <a:pt x="626" y="220"/>
                  </a:lnTo>
                  <a:lnTo>
                    <a:pt x="600" y="220"/>
                  </a:lnTo>
                  <a:lnTo>
                    <a:pt x="600" y="220"/>
                  </a:lnTo>
                  <a:lnTo>
                    <a:pt x="591" y="220"/>
                  </a:lnTo>
                  <a:lnTo>
                    <a:pt x="573" y="220"/>
                  </a:lnTo>
                  <a:lnTo>
                    <a:pt x="547" y="247"/>
                  </a:lnTo>
                  <a:lnTo>
                    <a:pt x="511" y="282"/>
                  </a:lnTo>
                  <a:lnTo>
                    <a:pt x="494" y="300"/>
                  </a:lnTo>
                  <a:lnTo>
                    <a:pt x="467" y="309"/>
                  </a:lnTo>
                  <a:lnTo>
                    <a:pt x="467" y="309"/>
                  </a:lnTo>
                  <a:lnTo>
                    <a:pt x="397" y="317"/>
                  </a:lnTo>
                  <a:lnTo>
                    <a:pt x="335" y="317"/>
                  </a:lnTo>
                  <a:lnTo>
                    <a:pt x="282" y="317"/>
                  </a:lnTo>
                  <a:lnTo>
                    <a:pt x="264" y="326"/>
                  </a:lnTo>
                  <a:lnTo>
                    <a:pt x="256" y="335"/>
                  </a:lnTo>
                  <a:lnTo>
                    <a:pt x="256" y="335"/>
                  </a:lnTo>
                  <a:lnTo>
                    <a:pt x="247" y="370"/>
                  </a:lnTo>
                  <a:lnTo>
                    <a:pt x="220" y="414"/>
                  </a:lnTo>
                  <a:lnTo>
                    <a:pt x="185" y="467"/>
                  </a:lnTo>
                  <a:lnTo>
                    <a:pt x="150" y="503"/>
                  </a:lnTo>
                  <a:lnTo>
                    <a:pt x="150" y="503"/>
                  </a:lnTo>
                  <a:lnTo>
                    <a:pt x="141" y="520"/>
                  </a:lnTo>
                  <a:lnTo>
                    <a:pt x="132" y="538"/>
                  </a:lnTo>
                  <a:lnTo>
                    <a:pt x="123" y="573"/>
                  </a:lnTo>
                  <a:lnTo>
                    <a:pt x="114" y="600"/>
                  </a:lnTo>
                  <a:lnTo>
                    <a:pt x="106" y="609"/>
                  </a:lnTo>
                  <a:lnTo>
                    <a:pt x="79" y="617"/>
                  </a:lnTo>
                  <a:lnTo>
                    <a:pt x="79" y="617"/>
                  </a:lnTo>
                  <a:lnTo>
                    <a:pt x="70" y="626"/>
                  </a:lnTo>
                  <a:lnTo>
                    <a:pt x="53" y="635"/>
                  </a:lnTo>
                  <a:lnTo>
                    <a:pt x="35" y="670"/>
                  </a:lnTo>
                  <a:lnTo>
                    <a:pt x="0" y="776"/>
                  </a:lnTo>
                  <a:lnTo>
                    <a:pt x="0" y="776"/>
                  </a:lnTo>
                  <a:lnTo>
                    <a:pt x="8" y="785"/>
                  </a:lnTo>
                  <a:lnTo>
                    <a:pt x="8" y="785"/>
                  </a:lnTo>
                  <a:lnTo>
                    <a:pt x="44" y="803"/>
                  </a:lnTo>
                  <a:lnTo>
                    <a:pt x="79" y="820"/>
                  </a:lnTo>
                  <a:lnTo>
                    <a:pt x="106" y="847"/>
                  </a:lnTo>
                  <a:lnTo>
                    <a:pt x="132" y="882"/>
                  </a:lnTo>
                  <a:lnTo>
                    <a:pt x="150" y="917"/>
                  </a:lnTo>
                  <a:lnTo>
                    <a:pt x="158" y="953"/>
                  </a:lnTo>
                  <a:lnTo>
                    <a:pt x="167" y="997"/>
                  </a:lnTo>
                  <a:lnTo>
                    <a:pt x="167" y="1041"/>
                  </a:lnTo>
                  <a:lnTo>
                    <a:pt x="167" y="1041"/>
                  </a:lnTo>
                  <a:lnTo>
                    <a:pt x="167" y="1076"/>
                  </a:lnTo>
                  <a:lnTo>
                    <a:pt x="185" y="1112"/>
                  </a:lnTo>
                  <a:lnTo>
                    <a:pt x="211" y="1129"/>
                  </a:lnTo>
                  <a:lnTo>
                    <a:pt x="238" y="1147"/>
                  </a:lnTo>
                  <a:lnTo>
                    <a:pt x="273" y="1147"/>
                  </a:lnTo>
                  <a:lnTo>
                    <a:pt x="317" y="1147"/>
                  </a:lnTo>
                  <a:lnTo>
                    <a:pt x="353" y="1129"/>
                  </a:lnTo>
                  <a:lnTo>
                    <a:pt x="379" y="1112"/>
                  </a:lnTo>
                  <a:lnTo>
                    <a:pt x="379" y="1112"/>
                  </a:lnTo>
                  <a:lnTo>
                    <a:pt x="406" y="1085"/>
                  </a:lnTo>
                  <a:lnTo>
                    <a:pt x="450" y="1085"/>
                  </a:lnTo>
                  <a:lnTo>
                    <a:pt x="494" y="1094"/>
                  </a:lnTo>
                  <a:lnTo>
                    <a:pt x="538" y="1112"/>
                  </a:lnTo>
                  <a:lnTo>
                    <a:pt x="582" y="1129"/>
                  </a:lnTo>
                  <a:lnTo>
                    <a:pt x="617" y="1156"/>
                  </a:lnTo>
                  <a:lnTo>
                    <a:pt x="635" y="1182"/>
                  </a:lnTo>
                  <a:lnTo>
                    <a:pt x="644" y="1209"/>
                  </a:lnTo>
                  <a:lnTo>
                    <a:pt x="644" y="1209"/>
                  </a:lnTo>
                  <a:lnTo>
                    <a:pt x="644" y="1217"/>
                  </a:lnTo>
                  <a:lnTo>
                    <a:pt x="635" y="1217"/>
                  </a:lnTo>
                  <a:lnTo>
                    <a:pt x="608" y="1217"/>
                  </a:lnTo>
                  <a:lnTo>
                    <a:pt x="529" y="1209"/>
                  </a:lnTo>
                  <a:lnTo>
                    <a:pt x="476" y="1200"/>
                  </a:lnTo>
                  <a:lnTo>
                    <a:pt x="423" y="1200"/>
                  </a:lnTo>
                  <a:lnTo>
                    <a:pt x="379" y="1209"/>
                  </a:lnTo>
                  <a:lnTo>
                    <a:pt x="326" y="1235"/>
                  </a:lnTo>
                  <a:lnTo>
                    <a:pt x="326" y="1235"/>
                  </a:lnTo>
                  <a:lnTo>
                    <a:pt x="300" y="1262"/>
                  </a:lnTo>
                  <a:lnTo>
                    <a:pt x="291" y="1297"/>
                  </a:lnTo>
                  <a:lnTo>
                    <a:pt x="308" y="1323"/>
                  </a:lnTo>
                  <a:lnTo>
                    <a:pt x="326" y="1359"/>
                  </a:lnTo>
                  <a:lnTo>
                    <a:pt x="379" y="1420"/>
                  </a:lnTo>
                  <a:lnTo>
                    <a:pt x="388" y="1447"/>
                  </a:lnTo>
                  <a:lnTo>
                    <a:pt x="388" y="1482"/>
                  </a:lnTo>
                  <a:lnTo>
                    <a:pt x="388" y="1482"/>
                  </a:lnTo>
                  <a:lnTo>
                    <a:pt x="388" y="1517"/>
                  </a:lnTo>
                  <a:lnTo>
                    <a:pt x="388" y="1553"/>
                  </a:lnTo>
                  <a:lnTo>
                    <a:pt x="406" y="1588"/>
                  </a:lnTo>
                  <a:lnTo>
                    <a:pt x="423" y="1623"/>
                  </a:lnTo>
                  <a:lnTo>
                    <a:pt x="441" y="1650"/>
                  </a:lnTo>
                  <a:lnTo>
                    <a:pt x="476" y="1667"/>
                  </a:lnTo>
                  <a:lnTo>
                    <a:pt x="511" y="1685"/>
                  </a:lnTo>
                  <a:lnTo>
                    <a:pt x="547" y="1685"/>
                  </a:lnTo>
                  <a:lnTo>
                    <a:pt x="547" y="1685"/>
                  </a:lnTo>
                  <a:lnTo>
                    <a:pt x="582" y="1694"/>
                  </a:lnTo>
                  <a:lnTo>
                    <a:pt x="626" y="1712"/>
                  </a:lnTo>
                  <a:lnTo>
                    <a:pt x="697" y="1765"/>
                  </a:lnTo>
                  <a:lnTo>
                    <a:pt x="767" y="1809"/>
                  </a:lnTo>
                  <a:lnTo>
                    <a:pt x="794" y="1826"/>
                  </a:lnTo>
                  <a:lnTo>
                    <a:pt x="820" y="1818"/>
                  </a:lnTo>
                  <a:lnTo>
                    <a:pt x="820" y="1818"/>
                  </a:lnTo>
                  <a:lnTo>
                    <a:pt x="829" y="1818"/>
                  </a:lnTo>
                  <a:lnTo>
                    <a:pt x="838" y="1800"/>
                  </a:lnTo>
                  <a:lnTo>
                    <a:pt x="838" y="1765"/>
                  </a:lnTo>
                  <a:lnTo>
                    <a:pt x="829" y="1720"/>
                  </a:lnTo>
                  <a:lnTo>
                    <a:pt x="811" y="1676"/>
                  </a:lnTo>
                  <a:lnTo>
                    <a:pt x="776" y="1579"/>
                  </a:lnTo>
                  <a:lnTo>
                    <a:pt x="767" y="1544"/>
                  </a:lnTo>
                  <a:lnTo>
                    <a:pt x="767" y="1526"/>
                  </a:lnTo>
                  <a:lnTo>
                    <a:pt x="767" y="1526"/>
                  </a:lnTo>
                  <a:lnTo>
                    <a:pt x="785" y="1517"/>
                  </a:lnTo>
                  <a:lnTo>
                    <a:pt x="803" y="1517"/>
                  </a:lnTo>
                  <a:lnTo>
                    <a:pt x="856" y="1535"/>
                  </a:lnTo>
                  <a:lnTo>
                    <a:pt x="891" y="1535"/>
                  </a:lnTo>
                  <a:lnTo>
                    <a:pt x="917" y="1544"/>
                  </a:lnTo>
                  <a:lnTo>
                    <a:pt x="953" y="1535"/>
                  </a:lnTo>
                  <a:lnTo>
                    <a:pt x="979" y="1517"/>
                  </a:lnTo>
                  <a:lnTo>
                    <a:pt x="979" y="1517"/>
                  </a:lnTo>
                  <a:lnTo>
                    <a:pt x="988" y="1491"/>
                  </a:lnTo>
                  <a:lnTo>
                    <a:pt x="997" y="1465"/>
                  </a:lnTo>
                  <a:lnTo>
                    <a:pt x="988" y="1447"/>
                  </a:lnTo>
                  <a:lnTo>
                    <a:pt x="961" y="1429"/>
                  </a:lnTo>
                  <a:lnTo>
                    <a:pt x="944" y="1412"/>
                  </a:lnTo>
                  <a:lnTo>
                    <a:pt x="909" y="1403"/>
                  </a:lnTo>
                  <a:lnTo>
                    <a:pt x="838" y="1394"/>
                  </a:lnTo>
                  <a:lnTo>
                    <a:pt x="838" y="1394"/>
                  </a:lnTo>
                  <a:lnTo>
                    <a:pt x="811" y="1394"/>
                  </a:lnTo>
                  <a:lnTo>
                    <a:pt x="803" y="1376"/>
                  </a:lnTo>
                  <a:lnTo>
                    <a:pt x="803" y="1359"/>
                  </a:lnTo>
                  <a:lnTo>
                    <a:pt x="820" y="1341"/>
                  </a:lnTo>
                  <a:lnTo>
                    <a:pt x="838" y="1332"/>
                  </a:lnTo>
                  <a:lnTo>
                    <a:pt x="873" y="1323"/>
                  </a:lnTo>
                  <a:lnTo>
                    <a:pt x="909" y="1323"/>
                  </a:lnTo>
                  <a:lnTo>
                    <a:pt x="944" y="1341"/>
                  </a:lnTo>
                  <a:lnTo>
                    <a:pt x="944" y="1341"/>
                  </a:lnTo>
                  <a:lnTo>
                    <a:pt x="988" y="1359"/>
                  </a:lnTo>
                  <a:lnTo>
                    <a:pt x="1014" y="1359"/>
                  </a:lnTo>
                  <a:lnTo>
                    <a:pt x="1050" y="1359"/>
                  </a:lnTo>
                  <a:lnTo>
                    <a:pt x="1076" y="1350"/>
                  </a:lnTo>
                  <a:lnTo>
                    <a:pt x="1120" y="1332"/>
                  </a:lnTo>
                  <a:lnTo>
                    <a:pt x="1164" y="1315"/>
                  </a:lnTo>
                  <a:lnTo>
                    <a:pt x="1164" y="1315"/>
                  </a:lnTo>
                  <a:lnTo>
                    <a:pt x="1182" y="1297"/>
                  </a:lnTo>
                  <a:lnTo>
                    <a:pt x="1191" y="1279"/>
                  </a:lnTo>
                  <a:lnTo>
                    <a:pt x="1200" y="1244"/>
                  </a:lnTo>
                  <a:lnTo>
                    <a:pt x="1191" y="1200"/>
                  </a:lnTo>
                  <a:lnTo>
                    <a:pt x="1182" y="1165"/>
                  </a:lnTo>
                  <a:lnTo>
                    <a:pt x="1156" y="1120"/>
                  </a:lnTo>
                  <a:lnTo>
                    <a:pt x="1120" y="1094"/>
                  </a:lnTo>
                  <a:lnTo>
                    <a:pt x="1067" y="1067"/>
                  </a:lnTo>
                  <a:lnTo>
                    <a:pt x="1067" y="1067"/>
                  </a:lnTo>
                  <a:lnTo>
                    <a:pt x="1014" y="1059"/>
                  </a:lnTo>
                  <a:lnTo>
                    <a:pt x="970" y="1067"/>
                  </a:lnTo>
                  <a:lnTo>
                    <a:pt x="944" y="1085"/>
                  </a:lnTo>
                  <a:lnTo>
                    <a:pt x="917" y="1103"/>
                  </a:lnTo>
                  <a:lnTo>
                    <a:pt x="900" y="1112"/>
                  </a:lnTo>
                  <a:lnTo>
                    <a:pt x="882" y="1120"/>
                  </a:lnTo>
                  <a:lnTo>
                    <a:pt x="856" y="1112"/>
                  </a:lnTo>
                  <a:lnTo>
                    <a:pt x="820" y="1076"/>
                  </a:lnTo>
                  <a:lnTo>
                    <a:pt x="820" y="1076"/>
                  </a:lnTo>
                  <a:lnTo>
                    <a:pt x="794" y="1041"/>
                  </a:lnTo>
                  <a:lnTo>
                    <a:pt x="785" y="1023"/>
                  </a:lnTo>
                  <a:lnTo>
                    <a:pt x="803" y="1006"/>
                  </a:lnTo>
                  <a:lnTo>
                    <a:pt x="829" y="997"/>
                  </a:lnTo>
                  <a:lnTo>
                    <a:pt x="882" y="970"/>
                  </a:lnTo>
                  <a:lnTo>
                    <a:pt x="909" y="953"/>
                  </a:lnTo>
                  <a:lnTo>
                    <a:pt x="917" y="917"/>
                  </a:lnTo>
                  <a:lnTo>
                    <a:pt x="917" y="917"/>
                  </a:lnTo>
                  <a:lnTo>
                    <a:pt x="909" y="882"/>
                  </a:lnTo>
                  <a:lnTo>
                    <a:pt x="891" y="847"/>
                  </a:lnTo>
                  <a:lnTo>
                    <a:pt x="820" y="759"/>
                  </a:lnTo>
                  <a:lnTo>
                    <a:pt x="741" y="670"/>
                  </a:lnTo>
                  <a:lnTo>
                    <a:pt x="670" y="582"/>
                  </a:lnTo>
                  <a:lnTo>
                    <a:pt x="670" y="582"/>
                  </a:lnTo>
                  <a:lnTo>
                    <a:pt x="653" y="547"/>
                  </a:lnTo>
                  <a:lnTo>
                    <a:pt x="661" y="512"/>
                  </a:lnTo>
                  <a:lnTo>
                    <a:pt x="679" y="494"/>
                  </a:lnTo>
                  <a:lnTo>
                    <a:pt x="706" y="476"/>
                  </a:lnTo>
                  <a:lnTo>
                    <a:pt x="741" y="467"/>
                  </a:lnTo>
                  <a:lnTo>
                    <a:pt x="776" y="467"/>
                  </a:lnTo>
                  <a:lnTo>
                    <a:pt x="803" y="476"/>
                  </a:lnTo>
                  <a:lnTo>
                    <a:pt x="829" y="503"/>
                  </a:lnTo>
                  <a:lnTo>
                    <a:pt x="829" y="503"/>
                  </a:lnTo>
                  <a:lnTo>
                    <a:pt x="847" y="529"/>
                  </a:lnTo>
                  <a:lnTo>
                    <a:pt x="873" y="547"/>
                  </a:lnTo>
                  <a:lnTo>
                    <a:pt x="900" y="556"/>
                  </a:lnTo>
                  <a:lnTo>
                    <a:pt x="935" y="564"/>
                  </a:lnTo>
                  <a:lnTo>
                    <a:pt x="1006" y="556"/>
                  </a:lnTo>
                  <a:lnTo>
                    <a:pt x="1067" y="538"/>
                  </a:lnTo>
                  <a:lnTo>
                    <a:pt x="1067" y="538"/>
                  </a:lnTo>
                  <a:lnTo>
                    <a:pt x="1085" y="520"/>
                  </a:lnTo>
                  <a:lnTo>
                    <a:pt x="1085" y="494"/>
                  </a:lnTo>
                  <a:lnTo>
                    <a:pt x="1067" y="432"/>
                  </a:lnTo>
                  <a:lnTo>
                    <a:pt x="1059" y="397"/>
                  </a:lnTo>
                  <a:lnTo>
                    <a:pt x="1067" y="370"/>
                  </a:lnTo>
                  <a:lnTo>
                    <a:pt x="1085" y="335"/>
                  </a:lnTo>
                  <a:lnTo>
                    <a:pt x="1120" y="317"/>
                  </a:lnTo>
                  <a:lnTo>
                    <a:pt x="1120" y="317"/>
                  </a:lnTo>
                  <a:lnTo>
                    <a:pt x="1164" y="300"/>
                  </a:lnTo>
                  <a:lnTo>
                    <a:pt x="1200" y="300"/>
                  </a:lnTo>
                  <a:lnTo>
                    <a:pt x="1226" y="300"/>
                  </a:lnTo>
                  <a:lnTo>
                    <a:pt x="1244" y="317"/>
                  </a:lnTo>
                  <a:lnTo>
                    <a:pt x="1270" y="344"/>
                  </a:lnTo>
                  <a:lnTo>
                    <a:pt x="1288" y="362"/>
                  </a:lnTo>
                  <a:lnTo>
                    <a:pt x="1306" y="370"/>
                  </a:lnTo>
                  <a:lnTo>
                    <a:pt x="1306" y="370"/>
                  </a:lnTo>
                  <a:lnTo>
                    <a:pt x="1314" y="370"/>
                  </a:lnTo>
                  <a:lnTo>
                    <a:pt x="1332" y="362"/>
                  </a:lnTo>
                  <a:lnTo>
                    <a:pt x="1376" y="326"/>
                  </a:lnTo>
                  <a:lnTo>
                    <a:pt x="1403" y="300"/>
                  </a:lnTo>
                  <a:lnTo>
                    <a:pt x="1438" y="282"/>
                  </a:lnTo>
                  <a:lnTo>
                    <a:pt x="1473" y="264"/>
                  </a:lnTo>
                  <a:lnTo>
                    <a:pt x="1526" y="264"/>
                  </a:lnTo>
                  <a:lnTo>
                    <a:pt x="1526" y="264"/>
                  </a:lnTo>
                  <a:lnTo>
                    <a:pt x="1579" y="273"/>
                  </a:lnTo>
                  <a:lnTo>
                    <a:pt x="1632" y="291"/>
                  </a:lnTo>
                  <a:lnTo>
                    <a:pt x="1676" y="317"/>
                  </a:lnTo>
                  <a:lnTo>
                    <a:pt x="1729" y="353"/>
                  </a:lnTo>
                  <a:lnTo>
                    <a:pt x="1729" y="353"/>
                  </a:lnTo>
                  <a:lnTo>
                    <a:pt x="1773" y="300"/>
                  </a:lnTo>
                  <a:lnTo>
                    <a:pt x="1791" y="282"/>
                  </a:lnTo>
                  <a:lnTo>
                    <a:pt x="1800" y="256"/>
                  </a:lnTo>
                  <a:lnTo>
                    <a:pt x="1800" y="256"/>
                  </a:lnTo>
                  <a:lnTo>
                    <a:pt x="1800" y="238"/>
                  </a:lnTo>
                  <a:lnTo>
                    <a:pt x="1809" y="220"/>
                  </a:lnTo>
                  <a:lnTo>
                    <a:pt x="1835" y="194"/>
                  </a:lnTo>
                  <a:lnTo>
                    <a:pt x="1870" y="159"/>
                  </a:lnTo>
                  <a:lnTo>
                    <a:pt x="1879" y="141"/>
                  </a:lnTo>
                  <a:lnTo>
                    <a:pt x="1879" y="114"/>
                  </a:lnTo>
                  <a:lnTo>
                    <a:pt x="1879" y="114"/>
                  </a:lnTo>
                  <a:lnTo>
                    <a:pt x="1870" y="62"/>
                  </a:lnTo>
                  <a:lnTo>
                    <a:pt x="1862" y="0"/>
                  </a:lnTo>
                  <a:close/>
                </a:path>
              </a:pathLst>
            </a:custGeom>
            <a:solidFill>
              <a:srgbClr val="283583"/>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7" name="Freeform 31"/>
            <p:cNvSpPr>
              <a:spLocks noChangeArrowheads="1"/>
            </p:cNvSpPr>
            <p:nvPr/>
          </p:nvSpPr>
          <p:spPr bwMode="auto">
            <a:xfrm>
              <a:off x="7619206" y="5057775"/>
              <a:ext cx="247650" cy="139700"/>
            </a:xfrm>
            <a:custGeom>
              <a:avLst/>
              <a:gdLst>
                <a:gd name="T0" fmla="*/ 62 w 689"/>
                <a:gd name="T1" fmla="*/ 362 h 390"/>
                <a:gd name="T2" fmla="*/ 62 w 689"/>
                <a:gd name="T3" fmla="*/ 362 h 390"/>
                <a:gd name="T4" fmla="*/ 97 w 689"/>
                <a:gd name="T5" fmla="*/ 371 h 390"/>
                <a:gd name="T6" fmla="*/ 123 w 689"/>
                <a:gd name="T7" fmla="*/ 380 h 390"/>
                <a:gd name="T8" fmla="*/ 194 w 689"/>
                <a:gd name="T9" fmla="*/ 389 h 390"/>
                <a:gd name="T10" fmla="*/ 264 w 689"/>
                <a:gd name="T11" fmla="*/ 380 h 390"/>
                <a:gd name="T12" fmla="*/ 326 w 689"/>
                <a:gd name="T13" fmla="*/ 362 h 390"/>
                <a:gd name="T14" fmla="*/ 388 w 689"/>
                <a:gd name="T15" fmla="*/ 345 h 390"/>
                <a:gd name="T16" fmla="*/ 432 w 689"/>
                <a:gd name="T17" fmla="*/ 318 h 390"/>
                <a:gd name="T18" fmla="*/ 459 w 689"/>
                <a:gd name="T19" fmla="*/ 292 h 390"/>
                <a:gd name="T20" fmla="*/ 467 w 689"/>
                <a:gd name="T21" fmla="*/ 265 h 390"/>
                <a:gd name="T22" fmla="*/ 467 w 689"/>
                <a:gd name="T23" fmla="*/ 265 h 390"/>
                <a:gd name="T24" fmla="*/ 467 w 689"/>
                <a:gd name="T25" fmla="*/ 247 h 390"/>
                <a:gd name="T26" fmla="*/ 476 w 689"/>
                <a:gd name="T27" fmla="*/ 221 h 390"/>
                <a:gd name="T28" fmla="*/ 503 w 689"/>
                <a:gd name="T29" fmla="*/ 168 h 390"/>
                <a:gd name="T30" fmla="*/ 556 w 689"/>
                <a:gd name="T31" fmla="*/ 115 h 390"/>
                <a:gd name="T32" fmla="*/ 591 w 689"/>
                <a:gd name="T33" fmla="*/ 97 h 390"/>
                <a:gd name="T34" fmla="*/ 626 w 689"/>
                <a:gd name="T35" fmla="*/ 80 h 390"/>
                <a:gd name="T36" fmla="*/ 626 w 689"/>
                <a:gd name="T37" fmla="*/ 80 h 390"/>
                <a:gd name="T38" fmla="*/ 653 w 689"/>
                <a:gd name="T39" fmla="*/ 62 h 390"/>
                <a:gd name="T40" fmla="*/ 679 w 689"/>
                <a:gd name="T41" fmla="*/ 45 h 390"/>
                <a:gd name="T42" fmla="*/ 688 w 689"/>
                <a:gd name="T43" fmla="*/ 27 h 390"/>
                <a:gd name="T44" fmla="*/ 688 w 689"/>
                <a:gd name="T45" fmla="*/ 9 h 390"/>
                <a:gd name="T46" fmla="*/ 679 w 689"/>
                <a:gd name="T47" fmla="*/ 0 h 390"/>
                <a:gd name="T48" fmla="*/ 662 w 689"/>
                <a:gd name="T49" fmla="*/ 0 h 390"/>
                <a:gd name="T50" fmla="*/ 644 w 689"/>
                <a:gd name="T51" fmla="*/ 9 h 390"/>
                <a:gd name="T52" fmla="*/ 617 w 689"/>
                <a:gd name="T53" fmla="*/ 18 h 390"/>
                <a:gd name="T54" fmla="*/ 617 w 689"/>
                <a:gd name="T55" fmla="*/ 18 h 390"/>
                <a:gd name="T56" fmla="*/ 556 w 689"/>
                <a:gd name="T57" fmla="*/ 62 h 390"/>
                <a:gd name="T58" fmla="*/ 459 w 689"/>
                <a:gd name="T59" fmla="*/ 106 h 390"/>
                <a:gd name="T60" fmla="*/ 335 w 689"/>
                <a:gd name="T61" fmla="*/ 133 h 390"/>
                <a:gd name="T62" fmla="*/ 194 w 689"/>
                <a:gd name="T63" fmla="*/ 150 h 390"/>
                <a:gd name="T64" fmla="*/ 194 w 689"/>
                <a:gd name="T65" fmla="*/ 150 h 390"/>
                <a:gd name="T66" fmla="*/ 132 w 689"/>
                <a:gd name="T67" fmla="*/ 159 h 390"/>
                <a:gd name="T68" fmla="*/ 79 w 689"/>
                <a:gd name="T69" fmla="*/ 177 h 390"/>
                <a:gd name="T70" fmla="*/ 35 w 689"/>
                <a:gd name="T71" fmla="*/ 203 h 390"/>
                <a:gd name="T72" fmla="*/ 9 w 689"/>
                <a:gd name="T73" fmla="*/ 230 h 390"/>
                <a:gd name="T74" fmla="*/ 0 w 689"/>
                <a:gd name="T75" fmla="*/ 265 h 390"/>
                <a:gd name="T76" fmla="*/ 0 w 689"/>
                <a:gd name="T77" fmla="*/ 300 h 390"/>
                <a:gd name="T78" fmla="*/ 26 w 689"/>
                <a:gd name="T79" fmla="*/ 327 h 390"/>
                <a:gd name="T80" fmla="*/ 62 w 689"/>
                <a:gd name="T81" fmla="*/ 36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390">
                  <a:moveTo>
                    <a:pt x="62" y="362"/>
                  </a:moveTo>
                  <a:lnTo>
                    <a:pt x="62" y="362"/>
                  </a:lnTo>
                  <a:lnTo>
                    <a:pt x="97" y="371"/>
                  </a:lnTo>
                  <a:lnTo>
                    <a:pt x="123" y="380"/>
                  </a:lnTo>
                  <a:lnTo>
                    <a:pt x="194" y="389"/>
                  </a:lnTo>
                  <a:lnTo>
                    <a:pt x="264" y="380"/>
                  </a:lnTo>
                  <a:lnTo>
                    <a:pt x="326" y="362"/>
                  </a:lnTo>
                  <a:lnTo>
                    <a:pt x="388" y="345"/>
                  </a:lnTo>
                  <a:lnTo>
                    <a:pt x="432" y="318"/>
                  </a:lnTo>
                  <a:lnTo>
                    <a:pt x="459" y="292"/>
                  </a:lnTo>
                  <a:lnTo>
                    <a:pt x="467" y="265"/>
                  </a:lnTo>
                  <a:lnTo>
                    <a:pt x="467" y="265"/>
                  </a:lnTo>
                  <a:lnTo>
                    <a:pt x="467" y="247"/>
                  </a:lnTo>
                  <a:lnTo>
                    <a:pt x="476" y="221"/>
                  </a:lnTo>
                  <a:lnTo>
                    <a:pt x="503" y="168"/>
                  </a:lnTo>
                  <a:lnTo>
                    <a:pt x="556" y="115"/>
                  </a:lnTo>
                  <a:lnTo>
                    <a:pt x="591" y="97"/>
                  </a:lnTo>
                  <a:lnTo>
                    <a:pt x="626" y="80"/>
                  </a:lnTo>
                  <a:lnTo>
                    <a:pt x="626" y="80"/>
                  </a:lnTo>
                  <a:lnTo>
                    <a:pt x="653" y="62"/>
                  </a:lnTo>
                  <a:lnTo>
                    <a:pt x="679" y="45"/>
                  </a:lnTo>
                  <a:lnTo>
                    <a:pt x="688" y="27"/>
                  </a:lnTo>
                  <a:lnTo>
                    <a:pt x="688" y="9"/>
                  </a:lnTo>
                  <a:lnTo>
                    <a:pt x="679" y="0"/>
                  </a:lnTo>
                  <a:lnTo>
                    <a:pt x="662" y="0"/>
                  </a:lnTo>
                  <a:lnTo>
                    <a:pt x="644" y="9"/>
                  </a:lnTo>
                  <a:lnTo>
                    <a:pt x="617" y="18"/>
                  </a:lnTo>
                  <a:lnTo>
                    <a:pt x="617" y="18"/>
                  </a:lnTo>
                  <a:lnTo>
                    <a:pt x="556" y="62"/>
                  </a:lnTo>
                  <a:lnTo>
                    <a:pt x="459" y="106"/>
                  </a:lnTo>
                  <a:lnTo>
                    <a:pt x="335" y="133"/>
                  </a:lnTo>
                  <a:lnTo>
                    <a:pt x="194" y="150"/>
                  </a:lnTo>
                  <a:lnTo>
                    <a:pt x="194" y="150"/>
                  </a:lnTo>
                  <a:lnTo>
                    <a:pt x="132" y="159"/>
                  </a:lnTo>
                  <a:lnTo>
                    <a:pt x="79" y="177"/>
                  </a:lnTo>
                  <a:lnTo>
                    <a:pt x="35" y="203"/>
                  </a:lnTo>
                  <a:lnTo>
                    <a:pt x="9" y="230"/>
                  </a:lnTo>
                  <a:lnTo>
                    <a:pt x="0" y="265"/>
                  </a:lnTo>
                  <a:lnTo>
                    <a:pt x="0" y="300"/>
                  </a:lnTo>
                  <a:lnTo>
                    <a:pt x="26" y="327"/>
                  </a:lnTo>
                  <a:lnTo>
                    <a:pt x="62" y="362"/>
                  </a:lnTo>
                </a:path>
              </a:pathLst>
            </a:custGeom>
            <a:solidFill>
              <a:srgbClr val="283583"/>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98" name="Freeform 32"/>
            <p:cNvSpPr>
              <a:spLocks noChangeArrowheads="1"/>
            </p:cNvSpPr>
            <p:nvPr/>
          </p:nvSpPr>
          <p:spPr bwMode="auto">
            <a:xfrm>
              <a:off x="3099593" y="2457450"/>
              <a:ext cx="450850" cy="530225"/>
            </a:xfrm>
            <a:custGeom>
              <a:avLst/>
              <a:gdLst>
                <a:gd name="T0" fmla="*/ 353 w 1254"/>
                <a:gd name="T1" fmla="*/ 1473 h 1474"/>
                <a:gd name="T2" fmla="*/ 618 w 1254"/>
                <a:gd name="T3" fmla="*/ 1394 h 1474"/>
                <a:gd name="T4" fmla="*/ 812 w 1254"/>
                <a:gd name="T5" fmla="*/ 1261 h 1474"/>
                <a:gd name="T6" fmla="*/ 918 w 1254"/>
                <a:gd name="T7" fmla="*/ 1200 h 1474"/>
                <a:gd name="T8" fmla="*/ 1085 w 1254"/>
                <a:gd name="T9" fmla="*/ 1208 h 1474"/>
                <a:gd name="T10" fmla="*/ 1182 w 1254"/>
                <a:gd name="T11" fmla="*/ 1191 h 1474"/>
                <a:gd name="T12" fmla="*/ 1235 w 1254"/>
                <a:gd name="T13" fmla="*/ 1111 h 1474"/>
                <a:gd name="T14" fmla="*/ 1253 w 1254"/>
                <a:gd name="T15" fmla="*/ 855 h 1474"/>
                <a:gd name="T16" fmla="*/ 1200 w 1254"/>
                <a:gd name="T17" fmla="*/ 556 h 1474"/>
                <a:gd name="T18" fmla="*/ 1174 w 1254"/>
                <a:gd name="T19" fmla="*/ 477 h 1474"/>
                <a:gd name="T20" fmla="*/ 1121 w 1254"/>
                <a:gd name="T21" fmla="*/ 415 h 1474"/>
                <a:gd name="T22" fmla="*/ 1041 w 1254"/>
                <a:gd name="T23" fmla="*/ 327 h 1474"/>
                <a:gd name="T24" fmla="*/ 953 w 1254"/>
                <a:gd name="T25" fmla="*/ 309 h 1474"/>
                <a:gd name="T26" fmla="*/ 909 w 1254"/>
                <a:gd name="T27" fmla="*/ 415 h 1474"/>
                <a:gd name="T28" fmla="*/ 882 w 1254"/>
                <a:gd name="T29" fmla="*/ 451 h 1474"/>
                <a:gd name="T30" fmla="*/ 777 w 1254"/>
                <a:gd name="T31" fmla="*/ 398 h 1474"/>
                <a:gd name="T32" fmla="*/ 697 w 1254"/>
                <a:gd name="T33" fmla="*/ 371 h 1474"/>
                <a:gd name="T34" fmla="*/ 706 w 1254"/>
                <a:gd name="T35" fmla="*/ 300 h 1474"/>
                <a:gd name="T36" fmla="*/ 785 w 1254"/>
                <a:gd name="T37" fmla="*/ 203 h 1474"/>
                <a:gd name="T38" fmla="*/ 847 w 1254"/>
                <a:gd name="T39" fmla="*/ 98 h 1474"/>
                <a:gd name="T40" fmla="*/ 829 w 1254"/>
                <a:gd name="T41" fmla="*/ 27 h 1474"/>
                <a:gd name="T42" fmla="*/ 732 w 1254"/>
                <a:gd name="T43" fmla="*/ 0 h 1474"/>
                <a:gd name="T44" fmla="*/ 591 w 1254"/>
                <a:gd name="T45" fmla="*/ 9 h 1474"/>
                <a:gd name="T46" fmla="*/ 529 w 1254"/>
                <a:gd name="T47" fmla="*/ 89 h 1474"/>
                <a:gd name="T48" fmla="*/ 547 w 1254"/>
                <a:gd name="T49" fmla="*/ 150 h 1474"/>
                <a:gd name="T50" fmla="*/ 644 w 1254"/>
                <a:gd name="T51" fmla="*/ 195 h 1474"/>
                <a:gd name="T52" fmla="*/ 671 w 1254"/>
                <a:gd name="T53" fmla="*/ 230 h 1474"/>
                <a:gd name="T54" fmla="*/ 627 w 1254"/>
                <a:gd name="T55" fmla="*/ 283 h 1474"/>
                <a:gd name="T56" fmla="*/ 468 w 1254"/>
                <a:gd name="T57" fmla="*/ 336 h 1474"/>
                <a:gd name="T58" fmla="*/ 388 w 1254"/>
                <a:gd name="T59" fmla="*/ 371 h 1474"/>
                <a:gd name="T60" fmla="*/ 274 w 1254"/>
                <a:gd name="T61" fmla="*/ 362 h 1474"/>
                <a:gd name="T62" fmla="*/ 115 w 1254"/>
                <a:gd name="T63" fmla="*/ 362 h 1474"/>
                <a:gd name="T64" fmla="*/ 88 w 1254"/>
                <a:gd name="T65" fmla="*/ 398 h 1474"/>
                <a:gd name="T66" fmla="*/ 141 w 1254"/>
                <a:gd name="T67" fmla="*/ 477 h 1474"/>
                <a:gd name="T68" fmla="*/ 159 w 1254"/>
                <a:gd name="T69" fmla="*/ 565 h 1474"/>
                <a:gd name="T70" fmla="*/ 124 w 1254"/>
                <a:gd name="T71" fmla="*/ 618 h 1474"/>
                <a:gd name="T72" fmla="*/ 141 w 1254"/>
                <a:gd name="T73" fmla="*/ 689 h 1474"/>
                <a:gd name="T74" fmla="*/ 282 w 1254"/>
                <a:gd name="T75" fmla="*/ 794 h 1474"/>
                <a:gd name="T76" fmla="*/ 326 w 1254"/>
                <a:gd name="T77" fmla="*/ 864 h 1474"/>
                <a:gd name="T78" fmla="*/ 238 w 1254"/>
                <a:gd name="T79" fmla="*/ 970 h 1474"/>
                <a:gd name="T80" fmla="*/ 203 w 1254"/>
                <a:gd name="T81" fmla="*/ 1041 h 1474"/>
                <a:gd name="T82" fmla="*/ 150 w 1254"/>
                <a:gd name="T83" fmla="*/ 1138 h 1474"/>
                <a:gd name="T84" fmla="*/ 26 w 1254"/>
                <a:gd name="T85" fmla="*/ 1208 h 1474"/>
                <a:gd name="T86" fmla="*/ 0 w 1254"/>
                <a:gd name="T87" fmla="*/ 1270 h 1474"/>
                <a:gd name="T88" fmla="*/ 79 w 1254"/>
                <a:gd name="T89" fmla="*/ 1385 h 1474"/>
                <a:gd name="T90" fmla="*/ 247 w 1254"/>
                <a:gd name="T91" fmla="*/ 146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4" h="1474">
                  <a:moveTo>
                    <a:pt x="300" y="1473"/>
                  </a:moveTo>
                  <a:lnTo>
                    <a:pt x="300" y="1473"/>
                  </a:lnTo>
                  <a:lnTo>
                    <a:pt x="353" y="1473"/>
                  </a:lnTo>
                  <a:lnTo>
                    <a:pt x="406" y="1464"/>
                  </a:lnTo>
                  <a:lnTo>
                    <a:pt x="547" y="1420"/>
                  </a:lnTo>
                  <a:lnTo>
                    <a:pt x="618" y="1394"/>
                  </a:lnTo>
                  <a:lnTo>
                    <a:pt x="688" y="1358"/>
                  </a:lnTo>
                  <a:lnTo>
                    <a:pt x="759" y="1314"/>
                  </a:lnTo>
                  <a:lnTo>
                    <a:pt x="812" y="1261"/>
                  </a:lnTo>
                  <a:lnTo>
                    <a:pt x="812" y="1261"/>
                  </a:lnTo>
                  <a:lnTo>
                    <a:pt x="865" y="1226"/>
                  </a:lnTo>
                  <a:lnTo>
                    <a:pt x="918" y="1200"/>
                  </a:lnTo>
                  <a:lnTo>
                    <a:pt x="962" y="1200"/>
                  </a:lnTo>
                  <a:lnTo>
                    <a:pt x="1006" y="1200"/>
                  </a:lnTo>
                  <a:lnTo>
                    <a:pt x="1085" y="1208"/>
                  </a:lnTo>
                  <a:lnTo>
                    <a:pt x="1129" y="1208"/>
                  </a:lnTo>
                  <a:lnTo>
                    <a:pt x="1182" y="1191"/>
                  </a:lnTo>
                  <a:lnTo>
                    <a:pt x="1182" y="1191"/>
                  </a:lnTo>
                  <a:lnTo>
                    <a:pt x="1200" y="1173"/>
                  </a:lnTo>
                  <a:lnTo>
                    <a:pt x="1227" y="1147"/>
                  </a:lnTo>
                  <a:lnTo>
                    <a:pt x="1235" y="1111"/>
                  </a:lnTo>
                  <a:lnTo>
                    <a:pt x="1244" y="1067"/>
                  </a:lnTo>
                  <a:lnTo>
                    <a:pt x="1253" y="970"/>
                  </a:lnTo>
                  <a:lnTo>
                    <a:pt x="1253" y="855"/>
                  </a:lnTo>
                  <a:lnTo>
                    <a:pt x="1244" y="751"/>
                  </a:lnTo>
                  <a:lnTo>
                    <a:pt x="1227" y="645"/>
                  </a:lnTo>
                  <a:lnTo>
                    <a:pt x="1200" y="556"/>
                  </a:lnTo>
                  <a:lnTo>
                    <a:pt x="1182" y="503"/>
                  </a:lnTo>
                  <a:lnTo>
                    <a:pt x="1182" y="503"/>
                  </a:lnTo>
                  <a:lnTo>
                    <a:pt x="1174" y="477"/>
                  </a:lnTo>
                  <a:lnTo>
                    <a:pt x="1174" y="451"/>
                  </a:lnTo>
                  <a:lnTo>
                    <a:pt x="1174" y="451"/>
                  </a:lnTo>
                  <a:lnTo>
                    <a:pt x="1121" y="415"/>
                  </a:lnTo>
                  <a:lnTo>
                    <a:pt x="1077" y="362"/>
                  </a:lnTo>
                  <a:lnTo>
                    <a:pt x="1077" y="362"/>
                  </a:lnTo>
                  <a:lnTo>
                    <a:pt x="1041" y="327"/>
                  </a:lnTo>
                  <a:lnTo>
                    <a:pt x="1006" y="309"/>
                  </a:lnTo>
                  <a:lnTo>
                    <a:pt x="979" y="300"/>
                  </a:lnTo>
                  <a:lnTo>
                    <a:pt x="953" y="309"/>
                  </a:lnTo>
                  <a:lnTo>
                    <a:pt x="935" y="336"/>
                  </a:lnTo>
                  <a:lnTo>
                    <a:pt x="918" y="353"/>
                  </a:lnTo>
                  <a:lnTo>
                    <a:pt x="909" y="415"/>
                  </a:lnTo>
                  <a:lnTo>
                    <a:pt x="909" y="415"/>
                  </a:lnTo>
                  <a:lnTo>
                    <a:pt x="891" y="442"/>
                  </a:lnTo>
                  <a:lnTo>
                    <a:pt x="882" y="451"/>
                  </a:lnTo>
                  <a:lnTo>
                    <a:pt x="856" y="442"/>
                  </a:lnTo>
                  <a:lnTo>
                    <a:pt x="829" y="433"/>
                  </a:lnTo>
                  <a:lnTo>
                    <a:pt x="777" y="398"/>
                  </a:lnTo>
                  <a:lnTo>
                    <a:pt x="715" y="380"/>
                  </a:lnTo>
                  <a:lnTo>
                    <a:pt x="715" y="380"/>
                  </a:lnTo>
                  <a:lnTo>
                    <a:pt x="697" y="371"/>
                  </a:lnTo>
                  <a:lnTo>
                    <a:pt x="697" y="353"/>
                  </a:lnTo>
                  <a:lnTo>
                    <a:pt x="697" y="327"/>
                  </a:lnTo>
                  <a:lnTo>
                    <a:pt x="706" y="300"/>
                  </a:lnTo>
                  <a:lnTo>
                    <a:pt x="750" y="248"/>
                  </a:lnTo>
                  <a:lnTo>
                    <a:pt x="785" y="203"/>
                  </a:lnTo>
                  <a:lnTo>
                    <a:pt x="785" y="203"/>
                  </a:lnTo>
                  <a:lnTo>
                    <a:pt x="812" y="186"/>
                  </a:lnTo>
                  <a:lnTo>
                    <a:pt x="829" y="142"/>
                  </a:lnTo>
                  <a:lnTo>
                    <a:pt x="847" y="98"/>
                  </a:lnTo>
                  <a:lnTo>
                    <a:pt x="865" y="36"/>
                  </a:lnTo>
                  <a:lnTo>
                    <a:pt x="865" y="36"/>
                  </a:lnTo>
                  <a:lnTo>
                    <a:pt x="829" y="27"/>
                  </a:lnTo>
                  <a:lnTo>
                    <a:pt x="829" y="27"/>
                  </a:lnTo>
                  <a:lnTo>
                    <a:pt x="785" y="18"/>
                  </a:lnTo>
                  <a:lnTo>
                    <a:pt x="732" y="0"/>
                  </a:lnTo>
                  <a:lnTo>
                    <a:pt x="679" y="0"/>
                  </a:lnTo>
                  <a:lnTo>
                    <a:pt x="635" y="0"/>
                  </a:lnTo>
                  <a:lnTo>
                    <a:pt x="591" y="9"/>
                  </a:lnTo>
                  <a:lnTo>
                    <a:pt x="565" y="27"/>
                  </a:lnTo>
                  <a:lnTo>
                    <a:pt x="538" y="53"/>
                  </a:lnTo>
                  <a:lnTo>
                    <a:pt x="529" y="89"/>
                  </a:lnTo>
                  <a:lnTo>
                    <a:pt x="529" y="89"/>
                  </a:lnTo>
                  <a:lnTo>
                    <a:pt x="538" y="124"/>
                  </a:lnTo>
                  <a:lnTo>
                    <a:pt x="547" y="150"/>
                  </a:lnTo>
                  <a:lnTo>
                    <a:pt x="574" y="168"/>
                  </a:lnTo>
                  <a:lnTo>
                    <a:pt x="600" y="177"/>
                  </a:lnTo>
                  <a:lnTo>
                    <a:pt x="644" y="195"/>
                  </a:lnTo>
                  <a:lnTo>
                    <a:pt x="662" y="212"/>
                  </a:lnTo>
                  <a:lnTo>
                    <a:pt x="671" y="230"/>
                  </a:lnTo>
                  <a:lnTo>
                    <a:pt x="671" y="230"/>
                  </a:lnTo>
                  <a:lnTo>
                    <a:pt x="662" y="256"/>
                  </a:lnTo>
                  <a:lnTo>
                    <a:pt x="653" y="274"/>
                  </a:lnTo>
                  <a:lnTo>
                    <a:pt x="627" y="283"/>
                  </a:lnTo>
                  <a:lnTo>
                    <a:pt x="591" y="292"/>
                  </a:lnTo>
                  <a:lnTo>
                    <a:pt x="512" y="318"/>
                  </a:lnTo>
                  <a:lnTo>
                    <a:pt x="468" y="336"/>
                  </a:lnTo>
                  <a:lnTo>
                    <a:pt x="432" y="353"/>
                  </a:lnTo>
                  <a:lnTo>
                    <a:pt x="432" y="353"/>
                  </a:lnTo>
                  <a:lnTo>
                    <a:pt x="388" y="371"/>
                  </a:lnTo>
                  <a:lnTo>
                    <a:pt x="353" y="380"/>
                  </a:lnTo>
                  <a:lnTo>
                    <a:pt x="309" y="371"/>
                  </a:lnTo>
                  <a:lnTo>
                    <a:pt x="274" y="362"/>
                  </a:lnTo>
                  <a:lnTo>
                    <a:pt x="194" y="345"/>
                  </a:lnTo>
                  <a:lnTo>
                    <a:pt x="150" y="345"/>
                  </a:lnTo>
                  <a:lnTo>
                    <a:pt x="115" y="362"/>
                  </a:lnTo>
                  <a:lnTo>
                    <a:pt x="115" y="362"/>
                  </a:lnTo>
                  <a:lnTo>
                    <a:pt x="88" y="380"/>
                  </a:lnTo>
                  <a:lnTo>
                    <a:pt x="88" y="398"/>
                  </a:lnTo>
                  <a:lnTo>
                    <a:pt x="97" y="424"/>
                  </a:lnTo>
                  <a:lnTo>
                    <a:pt x="124" y="451"/>
                  </a:lnTo>
                  <a:lnTo>
                    <a:pt x="141" y="477"/>
                  </a:lnTo>
                  <a:lnTo>
                    <a:pt x="159" y="512"/>
                  </a:lnTo>
                  <a:lnTo>
                    <a:pt x="168" y="548"/>
                  </a:lnTo>
                  <a:lnTo>
                    <a:pt x="159" y="565"/>
                  </a:lnTo>
                  <a:lnTo>
                    <a:pt x="150" y="583"/>
                  </a:lnTo>
                  <a:lnTo>
                    <a:pt x="150" y="583"/>
                  </a:lnTo>
                  <a:lnTo>
                    <a:pt x="124" y="618"/>
                  </a:lnTo>
                  <a:lnTo>
                    <a:pt x="115" y="645"/>
                  </a:lnTo>
                  <a:lnTo>
                    <a:pt x="124" y="671"/>
                  </a:lnTo>
                  <a:lnTo>
                    <a:pt x="141" y="689"/>
                  </a:lnTo>
                  <a:lnTo>
                    <a:pt x="194" y="733"/>
                  </a:lnTo>
                  <a:lnTo>
                    <a:pt x="282" y="794"/>
                  </a:lnTo>
                  <a:lnTo>
                    <a:pt x="282" y="794"/>
                  </a:lnTo>
                  <a:lnTo>
                    <a:pt x="318" y="829"/>
                  </a:lnTo>
                  <a:lnTo>
                    <a:pt x="326" y="847"/>
                  </a:lnTo>
                  <a:lnTo>
                    <a:pt x="326" y="864"/>
                  </a:lnTo>
                  <a:lnTo>
                    <a:pt x="318" y="891"/>
                  </a:lnTo>
                  <a:lnTo>
                    <a:pt x="291" y="917"/>
                  </a:lnTo>
                  <a:lnTo>
                    <a:pt x="238" y="970"/>
                  </a:lnTo>
                  <a:lnTo>
                    <a:pt x="212" y="1005"/>
                  </a:lnTo>
                  <a:lnTo>
                    <a:pt x="203" y="1041"/>
                  </a:lnTo>
                  <a:lnTo>
                    <a:pt x="203" y="1041"/>
                  </a:lnTo>
                  <a:lnTo>
                    <a:pt x="194" y="1085"/>
                  </a:lnTo>
                  <a:lnTo>
                    <a:pt x="176" y="1111"/>
                  </a:lnTo>
                  <a:lnTo>
                    <a:pt x="150" y="1138"/>
                  </a:lnTo>
                  <a:lnTo>
                    <a:pt x="124" y="1155"/>
                  </a:lnTo>
                  <a:lnTo>
                    <a:pt x="53" y="1191"/>
                  </a:lnTo>
                  <a:lnTo>
                    <a:pt x="26" y="1208"/>
                  </a:lnTo>
                  <a:lnTo>
                    <a:pt x="9" y="1235"/>
                  </a:lnTo>
                  <a:lnTo>
                    <a:pt x="9" y="1235"/>
                  </a:lnTo>
                  <a:lnTo>
                    <a:pt x="0" y="1270"/>
                  </a:lnTo>
                  <a:lnTo>
                    <a:pt x="18" y="1305"/>
                  </a:lnTo>
                  <a:lnTo>
                    <a:pt x="44" y="1350"/>
                  </a:lnTo>
                  <a:lnTo>
                    <a:pt x="79" y="1385"/>
                  </a:lnTo>
                  <a:lnTo>
                    <a:pt x="132" y="1420"/>
                  </a:lnTo>
                  <a:lnTo>
                    <a:pt x="185" y="1447"/>
                  </a:lnTo>
                  <a:lnTo>
                    <a:pt x="247" y="1464"/>
                  </a:lnTo>
                  <a:lnTo>
                    <a:pt x="300" y="1473"/>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400"/>
              <a:endParaRPr lang="de-DE" kern="0">
                <a:solidFill>
                  <a:prstClr val="black"/>
                </a:solidFill>
                <a:latin typeface="Arial"/>
              </a:endParaRPr>
            </a:p>
          </p:txBody>
        </p:sp>
        <p:sp>
          <p:nvSpPr>
            <p:cNvPr id="99" name="Freeform 33"/>
            <p:cNvSpPr>
              <a:spLocks noChangeArrowheads="1"/>
            </p:cNvSpPr>
            <p:nvPr/>
          </p:nvSpPr>
          <p:spPr bwMode="auto">
            <a:xfrm>
              <a:off x="3350418" y="1582738"/>
              <a:ext cx="1062038" cy="1624012"/>
            </a:xfrm>
            <a:custGeom>
              <a:avLst/>
              <a:gdLst>
                <a:gd name="T0" fmla="*/ 512 w 2948"/>
                <a:gd name="T1" fmla="*/ 1050 h 4509"/>
                <a:gd name="T2" fmla="*/ 291 w 2948"/>
                <a:gd name="T3" fmla="*/ 1235 h 4509"/>
                <a:gd name="T4" fmla="*/ 2100 w 2948"/>
                <a:gd name="T5" fmla="*/ 132 h 4509"/>
                <a:gd name="T6" fmla="*/ 2021 w 2948"/>
                <a:gd name="T7" fmla="*/ 26 h 4509"/>
                <a:gd name="T8" fmla="*/ 2947 w 2948"/>
                <a:gd name="T9" fmla="*/ 3493 h 4509"/>
                <a:gd name="T10" fmla="*/ 2639 w 2948"/>
                <a:gd name="T11" fmla="*/ 3326 h 4509"/>
                <a:gd name="T12" fmla="*/ 2489 w 2948"/>
                <a:gd name="T13" fmla="*/ 3317 h 4509"/>
                <a:gd name="T14" fmla="*/ 2462 w 2948"/>
                <a:gd name="T15" fmla="*/ 3150 h 4509"/>
                <a:gd name="T16" fmla="*/ 2365 w 2948"/>
                <a:gd name="T17" fmla="*/ 2877 h 4509"/>
                <a:gd name="T18" fmla="*/ 2074 w 2948"/>
                <a:gd name="T19" fmla="*/ 2585 h 4509"/>
                <a:gd name="T20" fmla="*/ 1888 w 2948"/>
                <a:gd name="T21" fmla="*/ 2197 h 4509"/>
                <a:gd name="T22" fmla="*/ 1562 w 2948"/>
                <a:gd name="T23" fmla="*/ 2074 h 4509"/>
                <a:gd name="T24" fmla="*/ 1606 w 2948"/>
                <a:gd name="T25" fmla="*/ 1888 h 4509"/>
                <a:gd name="T26" fmla="*/ 1836 w 2948"/>
                <a:gd name="T27" fmla="*/ 1368 h 4509"/>
                <a:gd name="T28" fmla="*/ 1280 w 2948"/>
                <a:gd name="T29" fmla="*/ 1341 h 4509"/>
                <a:gd name="T30" fmla="*/ 1183 w 2948"/>
                <a:gd name="T31" fmla="*/ 1244 h 4509"/>
                <a:gd name="T32" fmla="*/ 1421 w 2948"/>
                <a:gd name="T33" fmla="*/ 953 h 4509"/>
                <a:gd name="T34" fmla="*/ 1394 w 2948"/>
                <a:gd name="T35" fmla="*/ 829 h 4509"/>
                <a:gd name="T36" fmla="*/ 1094 w 2948"/>
                <a:gd name="T37" fmla="*/ 962 h 4509"/>
                <a:gd name="T38" fmla="*/ 812 w 2948"/>
                <a:gd name="T39" fmla="*/ 1200 h 4509"/>
                <a:gd name="T40" fmla="*/ 688 w 2948"/>
                <a:gd name="T41" fmla="*/ 1429 h 4509"/>
                <a:gd name="T42" fmla="*/ 574 w 2948"/>
                <a:gd name="T43" fmla="*/ 1447 h 4509"/>
                <a:gd name="T44" fmla="*/ 424 w 2948"/>
                <a:gd name="T45" fmla="*/ 1500 h 4509"/>
                <a:gd name="T46" fmla="*/ 680 w 2948"/>
                <a:gd name="T47" fmla="*/ 1615 h 4509"/>
                <a:gd name="T48" fmla="*/ 574 w 2948"/>
                <a:gd name="T49" fmla="*/ 1897 h 4509"/>
                <a:gd name="T50" fmla="*/ 618 w 2948"/>
                <a:gd name="T51" fmla="*/ 2047 h 4509"/>
                <a:gd name="T52" fmla="*/ 494 w 2948"/>
                <a:gd name="T53" fmla="*/ 2179 h 4509"/>
                <a:gd name="T54" fmla="*/ 706 w 2948"/>
                <a:gd name="T55" fmla="*/ 2241 h 4509"/>
                <a:gd name="T56" fmla="*/ 900 w 2948"/>
                <a:gd name="T57" fmla="*/ 2135 h 4509"/>
                <a:gd name="T58" fmla="*/ 962 w 2948"/>
                <a:gd name="T59" fmla="*/ 2197 h 4509"/>
                <a:gd name="T60" fmla="*/ 865 w 2948"/>
                <a:gd name="T61" fmla="*/ 2532 h 4509"/>
                <a:gd name="T62" fmla="*/ 1244 w 2948"/>
                <a:gd name="T63" fmla="*/ 2532 h 4509"/>
                <a:gd name="T64" fmla="*/ 1394 w 2948"/>
                <a:gd name="T65" fmla="*/ 2550 h 4509"/>
                <a:gd name="T66" fmla="*/ 1394 w 2948"/>
                <a:gd name="T67" fmla="*/ 2753 h 4509"/>
                <a:gd name="T68" fmla="*/ 1491 w 2948"/>
                <a:gd name="T69" fmla="*/ 2903 h 4509"/>
                <a:gd name="T70" fmla="*/ 1315 w 2948"/>
                <a:gd name="T71" fmla="*/ 3194 h 4509"/>
                <a:gd name="T72" fmla="*/ 1112 w 2948"/>
                <a:gd name="T73" fmla="*/ 3141 h 4509"/>
                <a:gd name="T74" fmla="*/ 1006 w 2948"/>
                <a:gd name="T75" fmla="*/ 3343 h 4509"/>
                <a:gd name="T76" fmla="*/ 1165 w 2948"/>
                <a:gd name="T77" fmla="*/ 3502 h 4509"/>
                <a:gd name="T78" fmla="*/ 830 w 2948"/>
                <a:gd name="T79" fmla="*/ 3731 h 4509"/>
                <a:gd name="T80" fmla="*/ 997 w 2948"/>
                <a:gd name="T81" fmla="*/ 3829 h 4509"/>
                <a:gd name="T82" fmla="*/ 1209 w 2948"/>
                <a:gd name="T83" fmla="*/ 3873 h 4509"/>
                <a:gd name="T84" fmla="*/ 1571 w 2948"/>
                <a:gd name="T85" fmla="*/ 3899 h 4509"/>
                <a:gd name="T86" fmla="*/ 1341 w 2948"/>
                <a:gd name="T87" fmla="*/ 4023 h 4509"/>
                <a:gd name="T88" fmla="*/ 865 w 2948"/>
                <a:gd name="T89" fmla="*/ 4331 h 4509"/>
                <a:gd name="T90" fmla="*/ 935 w 2948"/>
                <a:gd name="T91" fmla="*/ 4429 h 4509"/>
                <a:gd name="T92" fmla="*/ 1218 w 2948"/>
                <a:gd name="T93" fmla="*/ 4411 h 4509"/>
                <a:gd name="T94" fmla="*/ 1368 w 2948"/>
                <a:gd name="T95" fmla="*/ 4287 h 4509"/>
                <a:gd name="T96" fmla="*/ 1721 w 2948"/>
                <a:gd name="T97" fmla="*/ 4243 h 4509"/>
                <a:gd name="T98" fmla="*/ 2056 w 2948"/>
                <a:gd name="T99" fmla="*/ 4252 h 4509"/>
                <a:gd name="T100" fmla="*/ 2612 w 2948"/>
                <a:gd name="T101" fmla="*/ 4129 h 4509"/>
                <a:gd name="T102" fmla="*/ 2674 w 2948"/>
                <a:gd name="T103" fmla="*/ 3952 h 4509"/>
                <a:gd name="T104" fmla="*/ 2700 w 2948"/>
                <a:gd name="T105" fmla="*/ 3776 h 4509"/>
                <a:gd name="T106" fmla="*/ 538 w 2948"/>
                <a:gd name="T107" fmla="*/ 2400 h 4509"/>
                <a:gd name="T108" fmla="*/ 168 w 2948"/>
                <a:gd name="T109" fmla="*/ 2462 h 4509"/>
                <a:gd name="T110" fmla="*/ 0 w 2948"/>
                <a:gd name="T111" fmla="*/ 2779 h 4509"/>
                <a:gd name="T112" fmla="*/ 212 w 2948"/>
                <a:gd name="T113" fmla="*/ 2841 h 4509"/>
                <a:gd name="T114" fmla="*/ 380 w 2948"/>
                <a:gd name="T115" fmla="*/ 2788 h 4509"/>
                <a:gd name="T116" fmla="*/ 706 w 2948"/>
                <a:gd name="T117" fmla="*/ 2735 h 4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8" h="4509">
                  <a:moveTo>
                    <a:pt x="300" y="1288"/>
                  </a:moveTo>
                  <a:lnTo>
                    <a:pt x="300" y="1288"/>
                  </a:lnTo>
                  <a:lnTo>
                    <a:pt x="353" y="1279"/>
                  </a:lnTo>
                  <a:lnTo>
                    <a:pt x="388" y="1253"/>
                  </a:lnTo>
                  <a:lnTo>
                    <a:pt x="432" y="1218"/>
                  </a:lnTo>
                  <a:lnTo>
                    <a:pt x="468" y="1173"/>
                  </a:lnTo>
                  <a:lnTo>
                    <a:pt x="494" y="1129"/>
                  </a:lnTo>
                  <a:lnTo>
                    <a:pt x="512" y="1085"/>
                  </a:lnTo>
                  <a:lnTo>
                    <a:pt x="512" y="1050"/>
                  </a:lnTo>
                  <a:lnTo>
                    <a:pt x="503" y="1023"/>
                  </a:lnTo>
                  <a:lnTo>
                    <a:pt x="503" y="1023"/>
                  </a:lnTo>
                  <a:lnTo>
                    <a:pt x="485" y="1015"/>
                  </a:lnTo>
                  <a:lnTo>
                    <a:pt x="477" y="1015"/>
                  </a:lnTo>
                  <a:lnTo>
                    <a:pt x="432" y="1041"/>
                  </a:lnTo>
                  <a:lnTo>
                    <a:pt x="388" y="1085"/>
                  </a:lnTo>
                  <a:lnTo>
                    <a:pt x="344" y="1138"/>
                  </a:lnTo>
                  <a:lnTo>
                    <a:pt x="309" y="1191"/>
                  </a:lnTo>
                  <a:lnTo>
                    <a:pt x="291" y="1235"/>
                  </a:lnTo>
                  <a:lnTo>
                    <a:pt x="282" y="1271"/>
                  </a:lnTo>
                  <a:lnTo>
                    <a:pt x="291" y="1279"/>
                  </a:lnTo>
                  <a:lnTo>
                    <a:pt x="300" y="1288"/>
                  </a:lnTo>
                  <a:close/>
                  <a:moveTo>
                    <a:pt x="2003" y="335"/>
                  </a:moveTo>
                  <a:lnTo>
                    <a:pt x="2003" y="335"/>
                  </a:lnTo>
                  <a:lnTo>
                    <a:pt x="2030" y="300"/>
                  </a:lnTo>
                  <a:lnTo>
                    <a:pt x="2056" y="247"/>
                  </a:lnTo>
                  <a:lnTo>
                    <a:pt x="2083" y="185"/>
                  </a:lnTo>
                  <a:lnTo>
                    <a:pt x="2100" y="132"/>
                  </a:lnTo>
                  <a:lnTo>
                    <a:pt x="2109" y="70"/>
                  </a:lnTo>
                  <a:lnTo>
                    <a:pt x="2100" y="35"/>
                  </a:lnTo>
                  <a:lnTo>
                    <a:pt x="2100" y="18"/>
                  </a:lnTo>
                  <a:lnTo>
                    <a:pt x="2091" y="9"/>
                  </a:lnTo>
                  <a:lnTo>
                    <a:pt x="2074" y="0"/>
                  </a:lnTo>
                  <a:lnTo>
                    <a:pt x="2056" y="0"/>
                  </a:lnTo>
                  <a:lnTo>
                    <a:pt x="2056" y="0"/>
                  </a:lnTo>
                  <a:lnTo>
                    <a:pt x="2030" y="9"/>
                  </a:lnTo>
                  <a:lnTo>
                    <a:pt x="2021" y="26"/>
                  </a:lnTo>
                  <a:lnTo>
                    <a:pt x="1994" y="70"/>
                  </a:lnTo>
                  <a:lnTo>
                    <a:pt x="1977" y="132"/>
                  </a:lnTo>
                  <a:lnTo>
                    <a:pt x="1977" y="194"/>
                  </a:lnTo>
                  <a:lnTo>
                    <a:pt x="1977" y="247"/>
                  </a:lnTo>
                  <a:lnTo>
                    <a:pt x="1986" y="300"/>
                  </a:lnTo>
                  <a:lnTo>
                    <a:pt x="1994" y="326"/>
                  </a:lnTo>
                  <a:lnTo>
                    <a:pt x="2003" y="335"/>
                  </a:lnTo>
                  <a:close/>
                  <a:moveTo>
                    <a:pt x="2947" y="3493"/>
                  </a:moveTo>
                  <a:lnTo>
                    <a:pt x="2947" y="3493"/>
                  </a:lnTo>
                  <a:lnTo>
                    <a:pt x="2947" y="3467"/>
                  </a:lnTo>
                  <a:lnTo>
                    <a:pt x="2939" y="3449"/>
                  </a:lnTo>
                  <a:lnTo>
                    <a:pt x="2903" y="3405"/>
                  </a:lnTo>
                  <a:lnTo>
                    <a:pt x="2859" y="3370"/>
                  </a:lnTo>
                  <a:lnTo>
                    <a:pt x="2806" y="3343"/>
                  </a:lnTo>
                  <a:lnTo>
                    <a:pt x="2744" y="3326"/>
                  </a:lnTo>
                  <a:lnTo>
                    <a:pt x="2700" y="3317"/>
                  </a:lnTo>
                  <a:lnTo>
                    <a:pt x="2656" y="3317"/>
                  </a:lnTo>
                  <a:lnTo>
                    <a:pt x="2639" y="3326"/>
                  </a:lnTo>
                  <a:lnTo>
                    <a:pt x="2630" y="3334"/>
                  </a:lnTo>
                  <a:lnTo>
                    <a:pt x="2630" y="3334"/>
                  </a:lnTo>
                  <a:lnTo>
                    <a:pt x="2621" y="3361"/>
                  </a:lnTo>
                  <a:lnTo>
                    <a:pt x="2603" y="3378"/>
                  </a:lnTo>
                  <a:lnTo>
                    <a:pt x="2586" y="3387"/>
                  </a:lnTo>
                  <a:lnTo>
                    <a:pt x="2568" y="3387"/>
                  </a:lnTo>
                  <a:lnTo>
                    <a:pt x="2550" y="3378"/>
                  </a:lnTo>
                  <a:lnTo>
                    <a:pt x="2524" y="3370"/>
                  </a:lnTo>
                  <a:lnTo>
                    <a:pt x="2489" y="3317"/>
                  </a:lnTo>
                  <a:lnTo>
                    <a:pt x="2489" y="3317"/>
                  </a:lnTo>
                  <a:lnTo>
                    <a:pt x="2480" y="3290"/>
                  </a:lnTo>
                  <a:lnTo>
                    <a:pt x="2471" y="3264"/>
                  </a:lnTo>
                  <a:lnTo>
                    <a:pt x="2489" y="3211"/>
                  </a:lnTo>
                  <a:lnTo>
                    <a:pt x="2497" y="3177"/>
                  </a:lnTo>
                  <a:lnTo>
                    <a:pt x="2497" y="3168"/>
                  </a:lnTo>
                  <a:lnTo>
                    <a:pt x="2480" y="3159"/>
                  </a:lnTo>
                  <a:lnTo>
                    <a:pt x="2480" y="3159"/>
                  </a:lnTo>
                  <a:lnTo>
                    <a:pt x="2462" y="3150"/>
                  </a:lnTo>
                  <a:lnTo>
                    <a:pt x="2444" y="3132"/>
                  </a:lnTo>
                  <a:lnTo>
                    <a:pt x="2409" y="3088"/>
                  </a:lnTo>
                  <a:lnTo>
                    <a:pt x="2391" y="3035"/>
                  </a:lnTo>
                  <a:lnTo>
                    <a:pt x="2383" y="3018"/>
                  </a:lnTo>
                  <a:lnTo>
                    <a:pt x="2391" y="3000"/>
                  </a:lnTo>
                  <a:lnTo>
                    <a:pt x="2391" y="3000"/>
                  </a:lnTo>
                  <a:lnTo>
                    <a:pt x="2391" y="2974"/>
                  </a:lnTo>
                  <a:lnTo>
                    <a:pt x="2383" y="2929"/>
                  </a:lnTo>
                  <a:lnTo>
                    <a:pt x="2365" y="2877"/>
                  </a:lnTo>
                  <a:lnTo>
                    <a:pt x="2339" y="2815"/>
                  </a:lnTo>
                  <a:lnTo>
                    <a:pt x="2303" y="2753"/>
                  </a:lnTo>
                  <a:lnTo>
                    <a:pt x="2259" y="2700"/>
                  </a:lnTo>
                  <a:lnTo>
                    <a:pt x="2215" y="2656"/>
                  </a:lnTo>
                  <a:lnTo>
                    <a:pt x="2188" y="2647"/>
                  </a:lnTo>
                  <a:lnTo>
                    <a:pt x="2162" y="2638"/>
                  </a:lnTo>
                  <a:lnTo>
                    <a:pt x="2162" y="2638"/>
                  </a:lnTo>
                  <a:lnTo>
                    <a:pt x="2109" y="2612"/>
                  </a:lnTo>
                  <a:lnTo>
                    <a:pt x="2074" y="2585"/>
                  </a:lnTo>
                  <a:lnTo>
                    <a:pt x="2038" y="2541"/>
                  </a:lnTo>
                  <a:lnTo>
                    <a:pt x="2021" y="2488"/>
                  </a:lnTo>
                  <a:lnTo>
                    <a:pt x="1986" y="2374"/>
                  </a:lnTo>
                  <a:lnTo>
                    <a:pt x="1968" y="2276"/>
                  </a:lnTo>
                  <a:lnTo>
                    <a:pt x="1968" y="2276"/>
                  </a:lnTo>
                  <a:lnTo>
                    <a:pt x="1950" y="2241"/>
                  </a:lnTo>
                  <a:lnTo>
                    <a:pt x="1933" y="2215"/>
                  </a:lnTo>
                  <a:lnTo>
                    <a:pt x="1915" y="2206"/>
                  </a:lnTo>
                  <a:lnTo>
                    <a:pt x="1888" y="2197"/>
                  </a:lnTo>
                  <a:lnTo>
                    <a:pt x="1827" y="2171"/>
                  </a:lnTo>
                  <a:lnTo>
                    <a:pt x="1800" y="2153"/>
                  </a:lnTo>
                  <a:lnTo>
                    <a:pt x="1765" y="2126"/>
                  </a:lnTo>
                  <a:lnTo>
                    <a:pt x="1765" y="2126"/>
                  </a:lnTo>
                  <a:lnTo>
                    <a:pt x="1738" y="2100"/>
                  </a:lnTo>
                  <a:lnTo>
                    <a:pt x="1703" y="2082"/>
                  </a:lnTo>
                  <a:lnTo>
                    <a:pt x="1668" y="2065"/>
                  </a:lnTo>
                  <a:lnTo>
                    <a:pt x="1633" y="2065"/>
                  </a:lnTo>
                  <a:lnTo>
                    <a:pt x="1562" y="2074"/>
                  </a:lnTo>
                  <a:lnTo>
                    <a:pt x="1500" y="2082"/>
                  </a:lnTo>
                  <a:lnTo>
                    <a:pt x="1500" y="2082"/>
                  </a:lnTo>
                  <a:lnTo>
                    <a:pt x="1483" y="2082"/>
                  </a:lnTo>
                  <a:lnTo>
                    <a:pt x="1474" y="2065"/>
                  </a:lnTo>
                  <a:lnTo>
                    <a:pt x="1474" y="2038"/>
                  </a:lnTo>
                  <a:lnTo>
                    <a:pt x="1491" y="2012"/>
                  </a:lnTo>
                  <a:lnTo>
                    <a:pt x="1536" y="1950"/>
                  </a:lnTo>
                  <a:lnTo>
                    <a:pt x="1571" y="1915"/>
                  </a:lnTo>
                  <a:lnTo>
                    <a:pt x="1606" y="1888"/>
                  </a:lnTo>
                  <a:lnTo>
                    <a:pt x="1606" y="1888"/>
                  </a:lnTo>
                  <a:lnTo>
                    <a:pt x="1641" y="1853"/>
                  </a:lnTo>
                  <a:lnTo>
                    <a:pt x="1686" y="1791"/>
                  </a:lnTo>
                  <a:lnTo>
                    <a:pt x="1721" y="1712"/>
                  </a:lnTo>
                  <a:lnTo>
                    <a:pt x="1756" y="1632"/>
                  </a:lnTo>
                  <a:lnTo>
                    <a:pt x="1809" y="1473"/>
                  </a:lnTo>
                  <a:lnTo>
                    <a:pt x="1827" y="1412"/>
                  </a:lnTo>
                  <a:lnTo>
                    <a:pt x="1836" y="1368"/>
                  </a:lnTo>
                  <a:lnTo>
                    <a:pt x="1836" y="1368"/>
                  </a:lnTo>
                  <a:lnTo>
                    <a:pt x="1827" y="1359"/>
                  </a:lnTo>
                  <a:lnTo>
                    <a:pt x="1809" y="1350"/>
                  </a:lnTo>
                  <a:lnTo>
                    <a:pt x="1756" y="1332"/>
                  </a:lnTo>
                  <a:lnTo>
                    <a:pt x="1686" y="1315"/>
                  </a:lnTo>
                  <a:lnTo>
                    <a:pt x="1588" y="1315"/>
                  </a:lnTo>
                  <a:lnTo>
                    <a:pt x="1500" y="1315"/>
                  </a:lnTo>
                  <a:lnTo>
                    <a:pt x="1403" y="1315"/>
                  </a:lnTo>
                  <a:lnTo>
                    <a:pt x="1333" y="1332"/>
                  </a:lnTo>
                  <a:lnTo>
                    <a:pt x="1280" y="1341"/>
                  </a:lnTo>
                  <a:lnTo>
                    <a:pt x="1280" y="1341"/>
                  </a:lnTo>
                  <a:lnTo>
                    <a:pt x="1253" y="1350"/>
                  </a:lnTo>
                  <a:lnTo>
                    <a:pt x="1218" y="1350"/>
                  </a:lnTo>
                  <a:lnTo>
                    <a:pt x="1191" y="1341"/>
                  </a:lnTo>
                  <a:lnTo>
                    <a:pt x="1174" y="1323"/>
                  </a:lnTo>
                  <a:lnTo>
                    <a:pt x="1156" y="1306"/>
                  </a:lnTo>
                  <a:lnTo>
                    <a:pt x="1156" y="1279"/>
                  </a:lnTo>
                  <a:lnTo>
                    <a:pt x="1165" y="1262"/>
                  </a:lnTo>
                  <a:lnTo>
                    <a:pt x="1183" y="1244"/>
                  </a:lnTo>
                  <a:lnTo>
                    <a:pt x="1183" y="1244"/>
                  </a:lnTo>
                  <a:lnTo>
                    <a:pt x="1253" y="1200"/>
                  </a:lnTo>
                  <a:lnTo>
                    <a:pt x="1324" y="1138"/>
                  </a:lnTo>
                  <a:lnTo>
                    <a:pt x="1385" y="1059"/>
                  </a:lnTo>
                  <a:lnTo>
                    <a:pt x="1403" y="1032"/>
                  </a:lnTo>
                  <a:lnTo>
                    <a:pt x="1403" y="997"/>
                  </a:lnTo>
                  <a:lnTo>
                    <a:pt x="1403" y="997"/>
                  </a:lnTo>
                  <a:lnTo>
                    <a:pt x="1412" y="979"/>
                  </a:lnTo>
                  <a:lnTo>
                    <a:pt x="1421" y="953"/>
                  </a:lnTo>
                  <a:lnTo>
                    <a:pt x="1447" y="909"/>
                  </a:lnTo>
                  <a:lnTo>
                    <a:pt x="1465" y="891"/>
                  </a:lnTo>
                  <a:lnTo>
                    <a:pt x="1474" y="865"/>
                  </a:lnTo>
                  <a:lnTo>
                    <a:pt x="1465" y="847"/>
                  </a:lnTo>
                  <a:lnTo>
                    <a:pt x="1447" y="829"/>
                  </a:lnTo>
                  <a:lnTo>
                    <a:pt x="1447" y="829"/>
                  </a:lnTo>
                  <a:lnTo>
                    <a:pt x="1430" y="812"/>
                  </a:lnTo>
                  <a:lnTo>
                    <a:pt x="1412" y="812"/>
                  </a:lnTo>
                  <a:lnTo>
                    <a:pt x="1394" y="829"/>
                  </a:lnTo>
                  <a:lnTo>
                    <a:pt x="1385" y="847"/>
                  </a:lnTo>
                  <a:lnTo>
                    <a:pt x="1350" y="900"/>
                  </a:lnTo>
                  <a:lnTo>
                    <a:pt x="1341" y="926"/>
                  </a:lnTo>
                  <a:lnTo>
                    <a:pt x="1315" y="944"/>
                  </a:lnTo>
                  <a:lnTo>
                    <a:pt x="1315" y="944"/>
                  </a:lnTo>
                  <a:lnTo>
                    <a:pt x="1297" y="962"/>
                  </a:lnTo>
                  <a:lnTo>
                    <a:pt x="1262" y="971"/>
                  </a:lnTo>
                  <a:lnTo>
                    <a:pt x="1191" y="971"/>
                  </a:lnTo>
                  <a:lnTo>
                    <a:pt x="1094" y="962"/>
                  </a:lnTo>
                  <a:lnTo>
                    <a:pt x="997" y="944"/>
                  </a:lnTo>
                  <a:lnTo>
                    <a:pt x="997" y="944"/>
                  </a:lnTo>
                  <a:lnTo>
                    <a:pt x="953" y="944"/>
                  </a:lnTo>
                  <a:lnTo>
                    <a:pt x="909" y="962"/>
                  </a:lnTo>
                  <a:lnTo>
                    <a:pt x="883" y="997"/>
                  </a:lnTo>
                  <a:lnTo>
                    <a:pt x="856" y="1032"/>
                  </a:lnTo>
                  <a:lnTo>
                    <a:pt x="838" y="1076"/>
                  </a:lnTo>
                  <a:lnTo>
                    <a:pt x="821" y="1121"/>
                  </a:lnTo>
                  <a:lnTo>
                    <a:pt x="812" y="1200"/>
                  </a:lnTo>
                  <a:lnTo>
                    <a:pt x="812" y="1200"/>
                  </a:lnTo>
                  <a:lnTo>
                    <a:pt x="812" y="1226"/>
                  </a:lnTo>
                  <a:lnTo>
                    <a:pt x="794" y="1253"/>
                  </a:lnTo>
                  <a:lnTo>
                    <a:pt x="741" y="1306"/>
                  </a:lnTo>
                  <a:lnTo>
                    <a:pt x="688" y="1350"/>
                  </a:lnTo>
                  <a:lnTo>
                    <a:pt x="680" y="1376"/>
                  </a:lnTo>
                  <a:lnTo>
                    <a:pt x="680" y="1403"/>
                  </a:lnTo>
                  <a:lnTo>
                    <a:pt x="680" y="1403"/>
                  </a:lnTo>
                  <a:lnTo>
                    <a:pt x="688" y="1429"/>
                  </a:lnTo>
                  <a:lnTo>
                    <a:pt x="688" y="1447"/>
                  </a:lnTo>
                  <a:lnTo>
                    <a:pt x="680" y="1465"/>
                  </a:lnTo>
                  <a:lnTo>
                    <a:pt x="671" y="1482"/>
                  </a:lnTo>
                  <a:lnTo>
                    <a:pt x="653" y="1491"/>
                  </a:lnTo>
                  <a:lnTo>
                    <a:pt x="644" y="1500"/>
                  </a:lnTo>
                  <a:lnTo>
                    <a:pt x="627" y="1491"/>
                  </a:lnTo>
                  <a:lnTo>
                    <a:pt x="609" y="1482"/>
                  </a:lnTo>
                  <a:lnTo>
                    <a:pt x="609" y="1482"/>
                  </a:lnTo>
                  <a:lnTo>
                    <a:pt x="574" y="1447"/>
                  </a:lnTo>
                  <a:lnTo>
                    <a:pt x="530" y="1412"/>
                  </a:lnTo>
                  <a:lnTo>
                    <a:pt x="512" y="1394"/>
                  </a:lnTo>
                  <a:lnTo>
                    <a:pt x="485" y="1394"/>
                  </a:lnTo>
                  <a:lnTo>
                    <a:pt x="459" y="1403"/>
                  </a:lnTo>
                  <a:lnTo>
                    <a:pt x="424" y="1421"/>
                  </a:lnTo>
                  <a:lnTo>
                    <a:pt x="424" y="1421"/>
                  </a:lnTo>
                  <a:lnTo>
                    <a:pt x="406" y="1447"/>
                  </a:lnTo>
                  <a:lnTo>
                    <a:pt x="406" y="1473"/>
                  </a:lnTo>
                  <a:lnTo>
                    <a:pt x="424" y="1500"/>
                  </a:lnTo>
                  <a:lnTo>
                    <a:pt x="459" y="1526"/>
                  </a:lnTo>
                  <a:lnTo>
                    <a:pt x="503" y="1553"/>
                  </a:lnTo>
                  <a:lnTo>
                    <a:pt x="547" y="1571"/>
                  </a:lnTo>
                  <a:lnTo>
                    <a:pt x="600" y="1588"/>
                  </a:lnTo>
                  <a:lnTo>
                    <a:pt x="644" y="1597"/>
                  </a:lnTo>
                  <a:lnTo>
                    <a:pt x="644" y="1597"/>
                  </a:lnTo>
                  <a:lnTo>
                    <a:pt x="671" y="1606"/>
                  </a:lnTo>
                  <a:lnTo>
                    <a:pt x="680" y="1606"/>
                  </a:lnTo>
                  <a:lnTo>
                    <a:pt x="680" y="1615"/>
                  </a:lnTo>
                  <a:lnTo>
                    <a:pt x="662" y="1641"/>
                  </a:lnTo>
                  <a:lnTo>
                    <a:pt x="635" y="1659"/>
                  </a:lnTo>
                  <a:lnTo>
                    <a:pt x="574" y="1729"/>
                  </a:lnTo>
                  <a:lnTo>
                    <a:pt x="547" y="1773"/>
                  </a:lnTo>
                  <a:lnTo>
                    <a:pt x="530" y="1818"/>
                  </a:lnTo>
                  <a:lnTo>
                    <a:pt x="530" y="1818"/>
                  </a:lnTo>
                  <a:lnTo>
                    <a:pt x="530" y="1853"/>
                  </a:lnTo>
                  <a:lnTo>
                    <a:pt x="547" y="1879"/>
                  </a:lnTo>
                  <a:lnTo>
                    <a:pt x="574" y="1897"/>
                  </a:lnTo>
                  <a:lnTo>
                    <a:pt x="600" y="1906"/>
                  </a:lnTo>
                  <a:lnTo>
                    <a:pt x="662" y="1932"/>
                  </a:lnTo>
                  <a:lnTo>
                    <a:pt x="680" y="1941"/>
                  </a:lnTo>
                  <a:lnTo>
                    <a:pt x="688" y="1976"/>
                  </a:lnTo>
                  <a:lnTo>
                    <a:pt x="688" y="1976"/>
                  </a:lnTo>
                  <a:lnTo>
                    <a:pt x="688" y="1985"/>
                  </a:lnTo>
                  <a:lnTo>
                    <a:pt x="680" y="2003"/>
                  </a:lnTo>
                  <a:lnTo>
                    <a:pt x="653" y="2029"/>
                  </a:lnTo>
                  <a:lnTo>
                    <a:pt x="618" y="2047"/>
                  </a:lnTo>
                  <a:lnTo>
                    <a:pt x="574" y="2065"/>
                  </a:lnTo>
                  <a:lnTo>
                    <a:pt x="485" y="2109"/>
                  </a:lnTo>
                  <a:lnTo>
                    <a:pt x="459" y="2126"/>
                  </a:lnTo>
                  <a:lnTo>
                    <a:pt x="450" y="2144"/>
                  </a:lnTo>
                  <a:lnTo>
                    <a:pt x="441" y="2153"/>
                  </a:lnTo>
                  <a:lnTo>
                    <a:pt x="441" y="2153"/>
                  </a:lnTo>
                  <a:lnTo>
                    <a:pt x="450" y="2179"/>
                  </a:lnTo>
                  <a:lnTo>
                    <a:pt x="468" y="2188"/>
                  </a:lnTo>
                  <a:lnTo>
                    <a:pt x="494" y="2179"/>
                  </a:lnTo>
                  <a:lnTo>
                    <a:pt x="521" y="2162"/>
                  </a:lnTo>
                  <a:lnTo>
                    <a:pt x="653" y="2082"/>
                  </a:lnTo>
                  <a:lnTo>
                    <a:pt x="653" y="2082"/>
                  </a:lnTo>
                  <a:lnTo>
                    <a:pt x="662" y="2082"/>
                  </a:lnTo>
                  <a:lnTo>
                    <a:pt x="671" y="2082"/>
                  </a:lnTo>
                  <a:lnTo>
                    <a:pt x="680" y="2100"/>
                  </a:lnTo>
                  <a:lnTo>
                    <a:pt x="680" y="2171"/>
                  </a:lnTo>
                  <a:lnTo>
                    <a:pt x="688" y="2206"/>
                  </a:lnTo>
                  <a:lnTo>
                    <a:pt x="706" y="2241"/>
                  </a:lnTo>
                  <a:lnTo>
                    <a:pt x="715" y="2250"/>
                  </a:lnTo>
                  <a:lnTo>
                    <a:pt x="733" y="2259"/>
                  </a:lnTo>
                  <a:lnTo>
                    <a:pt x="750" y="2268"/>
                  </a:lnTo>
                  <a:lnTo>
                    <a:pt x="777" y="2259"/>
                  </a:lnTo>
                  <a:lnTo>
                    <a:pt x="777" y="2259"/>
                  </a:lnTo>
                  <a:lnTo>
                    <a:pt x="830" y="2241"/>
                  </a:lnTo>
                  <a:lnTo>
                    <a:pt x="865" y="2215"/>
                  </a:lnTo>
                  <a:lnTo>
                    <a:pt x="891" y="2171"/>
                  </a:lnTo>
                  <a:lnTo>
                    <a:pt x="900" y="2135"/>
                  </a:lnTo>
                  <a:lnTo>
                    <a:pt x="918" y="2056"/>
                  </a:lnTo>
                  <a:lnTo>
                    <a:pt x="935" y="2038"/>
                  </a:lnTo>
                  <a:lnTo>
                    <a:pt x="953" y="2029"/>
                  </a:lnTo>
                  <a:lnTo>
                    <a:pt x="953" y="2029"/>
                  </a:lnTo>
                  <a:lnTo>
                    <a:pt x="962" y="2038"/>
                  </a:lnTo>
                  <a:lnTo>
                    <a:pt x="971" y="2056"/>
                  </a:lnTo>
                  <a:lnTo>
                    <a:pt x="962" y="2100"/>
                  </a:lnTo>
                  <a:lnTo>
                    <a:pt x="953" y="2162"/>
                  </a:lnTo>
                  <a:lnTo>
                    <a:pt x="962" y="2197"/>
                  </a:lnTo>
                  <a:lnTo>
                    <a:pt x="971" y="2232"/>
                  </a:lnTo>
                  <a:lnTo>
                    <a:pt x="971" y="2232"/>
                  </a:lnTo>
                  <a:lnTo>
                    <a:pt x="980" y="2276"/>
                  </a:lnTo>
                  <a:lnTo>
                    <a:pt x="971" y="2312"/>
                  </a:lnTo>
                  <a:lnTo>
                    <a:pt x="953" y="2356"/>
                  </a:lnTo>
                  <a:lnTo>
                    <a:pt x="935" y="2391"/>
                  </a:lnTo>
                  <a:lnTo>
                    <a:pt x="883" y="2471"/>
                  </a:lnTo>
                  <a:lnTo>
                    <a:pt x="874" y="2506"/>
                  </a:lnTo>
                  <a:lnTo>
                    <a:pt x="865" y="2532"/>
                  </a:lnTo>
                  <a:lnTo>
                    <a:pt x="865" y="2532"/>
                  </a:lnTo>
                  <a:lnTo>
                    <a:pt x="874" y="2550"/>
                  </a:lnTo>
                  <a:lnTo>
                    <a:pt x="883" y="2559"/>
                  </a:lnTo>
                  <a:lnTo>
                    <a:pt x="927" y="2568"/>
                  </a:lnTo>
                  <a:lnTo>
                    <a:pt x="980" y="2576"/>
                  </a:lnTo>
                  <a:lnTo>
                    <a:pt x="1041" y="2576"/>
                  </a:lnTo>
                  <a:lnTo>
                    <a:pt x="1112" y="2568"/>
                  </a:lnTo>
                  <a:lnTo>
                    <a:pt x="1183" y="2559"/>
                  </a:lnTo>
                  <a:lnTo>
                    <a:pt x="1244" y="2532"/>
                  </a:lnTo>
                  <a:lnTo>
                    <a:pt x="1288" y="2497"/>
                  </a:lnTo>
                  <a:lnTo>
                    <a:pt x="1288" y="2497"/>
                  </a:lnTo>
                  <a:lnTo>
                    <a:pt x="1324" y="2462"/>
                  </a:lnTo>
                  <a:lnTo>
                    <a:pt x="1359" y="2453"/>
                  </a:lnTo>
                  <a:lnTo>
                    <a:pt x="1377" y="2453"/>
                  </a:lnTo>
                  <a:lnTo>
                    <a:pt x="1394" y="2471"/>
                  </a:lnTo>
                  <a:lnTo>
                    <a:pt x="1403" y="2497"/>
                  </a:lnTo>
                  <a:lnTo>
                    <a:pt x="1403" y="2524"/>
                  </a:lnTo>
                  <a:lnTo>
                    <a:pt x="1394" y="2550"/>
                  </a:lnTo>
                  <a:lnTo>
                    <a:pt x="1368" y="2585"/>
                  </a:lnTo>
                  <a:lnTo>
                    <a:pt x="1368" y="2585"/>
                  </a:lnTo>
                  <a:lnTo>
                    <a:pt x="1350" y="2612"/>
                  </a:lnTo>
                  <a:lnTo>
                    <a:pt x="1341" y="2638"/>
                  </a:lnTo>
                  <a:lnTo>
                    <a:pt x="1333" y="2665"/>
                  </a:lnTo>
                  <a:lnTo>
                    <a:pt x="1333" y="2691"/>
                  </a:lnTo>
                  <a:lnTo>
                    <a:pt x="1350" y="2718"/>
                  </a:lnTo>
                  <a:lnTo>
                    <a:pt x="1368" y="2735"/>
                  </a:lnTo>
                  <a:lnTo>
                    <a:pt x="1394" y="2753"/>
                  </a:lnTo>
                  <a:lnTo>
                    <a:pt x="1421" y="2771"/>
                  </a:lnTo>
                  <a:lnTo>
                    <a:pt x="1421" y="2771"/>
                  </a:lnTo>
                  <a:lnTo>
                    <a:pt x="1474" y="2788"/>
                  </a:lnTo>
                  <a:lnTo>
                    <a:pt x="1509" y="2806"/>
                  </a:lnTo>
                  <a:lnTo>
                    <a:pt x="1518" y="2824"/>
                  </a:lnTo>
                  <a:lnTo>
                    <a:pt x="1518" y="2832"/>
                  </a:lnTo>
                  <a:lnTo>
                    <a:pt x="1500" y="2877"/>
                  </a:lnTo>
                  <a:lnTo>
                    <a:pt x="1500" y="2877"/>
                  </a:lnTo>
                  <a:lnTo>
                    <a:pt x="1491" y="2903"/>
                  </a:lnTo>
                  <a:lnTo>
                    <a:pt x="1483" y="2938"/>
                  </a:lnTo>
                  <a:lnTo>
                    <a:pt x="1483" y="3018"/>
                  </a:lnTo>
                  <a:lnTo>
                    <a:pt x="1483" y="3088"/>
                  </a:lnTo>
                  <a:lnTo>
                    <a:pt x="1474" y="3150"/>
                  </a:lnTo>
                  <a:lnTo>
                    <a:pt x="1474" y="3150"/>
                  </a:lnTo>
                  <a:lnTo>
                    <a:pt x="1456" y="3168"/>
                  </a:lnTo>
                  <a:lnTo>
                    <a:pt x="1421" y="3185"/>
                  </a:lnTo>
                  <a:lnTo>
                    <a:pt x="1368" y="3194"/>
                  </a:lnTo>
                  <a:lnTo>
                    <a:pt x="1315" y="3194"/>
                  </a:lnTo>
                  <a:lnTo>
                    <a:pt x="1262" y="3194"/>
                  </a:lnTo>
                  <a:lnTo>
                    <a:pt x="1218" y="3185"/>
                  </a:lnTo>
                  <a:lnTo>
                    <a:pt x="1183" y="3177"/>
                  </a:lnTo>
                  <a:lnTo>
                    <a:pt x="1174" y="3159"/>
                  </a:lnTo>
                  <a:lnTo>
                    <a:pt x="1174" y="3159"/>
                  </a:lnTo>
                  <a:lnTo>
                    <a:pt x="1165" y="3150"/>
                  </a:lnTo>
                  <a:lnTo>
                    <a:pt x="1147" y="3141"/>
                  </a:lnTo>
                  <a:lnTo>
                    <a:pt x="1130" y="3141"/>
                  </a:lnTo>
                  <a:lnTo>
                    <a:pt x="1112" y="3141"/>
                  </a:lnTo>
                  <a:lnTo>
                    <a:pt x="1094" y="3150"/>
                  </a:lnTo>
                  <a:lnTo>
                    <a:pt x="1077" y="3168"/>
                  </a:lnTo>
                  <a:lnTo>
                    <a:pt x="1068" y="3185"/>
                  </a:lnTo>
                  <a:lnTo>
                    <a:pt x="1077" y="3211"/>
                  </a:lnTo>
                  <a:lnTo>
                    <a:pt x="1077" y="3211"/>
                  </a:lnTo>
                  <a:lnTo>
                    <a:pt x="1085" y="3228"/>
                  </a:lnTo>
                  <a:lnTo>
                    <a:pt x="1077" y="3255"/>
                  </a:lnTo>
                  <a:lnTo>
                    <a:pt x="1041" y="3299"/>
                  </a:lnTo>
                  <a:lnTo>
                    <a:pt x="1006" y="3343"/>
                  </a:lnTo>
                  <a:lnTo>
                    <a:pt x="988" y="3370"/>
                  </a:lnTo>
                  <a:lnTo>
                    <a:pt x="988" y="3387"/>
                  </a:lnTo>
                  <a:lnTo>
                    <a:pt x="988" y="3387"/>
                  </a:lnTo>
                  <a:lnTo>
                    <a:pt x="997" y="3414"/>
                  </a:lnTo>
                  <a:lnTo>
                    <a:pt x="1024" y="3423"/>
                  </a:lnTo>
                  <a:lnTo>
                    <a:pt x="1077" y="3440"/>
                  </a:lnTo>
                  <a:lnTo>
                    <a:pt x="1138" y="3467"/>
                  </a:lnTo>
                  <a:lnTo>
                    <a:pt x="1156" y="3484"/>
                  </a:lnTo>
                  <a:lnTo>
                    <a:pt x="1165" y="3502"/>
                  </a:lnTo>
                  <a:lnTo>
                    <a:pt x="1165" y="3502"/>
                  </a:lnTo>
                  <a:lnTo>
                    <a:pt x="1165" y="3528"/>
                  </a:lnTo>
                  <a:lnTo>
                    <a:pt x="1147" y="3564"/>
                  </a:lnTo>
                  <a:lnTo>
                    <a:pt x="1121" y="3590"/>
                  </a:lnTo>
                  <a:lnTo>
                    <a:pt x="1085" y="3617"/>
                  </a:lnTo>
                  <a:lnTo>
                    <a:pt x="997" y="3670"/>
                  </a:lnTo>
                  <a:lnTo>
                    <a:pt x="883" y="3705"/>
                  </a:lnTo>
                  <a:lnTo>
                    <a:pt x="883" y="3705"/>
                  </a:lnTo>
                  <a:lnTo>
                    <a:pt x="830" y="3731"/>
                  </a:lnTo>
                  <a:lnTo>
                    <a:pt x="821" y="3740"/>
                  </a:lnTo>
                  <a:lnTo>
                    <a:pt x="812" y="3758"/>
                  </a:lnTo>
                  <a:lnTo>
                    <a:pt x="821" y="3784"/>
                  </a:lnTo>
                  <a:lnTo>
                    <a:pt x="847" y="3811"/>
                  </a:lnTo>
                  <a:lnTo>
                    <a:pt x="883" y="3829"/>
                  </a:lnTo>
                  <a:lnTo>
                    <a:pt x="918" y="3846"/>
                  </a:lnTo>
                  <a:lnTo>
                    <a:pt x="962" y="3846"/>
                  </a:lnTo>
                  <a:lnTo>
                    <a:pt x="997" y="3829"/>
                  </a:lnTo>
                  <a:lnTo>
                    <a:pt x="997" y="3829"/>
                  </a:lnTo>
                  <a:lnTo>
                    <a:pt x="1024" y="3820"/>
                  </a:lnTo>
                  <a:lnTo>
                    <a:pt x="1041" y="3811"/>
                  </a:lnTo>
                  <a:lnTo>
                    <a:pt x="1050" y="3820"/>
                  </a:lnTo>
                  <a:lnTo>
                    <a:pt x="1068" y="3829"/>
                  </a:lnTo>
                  <a:lnTo>
                    <a:pt x="1103" y="3855"/>
                  </a:lnTo>
                  <a:lnTo>
                    <a:pt x="1130" y="3864"/>
                  </a:lnTo>
                  <a:lnTo>
                    <a:pt x="1174" y="3873"/>
                  </a:lnTo>
                  <a:lnTo>
                    <a:pt x="1174" y="3873"/>
                  </a:lnTo>
                  <a:lnTo>
                    <a:pt x="1209" y="3873"/>
                  </a:lnTo>
                  <a:lnTo>
                    <a:pt x="1253" y="3881"/>
                  </a:lnTo>
                  <a:lnTo>
                    <a:pt x="1324" y="3908"/>
                  </a:lnTo>
                  <a:lnTo>
                    <a:pt x="1359" y="3926"/>
                  </a:lnTo>
                  <a:lnTo>
                    <a:pt x="1394" y="3926"/>
                  </a:lnTo>
                  <a:lnTo>
                    <a:pt x="1438" y="3926"/>
                  </a:lnTo>
                  <a:lnTo>
                    <a:pt x="1483" y="3917"/>
                  </a:lnTo>
                  <a:lnTo>
                    <a:pt x="1483" y="3917"/>
                  </a:lnTo>
                  <a:lnTo>
                    <a:pt x="1553" y="3899"/>
                  </a:lnTo>
                  <a:lnTo>
                    <a:pt x="1571" y="3899"/>
                  </a:lnTo>
                  <a:lnTo>
                    <a:pt x="1580" y="3908"/>
                  </a:lnTo>
                  <a:lnTo>
                    <a:pt x="1580" y="3917"/>
                  </a:lnTo>
                  <a:lnTo>
                    <a:pt x="1562" y="3943"/>
                  </a:lnTo>
                  <a:lnTo>
                    <a:pt x="1509" y="3987"/>
                  </a:lnTo>
                  <a:lnTo>
                    <a:pt x="1509" y="3987"/>
                  </a:lnTo>
                  <a:lnTo>
                    <a:pt x="1474" y="4014"/>
                  </a:lnTo>
                  <a:lnTo>
                    <a:pt x="1430" y="4023"/>
                  </a:lnTo>
                  <a:lnTo>
                    <a:pt x="1385" y="4023"/>
                  </a:lnTo>
                  <a:lnTo>
                    <a:pt x="1341" y="4023"/>
                  </a:lnTo>
                  <a:lnTo>
                    <a:pt x="1253" y="4014"/>
                  </a:lnTo>
                  <a:lnTo>
                    <a:pt x="1218" y="4023"/>
                  </a:lnTo>
                  <a:lnTo>
                    <a:pt x="1183" y="4031"/>
                  </a:lnTo>
                  <a:lnTo>
                    <a:pt x="1183" y="4031"/>
                  </a:lnTo>
                  <a:lnTo>
                    <a:pt x="1138" y="4067"/>
                  </a:lnTo>
                  <a:lnTo>
                    <a:pt x="1077" y="4111"/>
                  </a:lnTo>
                  <a:lnTo>
                    <a:pt x="1006" y="4181"/>
                  </a:lnTo>
                  <a:lnTo>
                    <a:pt x="935" y="4252"/>
                  </a:lnTo>
                  <a:lnTo>
                    <a:pt x="865" y="4331"/>
                  </a:lnTo>
                  <a:lnTo>
                    <a:pt x="821" y="4402"/>
                  </a:lnTo>
                  <a:lnTo>
                    <a:pt x="794" y="4455"/>
                  </a:lnTo>
                  <a:lnTo>
                    <a:pt x="794" y="4481"/>
                  </a:lnTo>
                  <a:lnTo>
                    <a:pt x="803" y="4499"/>
                  </a:lnTo>
                  <a:lnTo>
                    <a:pt x="803" y="4499"/>
                  </a:lnTo>
                  <a:lnTo>
                    <a:pt x="812" y="4508"/>
                  </a:lnTo>
                  <a:lnTo>
                    <a:pt x="830" y="4508"/>
                  </a:lnTo>
                  <a:lnTo>
                    <a:pt x="874" y="4473"/>
                  </a:lnTo>
                  <a:lnTo>
                    <a:pt x="935" y="4429"/>
                  </a:lnTo>
                  <a:lnTo>
                    <a:pt x="980" y="4402"/>
                  </a:lnTo>
                  <a:lnTo>
                    <a:pt x="1024" y="4376"/>
                  </a:lnTo>
                  <a:lnTo>
                    <a:pt x="1024" y="4376"/>
                  </a:lnTo>
                  <a:lnTo>
                    <a:pt x="1059" y="4358"/>
                  </a:lnTo>
                  <a:lnTo>
                    <a:pt x="1094" y="4358"/>
                  </a:lnTo>
                  <a:lnTo>
                    <a:pt x="1130" y="4367"/>
                  </a:lnTo>
                  <a:lnTo>
                    <a:pt x="1147" y="4376"/>
                  </a:lnTo>
                  <a:lnTo>
                    <a:pt x="1191" y="4402"/>
                  </a:lnTo>
                  <a:lnTo>
                    <a:pt x="1218" y="4411"/>
                  </a:lnTo>
                  <a:lnTo>
                    <a:pt x="1244" y="4420"/>
                  </a:lnTo>
                  <a:lnTo>
                    <a:pt x="1244" y="4420"/>
                  </a:lnTo>
                  <a:lnTo>
                    <a:pt x="1262" y="4420"/>
                  </a:lnTo>
                  <a:lnTo>
                    <a:pt x="1280" y="4402"/>
                  </a:lnTo>
                  <a:lnTo>
                    <a:pt x="1315" y="4349"/>
                  </a:lnTo>
                  <a:lnTo>
                    <a:pt x="1341" y="4305"/>
                  </a:lnTo>
                  <a:lnTo>
                    <a:pt x="1350" y="4287"/>
                  </a:lnTo>
                  <a:lnTo>
                    <a:pt x="1368" y="4287"/>
                  </a:lnTo>
                  <a:lnTo>
                    <a:pt x="1368" y="4287"/>
                  </a:lnTo>
                  <a:lnTo>
                    <a:pt x="1394" y="4287"/>
                  </a:lnTo>
                  <a:lnTo>
                    <a:pt x="1412" y="4287"/>
                  </a:lnTo>
                  <a:lnTo>
                    <a:pt x="1465" y="4270"/>
                  </a:lnTo>
                  <a:lnTo>
                    <a:pt x="1518" y="4252"/>
                  </a:lnTo>
                  <a:lnTo>
                    <a:pt x="1553" y="4252"/>
                  </a:lnTo>
                  <a:lnTo>
                    <a:pt x="1588" y="4261"/>
                  </a:lnTo>
                  <a:lnTo>
                    <a:pt x="1588" y="4261"/>
                  </a:lnTo>
                  <a:lnTo>
                    <a:pt x="1659" y="4261"/>
                  </a:lnTo>
                  <a:lnTo>
                    <a:pt x="1721" y="4243"/>
                  </a:lnTo>
                  <a:lnTo>
                    <a:pt x="1774" y="4226"/>
                  </a:lnTo>
                  <a:lnTo>
                    <a:pt x="1818" y="4190"/>
                  </a:lnTo>
                  <a:lnTo>
                    <a:pt x="1818" y="4190"/>
                  </a:lnTo>
                  <a:lnTo>
                    <a:pt x="1844" y="4181"/>
                  </a:lnTo>
                  <a:lnTo>
                    <a:pt x="1871" y="4190"/>
                  </a:lnTo>
                  <a:lnTo>
                    <a:pt x="1941" y="4217"/>
                  </a:lnTo>
                  <a:lnTo>
                    <a:pt x="2012" y="4243"/>
                  </a:lnTo>
                  <a:lnTo>
                    <a:pt x="2038" y="4252"/>
                  </a:lnTo>
                  <a:lnTo>
                    <a:pt x="2056" y="4252"/>
                  </a:lnTo>
                  <a:lnTo>
                    <a:pt x="2056" y="4252"/>
                  </a:lnTo>
                  <a:lnTo>
                    <a:pt x="2118" y="4226"/>
                  </a:lnTo>
                  <a:lnTo>
                    <a:pt x="2206" y="4208"/>
                  </a:lnTo>
                  <a:lnTo>
                    <a:pt x="2303" y="4190"/>
                  </a:lnTo>
                  <a:lnTo>
                    <a:pt x="2391" y="4190"/>
                  </a:lnTo>
                  <a:lnTo>
                    <a:pt x="2391" y="4190"/>
                  </a:lnTo>
                  <a:lnTo>
                    <a:pt x="2436" y="4181"/>
                  </a:lnTo>
                  <a:lnTo>
                    <a:pt x="2489" y="4173"/>
                  </a:lnTo>
                  <a:lnTo>
                    <a:pt x="2612" y="4129"/>
                  </a:lnTo>
                  <a:lnTo>
                    <a:pt x="2727" y="4067"/>
                  </a:lnTo>
                  <a:lnTo>
                    <a:pt x="2806" y="4014"/>
                  </a:lnTo>
                  <a:lnTo>
                    <a:pt x="2806" y="4014"/>
                  </a:lnTo>
                  <a:lnTo>
                    <a:pt x="2824" y="3996"/>
                  </a:lnTo>
                  <a:lnTo>
                    <a:pt x="2824" y="3979"/>
                  </a:lnTo>
                  <a:lnTo>
                    <a:pt x="2815" y="3970"/>
                  </a:lnTo>
                  <a:lnTo>
                    <a:pt x="2797" y="3961"/>
                  </a:lnTo>
                  <a:lnTo>
                    <a:pt x="2744" y="3952"/>
                  </a:lnTo>
                  <a:lnTo>
                    <a:pt x="2674" y="3952"/>
                  </a:lnTo>
                  <a:lnTo>
                    <a:pt x="2674" y="3952"/>
                  </a:lnTo>
                  <a:lnTo>
                    <a:pt x="2647" y="3952"/>
                  </a:lnTo>
                  <a:lnTo>
                    <a:pt x="2630" y="3943"/>
                  </a:lnTo>
                  <a:lnTo>
                    <a:pt x="2621" y="3926"/>
                  </a:lnTo>
                  <a:lnTo>
                    <a:pt x="2621" y="3908"/>
                  </a:lnTo>
                  <a:lnTo>
                    <a:pt x="2630" y="3873"/>
                  </a:lnTo>
                  <a:lnTo>
                    <a:pt x="2647" y="3846"/>
                  </a:lnTo>
                  <a:lnTo>
                    <a:pt x="2665" y="3811"/>
                  </a:lnTo>
                  <a:lnTo>
                    <a:pt x="2700" y="3776"/>
                  </a:lnTo>
                  <a:lnTo>
                    <a:pt x="2700" y="3776"/>
                  </a:lnTo>
                  <a:lnTo>
                    <a:pt x="2780" y="3714"/>
                  </a:lnTo>
                  <a:lnTo>
                    <a:pt x="2850" y="3652"/>
                  </a:lnTo>
                  <a:lnTo>
                    <a:pt x="2886" y="3617"/>
                  </a:lnTo>
                  <a:lnTo>
                    <a:pt x="2912" y="3581"/>
                  </a:lnTo>
                  <a:lnTo>
                    <a:pt x="2939" y="3537"/>
                  </a:lnTo>
                  <a:lnTo>
                    <a:pt x="2947" y="3493"/>
                  </a:lnTo>
                  <a:close/>
                  <a:moveTo>
                    <a:pt x="538" y="2400"/>
                  </a:moveTo>
                  <a:lnTo>
                    <a:pt x="538" y="2400"/>
                  </a:lnTo>
                  <a:lnTo>
                    <a:pt x="521" y="2382"/>
                  </a:lnTo>
                  <a:lnTo>
                    <a:pt x="494" y="2374"/>
                  </a:lnTo>
                  <a:lnTo>
                    <a:pt x="450" y="2365"/>
                  </a:lnTo>
                  <a:lnTo>
                    <a:pt x="406" y="2374"/>
                  </a:lnTo>
                  <a:lnTo>
                    <a:pt x="362" y="2391"/>
                  </a:lnTo>
                  <a:lnTo>
                    <a:pt x="265" y="2435"/>
                  </a:lnTo>
                  <a:lnTo>
                    <a:pt x="212" y="2453"/>
                  </a:lnTo>
                  <a:lnTo>
                    <a:pt x="168" y="2462"/>
                  </a:lnTo>
                  <a:lnTo>
                    <a:pt x="168" y="2462"/>
                  </a:lnTo>
                  <a:lnTo>
                    <a:pt x="150" y="2524"/>
                  </a:lnTo>
                  <a:lnTo>
                    <a:pt x="132" y="2568"/>
                  </a:lnTo>
                  <a:lnTo>
                    <a:pt x="115" y="2612"/>
                  </a:lnTo>
                  <a:lnTo>
                    <a:pt x="88" y="2629"/>
                  </a:lnTo>
                  <a:lnTo>
                    <a:pt x="88" y="2629"/>
                  </a:lnTo>
                  <a:lnTo>
                    <a:pt x="53" y="2674"/>
                  </a:lnTo>
                  <a:lnTo>
                    <a:pt x="9" y="2726"/>
                  </a:lnTo>
                  <a:lnTo>
                    <a:pt x="0" y="2753"/>
                  </a:lnTo>
                  <a:lnTo>
                    <a:pt x="0" y="2779"/>
                  </a:lnTo>
                  <a:lnTo>
                    <a:pt x="0" y="2797"/>
                  </a:lnTo>
                  <a:lnTo>
                    <a:pt x="18" y="2806"/>
                  </a:lnTo>
                  <a:lnTo>
                    <a:pt x="18" y="2806"/>
                  </a:lnTo>
                  <a:lnTo>
                    <a:pt x="80" y="2824"/>
                  </a:lnTo>
                  <a:lnTo>
                    <a:pt x="132" y="2859"/>
                  </a:lnTo>
                  <a:lnTo>
                    <a:pt x="159" y="2868"/>
                  </a:lnTo>
                  <a:lnTo>
                    <a:pt x="185" y="2877"/>
                  </a:lnTo>
                  <a:lnTo>
                    <a:pt x="194" y="2868"/>
                  </a:lnTo>
                  <a:lnTo>
                    <a:pt x="212" y="2841"/>
                  </a:lnTo>
                  <a:lnTo>
                    <a:pt x="212" y="2841"/>
                  </a:lnTo>
                  <a:lnTo>
                    <a:pt x="221" y="2779"/>
                  </a:lnTo>
                  <a:lnTo>
                    <a:pt x="238" y="2762"/>
                  </a:lnTo>
                  <a:lnTo>
                    <a:pt x="256" y="2735"/>
                  </a:lnTo>
                  <a:lnTo>
                    <a:pt x="282" y="2726"/>
                  </a:lnTo>
                  <a:lnTo>
                    <a:pt x="309" y="2735"/>
                  </a:lnTo>
                  <a:lnTo>
                    <a:pt x="344" y="2753"/>
                  </a:lnTo>
                  <a:lnTo>
                    <a:pt x="380" y="2788"/>
                  </a:lnTo>
                  <a:lnTo>
                    <a:pt x="380" y="2788"/>
                  </a:lnTo>
                  <a:lnTo>
                    <a:pt x="424" y="2841"/>
                  </a:lnTo>
                  <a:lnTo>
                    <a:pt x="477" y="2877"/>
                  </a:lnTo>
                  <a:lnTo>
                    <a:pt x="477" y="2877"/>
                  </a:lnTo>
                  <a:lnTo>
                    <a:pt x="494" y="2859"/>
                  </a:lnTo>
                  <a:lnTo>
                    <a:pt x="512" y="2841"/>
                  </a:lnTo>
                  <a:lnTo>
                    <a:pt x="574" y="2815"/>
                  </a:lnTo>
                  <a:lnTo>
                    <a:pt x="644" y="2779"/>
                  </a:lnTo>
                  <a:lnTo>
                    <a:pt x="680" y="2762"/>
                  </a:lnTo>
                  <a:lnTo>
                    <a:pt x="706" y="2735"/>
                  </a:lnTo>
                  <a:lnTo>
                    <a:pt x="706" y="2735"/>
                  </a:lnTo>
                  <a:lnTo>
                    <a:pt x="733" y="2700"/>
                  </a:lnTo>
                  <a:lnTo>
                    <a:pt x="733" y="2665"/>
                  </a:lnTo>
                  <a:lnTo>
                    <a:pt x="724" y="2621"/>
                  </a:lnTo>
                  <a:lnTo>
                    <a:pt x="706" y="2585"/>
                  </a:lnTo>
                  <a:lnTo>
                    <a:pt x="671" y="2541"/>
                  </a:lnTo>
                  <a:lnTo>
                    <a:pt x="635" y="2497"/>
                  </a:lnTo>
                  <a:lnTo>
                    <a:pt x="538" y="2400"/>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0" name="Freeform 34"/>
            <p:cNvSpPr>
              <a:spLocks noChangeArrowheads="1"/>
            </p:cNvSpPr>
            <p:nvPr/>
          </p:nvSpPr>
          <p:spPr bwMode="auto">
            <a:xfrm>
              <a:off x="5085556" y="2060575"/>
              <a:ext cx="492125" cy="473075"/>
            </a:xfrm>
            <a:custGeom>
              <a:avLst/>
              <a:gdLst>
                <a:gd name="T0" fmla="*/ 671 w 1369"/>
                <a:gd name="T1" fmla="*/ 442 h 1316"/>
                <a:gd name="T2" fmla="*/ 671 w 1369"/>
                <a:gd name="T3" fmla="*/ 292 h 1316"/>
                <a:gd name="T4" fmla="*/ 724 w 1369"/>
                <a:gd name="T5" fmla="*/ 221 h 1316"/>
                <a:gd name="T6" fmla="*/ 724 w 1369"/>
                <a:gd name="T7" fmla="*/ 18 h 1316"/>
                <a:gd name="T8" fmla="*/ 635 w 1369"/>
                <a:gd name="T9" fmla="*/ 0 h 1316"/>
                <a:gd name="T10" fmla="*/ 521 w 1369"/>
                <a:gd name="T11" fmla="*/ 98 h 1316"/>
                <a:gd name="T12" fmla="*/ 477 w 1369"/>
                <a:gd name="T13" fmla="*/ 195 h 1316"/>
                <a:gd name="T14" fmla="*/ 344 w 1369"/>
                <a:gd name="T15" fmla="*/ 221 h 1316"/>
                <a:gd name="T16" fmla="*/ 327 w 1369"/>
                <a:gd name="T17" fmla="*/ 248 h 1316"/>
                <a:gd name="T18" fmla="*/ 362 w 1369"/>
                <a:gd name="T19" fmla="*/ 336 h 1316"/>
                <a:gd name="T20" fmla="*/ 309 w 1369"/>
                <a:gd name="T21" fmla="*/ 371 h 1316"/>
                <a:gd name="T22" fmla="*/ 203 w 1369"/>
                <a:gd name="T23" fmla="*/ 283 h 1316"/>
                <a:gd name="T24" fmla="*/ 115 w 1369"/>
                <a:gd name="T25" fmla="*/ 292 h 1316"/>
                <a:gd name="T26" fmla="*/ 27 w 1369"/>
                <a:gd name="T27" fmla="*/ 486 h 1316"/>
                <a:gd name="T28" fmla="*/ 0 w 1369"/>
                <a:gd name="T29" fmla="*/ 645 h 1316"/>
                <a:gd name="T30" fmla="*/ 35 w 1369"/>
                <a:gd name="T31" fmla="*/ 865 h 1316"/>
                <a:gd name="T32" fmla="*/ 132 w 1369"/>
                <a:gd name="T33" fmla="*/ 1024 h 1316"/>
                <a:gd name="T34" fmla="*/ 132 w 1369"/>
                <a:gd name="T35" fmla="*/ 1112 h 1316"/>
                <a:gd name="T36" fmla="*/ 344 w 1369"/>
                <a:gd name="T37" fmla="*/ 1227 h 1316"/>
                <a:gd name="T38" fmla="*/ 494 w 1369"/>
                <a:gd name="T39" fmla="*/ 1245 h 1316"/>
                <a:gd name="T40" fmla="*/ 485 w 1369"/>
                <a:gd name="T41" fmla="*/ 1156 h 1316"/>
                <a:gd name="T42" fmla="*/ 441 w 1369"/>
                <a:gd name="T43" fmla="*/ 1077 h 1316"/>
                <a:gd name="T44" fmla="*/ 503 w 1369"/>
                <a:gd name="T45" fmla="*/ 1051 h 1316"/>
                <a:gd name="T46" fmla="*/ 627 w 1369"/>
                <a:gd name="T47" fmla="*/ 1130 h 1316"/>
                <a:gd name="T48" fmla="*/ 777 w 1369"/>
                <a:gd name="T49" fmla="*/ 1139 h 1316"/>
                <a:gd name="T50" fmla="*/ 812 w 1369"/>
                <a:gd name="T51" fmla="*/ 1051 h 1316"/>
                <a:gd name="T52" fmla="*/ 732 w 1369"/>
                <a:gd name="T53" fmla="*/ 918 h 1316"/>
                <a:gd name="T54" fmla="*/ 618 w 1369"/>
                <a:gd name="T55" fmla="*/ 945 h 1316"/>
                <a:gd name="T56" fmla="*/ 565 w 1369"/>
                <a:gd name="T57" fmla="*/ 883 h 1316"/>
                <a:gd name="T58" fmla="*/ 653 w 1369"/>
                <a:gd name="T59" fmla="*/ 724 h 1316"/>
                <a:gd name="T60" fmla="*/ 741 w 1369"/>
                <a:gd name="T61" fmla="*/ 662 h 1316"/>
                <a:gd name="T62" fmla="*/ 838 w 1369"/>
                <a:gd name="T63" fmla="*/ 618 h 1316"/>
                <a:gd name="T64" fmla="*/ 794 w 1369"/>
                <a:gd name="T65" fmla="*/ 539 h 1316"/>
                <a:gd name="T66" fmla="*/ 1359 w 1369"/>
                <a:gd name="T67" fmla="*/ 751 h 1316"/>
                <a:gd name="T68" fmla="*/ 1288 w 1369"/>
                <a:gd name="T69" fmla="*/ 795 h 1316"/>
                <a:gd name="T70" fmla="*/ 1235 w 1369"/>
                <a:gd name="T71" fmla="*/ 795 h 1316"/>
                <a:gd name="T72" fmla="*/ 1165 w 1369"/>
                <a:gd name="T73" fmla="*/ 724 h 1316"/>
                <a:gd name="T74" fmla="*/ 1138 w 1369"/>
                <a:gd name="T75" fmla="*/ 786 h 1316"/>
                <a:gd name="T76" fmla="*/ 1033 w 1369"/>
                <a:gd name="T77" fmla="*/ 777 h 1316"/>
                <a:gd name="T78" fmla="*/ 944 w 1369"/>
                <a:gd name="T79" fmla="*/ 874 h 1316"/>
                <a:gd name="T80" fmla="*/ 997 w 1369"/>
                <a:gd name="T81" fmla="*/ 1033 h 1316"/>
                <a:gd name="T82" fmla="*/ 1103 w 1369"/>
                <a:gd name="T83" fmla="*/ 1121 h 1316"/>
                <a:gd name="T84" fmla="*/ 1077 w 1369"/>
                <a:gd name="T85" fmla="*/ 1174 h 1316"/>
                <a:gd name="T86" fmla="*/ 997 w 1369"/>
                <a:gd name="T87" fmla="*/ 1183 h 1316"/>
                <a:gd name="T88" fmla="*/ 971 w 1369"/>
                <a:gd name="T89" fmla="*/ 1236 h 1316"/>
                <a:gd name="T90" fmla="*/ 1077 w 1369"/>
                <a:gd name="T91" fmla="*/ 1315 h 1316"/>
                <a:gd name="T92" fmla="*/ 1200 w 1369"/>
                <a:gd name="T93" fmla="*/ 1253 h 1316"/>
                <a:gd name="T94" fmla="*/ 1288 w 1369"/>
                <a:gd name="T95" fmla="*/ 1095 h 1316"/>
                <a:gd name="T96" fmla="*/ 1306 w 1369"/>
                <a:gd name="T97" fmla="*/ 998 h 1316"/>
                <a:gd name="T98" fmla="*/ 1359 w 1369"/>
                <a:gd name="T99" fmla="*/ 7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9" h="1316">
                  <a:moveTo>
                    <a:pt x="697" y="477"/>
                  </a:moveTo>
                  <a:lnTo>
                    <a:pt x="697" y="477"/>
                  </a:lnTo>
                  <a:lnTo>
                    <a:pt x="688" y="468"/>
                  </a:lnTo>
                  <a:lnTo>
                    <a:pt x="671" y="442"/>
                  </a:lnTo>
                  <a:lnTo>
                    <a:pt x="662" y="380"/>
                  </a:lnTo>
                  <a:lnTo>
                    <a:pt x="662" y="353"/>
                  </a:lnTo>
                  <a:lnTo>
                    <a:pt x="662" y="318"/>
                  </a:lnTo>
                  <a:lnTo>
                    <a:pt x="671" y="292"/>
                  </a:lnTo>
                  <a:lnTo>
                    <a:pt x="688" y="274"/>
                  </a:lnTo>
                  <a:lnTo>
                    <a:pt x="688" y="274"/>
                  </a:lnTo>
                  <a:lnTo>
                    <a:pt x="706" y="248"/>
                  </a:lnTo>
                  <a:lnTo>
                    <a:pt x="724" y="221"/>
                  </a:lnTo>
                  <a:lnTo>
                    <a:pt x="741" y="142"/>
                  </a:lnTo>
                  <a:lnTo>
                    <a:pt x="741" y="71"/>
                  </a:lnTo>
                  <a:lnTo>
                    <a:pt x="732" y="36"/>
                  </a:lnTo>
                  <a:lnTo>
                    <a:pt x="724" y="18"/>
                  </a:lnTo>
                  <a:lnTo>
                    <a:pt x="724" y="18"/>
                  </a:lnTo>
                  <a:lnTo>
                    <a:pt x="697" y="0"/>
                  </a:lnTo>
                  <a:lnTo>
                    <a:pt x="671" y="0"/>
                  </a:lnTo>
                  <a:lnTo>
                    <a:pt x="635" y="0"/>
                  </a:lnTo>
                  <a:lnTo>
                    <a:pt x="600" y="18"/>
                  </a:lnTo>
                  <a:lnTo>
                    <a:pt x="565" y="36"/>
                  </a:lnTo>
                  <a:lnTo>
                    <a:pt x="538" y="62"/>
                  </a:lnTo>
                  <a:lnTo>
                    <a:pt x="521" y="98"/>
                  </a:lnTo>
                  <a:lnTo>
                    <a:pt x="503" y="133"/>
                  </a:lnTo>
                  <a:lnTo>
                    <a:pt x="503" y="133"/>
                  </a:lnTo>
                  <a:lnTo>
                    <a:pt x="494" y="168"/>
                  </a:lnTo>
                  <a:lnTo>
                    <a:pt x="477" y="195"/>
                  </a:lnTo>
                  <a:lnTo>
                    <a:pt x="450" y="212"/>
                  </a:lnTo>
                  <a:lnTo>
                    <a:pt x="424" y="212"/>
                  </a:lnTo>
                  <a:lnTo>
                    <a:pt x="371" y="221"/>
                  </a:lnTo>
                  <a:lnTo>
                    <a:pt x="344" y="221"/>
                  </a:lnTo>
                  <a:lnTo>
                    <a:pt x="327" y="230"/>
                  </a:lnTo>
                  <a:lnTo>
                    <a:pt x="327" y="230"/>
                  </a:lnTo>
                  <a:lnTo>
                    <a:pt x="327" y="239"/>
                  </a:lnTo>
                  <a:lnTo>
                    <a:pt x="327" y="248"/>
                  </a:lnTo>
                  <a:lnTo>
                    <a:pt x="344" y="283"/>
                  </a:lnTo>
                  <a:lnTo>
                    <a:pt x="353" y="300"/>
                  </a:lnTo>
                  <a:lnTo>
                    <a:pt x="362" y="318"/>
                  </a:lnTo>
                  <a:lnTo>
                    <a:pt x="362" y="336"/>
                  </a:lnTo>
                  <a:lnTo>
                    <a:pt x="344" y="362"/>
                  </a:lnTo>
                  <a:lnTo>
                    <a:pt x="344" y="362"/>
                  </a:lnTo>
                  <a:lnTo>
                    <a:pt x="327" y="371"/>
                  </a:lnTo>
                  <a:lnTo>
                    <a:pt x="309" y="371"/>
                  </a:lnTo>
                  <a:lnTo>
                    <a:pt x="291" y="353"/>
                  </a:lnTo>
                  <a:lnTo>
                    <a:pt x="274" y="336"/>
                  </a:lnTo>
                  <a:lnTo>
                    <a:pt x="230" y="300"/>
                  </a:lnTo>
                  <a:lnTo>
                    <a:pt x="203" y="283"/>
                  </a:lnTo>
                  <a:lnTo>
                    <a:pt x="168" y="274"/>
                  </a:lnTo>
                  <a:lnTo>
                    <a:pt x="168" y="274"/>
                  </a:lnTo>
                  <a:lnTo>
                    <a:pt x="141" y="274"/>
                  </a:lnTo>
                  <a:lnTo>
                    <a:pt x="115" y="292"/>
                  </a:lnTo>
                  <a:lnTo>
                    <a:pt x="97" y="318"/>
                  </a:lnTo>
                  <a:lnTo>
                    <a:pt x="80" y="345"/>
                  </a:lnTo>
                  <a:lnTo>
                    <a:pt x="53" y="424"/>
                  </a:lnTo>
                  <a:lnTo>
                    <a:pt x="27" y="486"/>
                  </a:lnTo>
                  <a:lnTo>
                    <a:pt x="27" y="486"/>
                  </a:lnTo>
                  <a:lnTo>
                    <a:pt x="9" y="521"/>
                  </a:lnTo>
                  <a:lnTo>
                    <a:pt x="0" y="556"/>
                  </a:lnTo>
                  <a:lnTo>
                    <a:pt x="0" y="645"/>
                  </a:lnTo>
                  <a:lnTo>
                    <a:pt x="9" y="742"/>
                  </a:lnTo>
                  <a:lnTo>
                    <a:pt x="27" y="821"/>
                  </a:lnTo>
                  <a:lnTo>
                    <a:pt x="27" y="821"/>
                  </a:lnTo>
                  <a:lnTo>
                    <a:pt x="35" y="865"/>
                  </a:lnTo>
                  <a:lnTo>
                    <a:pt x="53" y="901"/>
                  </a:lnTo>
                  <a:lnTo>
                    <a:pt x="97" y="962"/>
                  </a:lnTo>
                  <a:lnTo>
                    <a:pt x="115" y="989"/>
                  </a:lnTo>
                  <a:lnTo>
                    <a:pt x="132" y="1024"/>
                  </a:lnTo>
                  <a:lnTo>
                    <a:pt x="141" y="1051"/>
                  </a:lnTo>
                  <a:lnTo>
                    <a:pt x="132" y="1086"/>
                  </a:lnTo>
                  <a:lnTo>
                    <a:pt x="132" y="1086"/>
                  </a:lnTo>
                  <a:lnTo>
                    <a:pt x="132" y="1112"/>
                  </a:lnTo>
                  <a:lnTo>
                    <a:pt x="141" y="1148"/>
                  </a:lnTo>
                  <a:lnTo>
                    <a:pt x="185" y="1218"/>
                  </a:lnTo>
                  <a:lnTo>
                    <a:pt x="185" y="1218"/>
                  </a:lnTo>
                  <a:lnTo>
                    <a:pt x="344" y="1227"/>
                  </a:lnTo>
                  <a:lnTo>
                    <a:pt x="406" y="1236"/>
                  </a:lnTo>
                  <a:lnTo>
                    <a:pt x="450" y="1245"/>
                  </a:lnTo>
                  <a:lnTo>
                    <a:pt x="450" y="1245"/>
                  </a:lnTo>
                  <a:lnTo>
                    <a:pt x="494" y="1245"/>
                  </a:lnTo>
                  <a:lnTo>
                    <a:pt x="565" y="1245"/>
                  </a:lnTo>
                  <a:lnTo>
                    <a:pt x="565" y="1245"/>
                  </a:lnTo>
                  <a:lnTo>
                    <a:pt x="530" y="1192"/>
                  </a:lnTo>
                  <a:lnTo>
                    <a:pt x="485" y="1156"/>
                  </a:lnTo>
                  <a:lnTo>
                    <a:pt x="459" y="1112"/>
                  </a:lnTo>
                  <a:lnTo>
                    <a:pt x="450" y="1095"/>
                  </a:lnTo>
                  <a:lnTo>
                    <a:pt x="441" y="1077"/>
                  </a:lnTo>
                  <a:lnTo>
                    <a:pt x="441" y="1077"/>
                  </a:lnTo>
                  <a:lnTo>
                    <a:pt x="450" y="1059"/>
                  </a:lnTo>
                  <a:lnTo>
                    <a:pt x="459" y="1051"/>
                  </a:lnTo>
                  <a:lnTo>
                    <a:pt x="477" y="1051"/>
                  </a:lnTo>
                  <a:lnTo>
                    <a:pt x="503" y="1051"/>
                  </a:lnTo>
                  <a:lnTo>
                    <a:pt x="547" y="1077"/>
                  </a:lnTo>
                  <a:lnTo>
                    <a:pt x="600" y="1112"/>
                  </a:lnTo>
                  <a:lnTo>
                    <a:pt x="600" y="1112"/>
                  </a:lnTo>
                  <a:lnTo>
                    <a:pt x="627" y="1130"/>
                  </a:lnTo>
                  <a:lnTo>
                    <a:pt x="653" y="1139"/>
                  </a:lnTo>
                  <a:lnTo>
                    <a:pt x="724" y="1156"/>
                  </a:lnTo>
                  <a:lnTo>
                    <a:pt x="750" y="1148"/>
                  </a:lnTo>
                  <a:lnTo>
                    <a:pt x="777" y="1139"/>
                  </a:lnTo>
                  <a:lnTo>
                    <a:pt x="794" y="1130"/>
                  </a:lnTo>
                  <a:lnTo>
                    <a:pt x="812" y="1103"/>
                  </a:lnTo>
                  <a:lnTo>
                    <a:pt x="812" y="1103"/>
                  </a:lnTo>
                  <a:lnTo>
                    <a:pt x="812" y="1051"/>
                  </a:lnTo>
                  <a:lnTo>
                    <a:pt x="794" y="980"/>
                  </a:lnTo>
                  <a:lnTo>
                    <a:pt x="777" y="953"/>
                  </a:lnTo>
                  <a:lnTo>
                    <a:pt x="759" y="927"/>
                  </a:lnTo>
                  <a:lnTo>
                    <a:pt x="732" y="918"/>
                  </a:lnTo>
                  <a:lnTo>
                    <a:pt x="706" y="918"/>
                  </a:lnTo>
                  <a:lnTo>
                    <a:pt x="706" y="918"/>
                  </a:lnTo>
                  <a:lnTo>
                    <a:pt x="653" y="945"/>
                  </a:lnTo>
                  <a:lnTo>
                    <a:pt x="618" y="945"/>
                  </a:lnTo>
                  <a:lnTo>
                    <a:pt x="591" y="936"/>
                  </a:lnTo>
                  <a:lnTo>
                    <a:pt x="565" y="901"/>
                  </a:lnTo>
                  <a:lnTo>
                    <a:pt x="565" y="901"/>
                  </a:lnTo>
                  <a:lnTo>
                    <a:pt x="565" y="883"/>
                  </a:lnTo>
                  <a:lnTo>
                    <a:pt x="565" y="865"/>
                  </a:lnTo>
                  <a:lnTo>
                    <a:pt x="591" y="821"/>
                  </a:lnTo>
                  <a:lnTo>
                    <a:pt x="627" y="768"/>
                  </a:lnTo>
                  <a:lnTo>
                    <a:pt x="653" y="724"/>
                  </a:lnTo>
                  <a:lnTo>
                    <a:pt x="653" y="724"/>
                  </a:lnTo>
                  <a:lnTo>
                    <a:pt x="662" y="698"/>
                  </a:lnTo>
                  <a:lnTo>
                    <a:pt x="688" y="680"/>
                  </a:lnTo>
                  <a:lnTo>
                    <a:pt x="741" y="662"/>
                  </a:lnTo>
                  <a:lnTo>
                    <a:pt x="803" y="645"/>
                  </a:lnTo>
                  <a:lnTo>
                    <a:pt x="830" y="636"/>
                  </a:lnTo>
                  <a:lnTo>
                    <a:pt x="838" y="618"/>
                  </a:lnTo>
                  <a:lnTo>
                    <a:pt x="838" y="618"/>
                  </a:lnTo>
                  <a:lnTo>
                    <a:pt x="838" y="601"/>
                  </a:lnTo>
                  <a:lnTo>
                    <a:pt x="830" y="574"/>
                  </a:lnTo>
                  <a:lnTo>
                    <a:pt x="821" y="556"/>
                  </a:lnTo>
                  <a:lnTo>
                    <a:pt x="794" y="539"/>
                  </a:lnTo>
                  <a:lnTo>
                    <a:pt x="741" y="503"/>
                  </a:lnTo>
                  <a:lnTo>
                    <a:pt x="697" y="477"/>
                  </a:lnTo>
                  <a:close/>
                  <a:moveTo>
                    <a:pt x="1359" y="751"/>
                  </a:moveTo>
                  <a:lnTo>
                    <a:pt x="1359" y="751"/>
                  </a:lnTo>
                  <a:lnTo>
                    <a:pt x="1350" y="742"/>
                  </a:lnTo>
                  <a:lnTo>
                    <a:pt x="1341" y="751"/>
                  </a:lnTo>
                  <a:lnTo>
                    <a:pt x="1315" y="768"/>
                  </a:lnTo>
                  <a:lnTo>
                    <a:pt x="1288" y="795"/>
                  </a:lnTo>
                  <a:lnTo>
                    <a:pt x="1262" y="812"/>
                  </a:lnTo>
                  <a:lnTo>
                    <a:pt x="1262" y="812"/>
                  </a:lnTo>
                  <a:lnTo>
                    <a:pt x="1244" y="812"/>
                  </a:lnTo>
                  <a:lnTo>
                    <a:pt x="1235" y="795"/>
                  </a:lnTo>
                  <a:lnTo>
                    <a:pt x="1200" y="751"/>
                  </a:lnTo>
                  <a:lnTo>
                    <a:pt x="1191" y="724"/>
                  </a:lnTo>
                  <a:lnTo>
                    <a:pt x="1183" y="715"/>
                  </a:lnTo>
                  <a:lnTo>
                    <a:pt x="1165" y="724"/>
                  </a:lnTo>
                  <a:lnTo>
                    <a:pt x="1165" y="751"/>
                  </a:lnTo>
                  <a:lnTo>
                    <a:pt x="1165" y="751"/>
                  </a:lnTo>
                  <a:lnTo>
                    <a:pt x="1147" y="768"/>
                  </a:lnTo>
                  <a:lnTo>
                    <a:pt x="1138" y="786"/>
                  </a:lnTo>
                  <a:lnTo>
                    <a:pt x="1112" y="786"/>
                  </a:lnTo>
                  <a:lnTo>
                    <a:pt x="1094" y="777"/>
                  </a:lnTo>
                  <a:lnTo>
                    <a:pt x="1059" y="777"/>
                  </a:lnTo>
                  <a:lnTo>
                    <a:pt x="1033" y="777"/>
                  </a:lnTo>
                  <a:lnTo>
                    <a:pt x="997" y="795"/>
                  </a:lnTo>
                  <a:lnTo>
                    <a:pt x="971" y="830"/>
                  </a:lnTo>
                  <a:lnTo>
                    <a:pt x="971" y="830"/>
                  </a:lnTo>
                  <a:lnTo>
                    <a:pt x="944" y="874"/>
                  </a:lnTo>
                  <a:lnTo>
                    <a:pt x="935" y="918"/>
                  </a:lnTo>
                  <a:lnTo>
                    <a:pt x="944" y="962"/>
                  </a:lnTo>
                  <a:lnTo>
                    <a:pt x="971" y="998"/>
                  </a:lnTo>
                  <a:lnTo>
                    <a:pt x="997" y="1033"/>
                  </a:lnTo>
                  <a:lnTo>
                    <a:pt x="1024" y="1059"/>
                  </a:lnTo>
                  <a:lnTo>
                    <a:pt x="1085" y="1103"/>
                  </a:lnTo>
                  <a:lnTo>
                    <a:pt x="1085" y="1103"/>
                  </a:lnTo>
                  <a:lnTo>
                    <a:pt x="1103" y="1121"/>
                  </a:lnTo>
                  <a:lnTo>
                    <a:pt x="1103" y="1130"/>
                  </a:lnTo>
                  <a:lnTo>
                    <a:pt x="1103" y="1148"/>
                  </a:lnTo>
                  <a:lnTo>
                    <a:pt x="1094" y="1165"/>
                  </a:lnTo>
                  <a:lnTo>
                    <a:pt x="1077" y="1174"/>
                  </a:lnTo>
                  <a:lnTo>
                    <a:pt x="1050" y="1183"/>
                  </a:lnTo>
                  <a:lnTo>
                    <a:pt x="1024" y="1183"/>
                  </a:lnTo>
                  <a:lnTo>
                    <a:pt x="997" y="1183"/>
                  </a:lnTo>
                  <a:lnTo>
                    <a:pt x="997" y="1183"/>
                  </a:lnTo>
                  <a:lnTo>
                    <a:pt x="971" y="1183"/>
                  </a:lnTo>
                  <a:lnTo>
                    <a:pt x="962" y="1192"/>
                  </a:lnTo>
                  <a:lnTo>
                    <a:pt x="962" y="1209"/>
                  </a:lnTo>
                  <a:lnTo>
                    <a:pt x="971" y="1236"/>
                  </a:lnTo>
                  <a:lnTo>
                    <a:pt x="980" y="1262"/>
                  </a:lnTo>
                  <a:lnTo>
                    <a:pt x="1006" y="1280"/>
                  </a:lnTo>
                  <a:lnTo>
                    <a:pt x="1041" y="1298"/>
                  </a:lnTo>
                  <a:lnTo>
                    <a:pt x="1077" y="1315"/>
                  </a:lnTo>
                  <a:lnTo>
                    <a:pt x="1077" y="1315"/>
                  </a:lnTo>
                  <a:lnTo>
                    <a:pt x="1121" y="1306"/>
                  </a:lnTo>
                  <a:lnTo>
                    <a:pt x="1156" y="1289"/>
                  </a:lnTo>
                  <a:lnTo>
                    <a:pt x="1200" y="1253"/>
                  </a:lnTo>
                  <a:lnTo>
                    <a:pt x="1227" y="1218"/>
                  </a:lnTo>
                  <a:lnTo>
                    <a:pt x="1262" y="1174"/>
                  </a:lnTo>
                  <a:lnTo>
                    <a:pt x="1280" y="1130"/>
                  </a:lnTo>
                  <a:lnTo>
                    <a:pt x="1288" y="1095"/>
                  </a:lnTo>
                  <a:lnTo>
                    <a:pt x="1288" y="1068"/>
                  </a:lnTo>
                  <a:lnTo>
                    <a:pt x="1288" y="1068"/>
                  </a:lnTo>
                  <a:lnTo>
                    <a:pt x="1297" y="1042"/>
                  </a:lnTo>
                  <a:lnTo>
                    <a:pt x="1306" y="998"/>
                  </a:lnTo>
                  <a:lnTo>
                    <a:pt x="1341" y="901"/>
                  </a:lnTo>
                  <a:lnTo>
                    <a:pt x="1368" y="803"/>
                  </a:lnTo>
                  <a:lnTo>
                    <a:pt x="1368" y="768"/>
                  </a:lnTo>
                  <a:lnTo>
                    <a:pt x="1359" y="751"/>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1" name="Freeform 35"/>
            <p:cNvSpPr>
              <a:spLocks noChangeArrowheads="1"/>
            </p:cNvSpPr>
            <p:nvPr/>
          </p:nvSpPr>
          <p:spPr bwMode="auto">
            <a:xfrm>
              <a:off x="5428456" y="109538"/>
              <a:ext cx="1333500" cy="2309812"/>
            </a:xfrm>
            <a:custGeom>
              <a:avLst/>
              <a:gdLst>
                <a:gd name="T0" fmla="*/ 1993 w 3706"/>
                <a:gd name="T1" fmla="*/ 5533 h 6417"/>
                <a:gd name="T2" fmla="*/ 2046 w 3706"/>
                <a:gd name="T3" fmla="*/ 5701 h 6417"/>
                <a:gd name="T4" fmla="*/ 2179 w 3706"/>
                <a:gd name="T5" fmla="*/ 5357 h 6417"/>
                <a:gd name="T6" fmla="*/ 3608 w 3706"/>
                <a:gd name="T7" fmla="*/ 1333 h 6417"/>
                <a:gd name="T8" fmla="*/ 3643 w 3706"/>
                <a:gd name="T9" fmla="*/ 1103 h 6417"/>
                <a:gd name="T10" fmla="*/ 3573 w 3706"/>
                <a:gd name="T11" fmla="*/ 830 h 6417"/>
                <a:gd name="T12" fmla="*/ 3538 w 3706"/>
                <a:gd name="T13" fmla="*/ 530 h 6417"/>
                <a:gd name="T14" fmla="*/ 3114 w 3706"/>
                <a:gd name="T15" fmla="*/ 274 h 6417"/>
                <a:gd name="T16" fmla="*/ 2717 w 3706"/>
                <a:gd name="T17" fmla="*/ 0 h 6417"/>
                <a:gd name="T18" fmla="*/ 2585 w 3706"/>
                <a:gd name="T19" fmla="*/ 283 h 6417"/>
                <a:gd name="T20" fmla="*/ 2390 w 3706"/>
                <a:gd name="T21" fmla="*/ 301 h 6417"/>
                <a:gd name="T22" fmla="*/ 2037 w 3706"/>
                <a:gd name="T23" fmla="*/ 239 h 6417"/>
                <a:gd name="T24" fmla="*/ 1985 w 3706"/>
                <a:gd name="T25" fmla="*/ 503 h 6417"/>
                <a:gd name="T26" fmla="*/ 1677 w 3706"/>
                <a:gd name="T27" fmla="*/ 574 h 6417"/>
                <a:gd name="T28" fmla="*/ 1536 w 3706"/>
                <a:gd name="T29" fmla="*/ 777 h 6417"/>
                <a:gd name="T30" fmla="*/ 1483 w 3706"/>
                <a:gd name="T31" fmla="*/ 989 h 6417"/>
                <a:gd name="T32" fmla="*/ 1244 w 3706"/>
                <a:gd name="T33" fmla="*/ 1306 h 6417"/>
                <a:gd name="T34" fmla="*/ 1191 w 3706"/>
                <a:gd name="T35" fmla="*/ 1474 h 6417"/>
                <a:gd name="T36" fmla="*/ 962 w 3706"/>
                <a:gd name="T37" fmla="*/ 1527 h 6417"/>
                <a:gd name="T38" fmla="*/ 927 w 3706"/>
                <a:gd name="T39" fmla="*/ 1898 h 6417"/>
                <a:gd name="T40" fmla="*/ 741 w 3706"/>
                <a:gd name="T41" fmla="*/ 2295 h 6417"/>
                <a:gd name="T42" fmla="*/ 847 w 3706"/>
                <a:gd name="T43" fmla="*/ 2445 h 6417"/>
                <a:gd name="T44" fmla="*/ 627 w 3706"/>
                <a:gd name="T45" fmla="*/ 2515 h 6417"/>
                <a:gd name="T46" fmla="*/ 362 w 3706"/>
                <a:gd name="T47" fmla="*/ 2665 h 6417"/>
                <a:gd name="T48" fmla="*/ 300 w 3706"/>
                <a:gd name="T49" fmla="*/ 3009 h 6417"/>
                <a:gd name="T50" fmla="*/ 300 w 3706"/>
                <a:gd name="T51" fmla="*/ 3310 h 6417"/>
                <a:gd name="T52" fmla="*/ 291 w 3706"/>
                <a:gd name="T53" fmla="*/ 3592 h 6417"/>
                <a:gd name="T54" fmla="*/ 477 w 3706"/>
                <a:gd name="T55" fmla="*/ 3768 h 6417"/>
                <a:gd name="T56" fmla="*/ 415 w 3706"/>
                <a:gd name="T57" fmla="*/ 3954 h 6417"/>
                <a:gd name="T58" fmla="*/ 371 w 3706"/>
                <a:gd name="T59" fmla="*/ 4086 h 6417"/>
                <a:gd name="T60" fmla="*/ 397 w 3706"/>
                <a:gd name="T61" fmla="*/ 4386 h 6417"/>
                <a:gd name="T62" fmla="*/ 203 w 3706"/>
                <a:gd name="T63" fmla="*/ 4457 h 6417"/>
                <a:gd name="T64" fmla="*/ 159 w 3706"/>
                <a:gd name="T65" fmla="*/ 4757 h 6417"/>
                <a:gd name="T66" fmla="*/ 44 w 3706"/>
                <a:gd name="T67" fmla="*/ 4880 h 6417"/>
                <a:gd name="T68" fmla="*/ 97 w 3706"/>
                <a:gd name="T69" fmla="*/ 5171 h 6417"/>
                <a:gd name="T70" fmla="*/ 212 w 3706"/>
                <a:gd name="T71" fmla="*/ 5471 h 6417"/>
                <a:gd name="T72" fmla="*/ 380 w 3706"/>
                <a:gd name="T73" fmla="*/ 5780 h 6417"/>
                <a:gd name="T74" fmla="*/ 441 w 3706"/>
                <a:gd name="T75" fmla="*/ 6010 h 6417"/>
                <a:gd name="T76" fmla="*/ 530 w 3706"/>
                <a:gd name="T77" fmla="*/ 6142 h 6417"/>
                <a:gd name="T78" fmla="*/ 565 w 3706"/>
                <a:gd name="T79" fmla="*/ 6416 h 6417"/>
                <a:gd name="T80" fmla="*/ 865 w 3706"/>
                <a:gd name="T81" fmla="*/ 6354 h 6417"/>
                <a:gd name="T82" fmla="*/ 918 w 3706"/>
                <a:gd name="T83" fmla="*/ 6151 h 6417"/>
                <a:gd name="T84" fmla="*/ 1059 w 3706"/>
                <a:gd name="T85" fmla="*/ 6071 h 6417"/>
                <a:gd name="T86" fmla="*/ 1333 w 3706"/>
                <a:gd name="T87" fmla="*/ 6080 h 6417"/>
                <a:gd name="T88" fmla="*/ 1430 w 3706"/>
                <a:gd name="T89" fmla="*/ 5930 h 6417"/>
                <a:gd name="T90" fmla="*/ 1659 w 3706"/>
                <a:gd name="T91" fmla="*/ 5718 h 6417"/>
                <a:gd name="T92" fmla="*/ 1518 w 3706"/>
                <a:gd name="T93" fmla="*/ 5763 h 6417"/>
                <a:gd name="T94" fmla="*/ 1562 w 3706"/>
                <a:gd name="T95" fmla="*/ 5489 h 6417"/>
                <a:gd name="T96" fmla="*/ 1659 w 3706"/>
                <a:gd name="T97" fmla="*/ 4977 h 6417"/>
                <a:gd name="T98" fmla="*/ 1958 w 3706"/>
                <a:gd name="T99" fmla="*/ 4818 h 6417"/>
                <a:gd name="T100" fmla="*/ 2108 w 3706"/>
                <a:gd name="T101" fmla="*/ 4554 h 6417"/>
                <a:gd name="T102" fmla="*/ 2002 w 3706"/>
                <a:gd name="T103" fmla="*/ 4183 h 6417"/>
                <a:gd name="T104" fmla="*/ 1712 w 3706"/>
                <a:gd name="T105" fmla="*/ 4068 h 6417"/>
                <a:gd name="T106" fmla="*/ 1730 w 3706"/>
                <a:gd name="T107" fmla="*/ 3583 h 6417"/>
                <a:gd name="T108" fmla="*/ 1818 w 3706"/>
                <a:gd name="T109" fmla="*/ 3248 h 6417"/>
                <a:gd name="T110" fmla="*/ 1949 w 3706"/>
                <a:gd name="T111" fmla="*/ 3107 h 6417"/>
                <a:gd name="T112" fmla="*/ 2126 w 3706"/>
                <a:gd name="T113" fmla="*/ 2930 h 6417"/>
                <a:gd name="T114" fmla="*/ 2496 w 3706"/>
                <a:gd name="T115" fmla="*/ 2683 h 6417"/>
                <a:gd name="T116" fmla="*/ 2964 w 3706"/>
                <a:gd name="T117" fmla="*/ 2304 h 6417"/>
                <a:gd name="T118" fmla="*/ 2920 w 3706"/>
                <a:gd name="T119" fmla="*/ 2056 h 6417"/>
                <a:gd name="T120" fmla="*/ 3035 w 3706"/>
                <a:gd name="T121" fmla="*/ 1809 h 6417"/>
                <a:gd name="T122" fmla="*/ 3317 w 3706"/>
                <a:gd name="T123" fmla="*/ 1624 h 6417"/>
                <a:gd name="T124" fmla="*/ 3705 w 3706"/>
                <a:gd name="T125" fmla="*/ 1633 h 6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6" h="6417">
                  <a:moveTo>
                    <a:pt x="2179" y="5357"/>
                  </a:moveTo>
                  <a:lnTo>
                    <a:pt x="2179" y="5357"/>
                  </a:lnTo>
                  <a:lnTo>
                    <a:pt x="2143" y="5357"/>
                  </a:lnTo>
                  <a:lnTo>
                    <a:pt x="2117" y="5374"/>
                  </a:lnTo>
                  <a:lnTo>
                    <a:pt x="2090" y="5392"/>
                  </a:lnTo>
                  <a:lnTo>
                    <a:pt x="2064" y="5410"/>
                  </a:lnTo>
                  <a:lnTo>
                    <a:pt x="2029" y="5463"/>
                  </a:lnTo>
                  <a:lnTo>
                    <a:pt x="1993" y="5533"/>
                  </a:lnTo>
                  <a:lnTo>
                    <a:pt x="1976" y="5595"/>
                  </a:lnTo>
                  <a:lnTo>
                    <a:pt x="1967" y="5657"/>
                  </a:lnTo>
                  <a:lnTo>
                    <a:pt x="1967" y="5710"/>
                  </a:lnTo>
                  <a:lnTo>
                    <a:pt x="1976" y="5745"/>
                  </a:lnTo>
                  <a:lnTo>
                    <a:pt x="1976" y="5745"/>
                  </a:lnTo>
                  <a:lnTo>
                    <a:pt x="1985" y="5745"/>
                  </a:lnTo>
                  <a:lnTo>
                    <a:pt x="2002" y="5736"/>
                  </a:lnTo>
                  <a:lnTo>
                    <a:pt x="2046" y="5701"/>
                  </a:lnTo>
                  <a:lnTo>
                    <a:pt x="2099" y="5639"/>
                  </a:lnTo>
                  <a:lnTo>
                    <a:pt x="2152" y="5560"/>
                  </a:lnTo>
                  <a:lnTo>
                    <a:pt x="2196" y="5489"/>
                  </a:lnTo>
                  <a:lnTo>
                    <a:pt x="2223" y="5418"/>
                  </a:lnTo>
                  <a:lnTo>
                    <a:pt x="2223" y="5392"/>
                  </a:lnTo>
                  <a:lnTo>
                    <a:pt x="2214" y="5374"/>
                  </a:lnTo>
                  <a:lnTo>
                    <a:pt x="2205" y="5357"/>
                  </a:lnTo>
                  <a:lnTo>
                    <a:pt x="2179" y="5357"/>
                  </a:lnTo>
                  <a:close/>
                  <a:moveTo>
                    <a:pt x="3661" y="1492"/>
                  </a:moveTo>
                  <a:lnTo>
                    <a:pt x="3661" y="1492"/>
                  </a:lnTo>
                  <a:lnTo>
                    <a:pt x="3626" y="1448"/>
                  </a:lnTo>
                  <a:lnTo>
                    <a:pt x="3591" y="1395"/>
                  </a:lnTo>
                  <a:lnTo>
                    <a:pt x="3582" y="1368"/>
                  </a:lnTo>
                  <a:lnTo>
                    <a:pt x="3582" y="1351"/>
                  </a:lnTo>
                  <a:lnTo>
                    <a:pt x="3582" y="1342"/>
                  </a:lnTo>
                  <a:lnTo>
                    <a:pt x="3608" y="1333"/>
                  </a:lnTo>
                  <a:lnTo>
                    <a:pt x="3608" y="1333"/>
                  </a:lnTo>
                  <a:lnTo>
                    <a:pt x="3626" y="1324"/>
                  </a:lnTo>
                  <a:lnTo>
                    <a:pt x="3652" y="1298"/>
                  </a:lnTo>
                  <a:lnTo>
                    <a:pt x="3661" y="1262"/>
                  </a:lnTo>
                  <a:lnTo>
                    <a:pt x="3670" y="1218"/>
                  </a:lnTo>
                  <a:lnTo>
                    <a:pt x="3670" y="1174"/>
                  </a:lnTo>
                  <a:lnTo>
                    <a:pt x="3661" y="1139"/>
                  </a:lnTo>
                  <a:lnTo>
                    <a:pt x="3643" y="1103"/>
                  </a:lnTo>
                  <a:lnTo>
                    <a:pt x="3617" y="1077"/>
                  </a:lnTo>
                  <a:lnTo>
                    <a:pt x="3617" y="1077"/>
                  </a:lnTo>
                  <a:lnTo>
                    <a:pt x="3599" y="1059"/>
                  </a:lnTo>
                  <a:lnTo>
                    <a:pt x="3582" y="1024"/>
                  </a:lnTo>
                  <a:lnTo>
                    <a:pt x="3582" y="989"/>
                  </a:lnTo>
                  <a:lnTo>
                    <a:pt x="3582" y="945"/>
                  </a:lnTo>
                  <a:lnTo>
                    <a:pt x="3582" y="865"/>
                  </a:lnTo>
                  <a:lnTo>
                    <a:pt x="3573" y="830"/>
                  </a:lnTo>
                  <a:lnTo>
                    <a:pt x="3546" y="812"/>
                  </a:lnTo>
                  <a:lnTo>
                    <a:pt x="3546" y="812"/>
                  </a:lnTo>
                  <a:lnTo>
                    <a:pt x="3529" y="786"/>
                  </a:lnTo>
                  <a:lnTo>
                    <a:pt x="3511" y="759"/>
                  </a:lnTo>
                  <a:lnTo>
                    <a:pt x="3511" y="733"/>
                  </a:lnTo>
                  <a:lnTo>
                    <a:pt x="3511" y="689"/>
                  </a:lnTo>
                  <a:lnTo>
                    <a:pt x="3520" y="609"/>
                  </a:lnTo>
                  <a:lnTo>
                    <a:pt x="3538" y="530"/>
                  </a:lnTo>
                  <a:lnTo>
                    <a:pt x="3538" y="530"/>
                  </a:lnTo>
                  <a:lnTo>
                    <a:pt x="3538" y="512"/>
                  </a:lnTo>
                  <a:lnTo>
                    <a:pt x="3529" y="495"/>
                  </a:lnTo>
                  <a:lnTo>
                    <a:pt x="3493" y="459"/>
                  </a:lnTo>
                  <a:lnTo>
                    <a:pt x="3449" y="424"/>
                  </a:lnTo>
                  <a:lnTo>
                    <a:pt x="3388" y="389"/>
                  </a:lnTo>
                  <a:lnTo>
                    <a:pt x="3246" y="327"/>
                  </a:lnTo>
                  <a:lnTo>
                    <a:pt x="3114" y="274"/>
                  </a:lnTo>
                  <a:lnTo>
                    <a:pt x="3114" y="274"/>
                  </a:lnTo>
                  <a:lnTo>
                    <a:pt x="3061" y="248"/>
                  </a:lnTo>
                  <a:lnTo>
                    <a:pt x="3008" y="212"/>
                  </a:lnTo>
                  <a:lnTo>
                    <a:pt x="2920" y="150"/>
                  </a:lnTo>
                  <a:lnTo>
                    <a:pt x="2849" y="80"/>
                  </a:lnTo>
                  <a:lnTo>
                    <a:pt x="2761" y="18"/>
                  </a:lnTo>
                  <a:lnTo>
                    <a:pt x="2761" y="18"/>
                  </a:lnTo>
                  <a:lnTo>
                    <a:pt x="2717" y="0"/>
                  </a:lnTo>
                  <a:lnTo>
                    <a:pt x="2682" y="9"/>
                  </a:lnTo>
                  <a:lnTo>
                    <a:pt x="2646" y="27"/>
                  </a:lnTo>
                  <a:lnTo>
                    <a:pt x="2629" y="62"/>
                  </a:lnTo>
                  <a:lnTo>
                    <a:pt x="2611" y="106"/>
                  </a:lnTo>
                  <a:lnTo>
                    <a:pt x="2593" y="150"/>
                  </a:lnTo>
                  <a:lnTo>
                    <a:pt x="2585" y="248"/>
                  </a:lnTo>
                  <a:lnTo>
                    <a:pt x="2585" y="248"/>
                  </a:lnTo>
                  <a:lnTo>
                    <a:pt x="2585" y="283"/>
                  </a:lnTo>
                  <a:lnTo>
                    <a:pt x="2567" y="309"/>
                  </a:lnTo>
                  <a:lnTo>
                    <a:pt x="2549" y="336"/>
                  </a:lnTo>
                  <a:lnTo>
                    <a:pt x="2523" y="345"/>
                  </a:lnTo>
                  <a:lnTo>
                    <a:pt x="2488" y="345"/>
                  </a:lnTo>
                  <a:lnTo>
                    <a:pt x="2461" y="336"/>
                  </a:lnTo>
                  <a:lnTo>
                    <a:pt x="2426" y="327"/>
                  </a:lnTo>
                  <a:lnTo>
                    <a:pt x="2390" y="301"/>
                  </a:lnTo>
                  <a:lnTo>
                    <a:pt x="2390" y="301"/>
                  </a:lnTo>
                  <a:lnTo>
                    <a:pt x="2355" y="283"/>
                  </a:lnTo>
                  <a:lnTo>
                    <a:pt x="2329" y="274"/>
                  </a:lnTo>
                  <a:lnTo>
                    <a:pt x="2249" y="265"/>
                  </a:lnTo>
                  <a:lnTo>
                    <a:pt x="2170" y="265"/>
                  </a:lnTo>
                  <a:lnTo>
                    <a:pt x="2126" y="265"/>
                  </a:lnTo>
                  <a:lnTo>
                    <a:pt x="2082" y="248"/>
                  </a:lnTo>
                  <a:lnTo>
                    <a:pt x="2082" y="248"/>
                  </a:lnTo>
                  <a:lnTo>
                    <a:pt x="2037" y="239"/>
                  </a:lnTo>
                  <a:lnTo>
                    <a:pt x="2020" y="239"/>
                  </a:lnTo>
                  <a:lnTo>
                    <a:pt x="2002" y="265"/>
                  </a:lnTo>
                  <a:lnTo>
                    <a:pt x="1993" y="301"/>
                  </a:lnTo>
                  <a:lnTo>
                    <a:pt x="2002" y="380"/>
                  </a:lnTo>
                  <a:lnTo>
                    <a:pt x="2011" y="459"/>
                  </a:lnTo>
                  <a:lnTo>
                    <a:pt x="2011" y="459"/>
                  </a:lnTo>
                  <a:lnTo>
                    <a:pt x="2002" y="486"/>
                  </a:lnTo>
                  <a:lnTo>
                    <a:pt x="1985" y="503"/>
                  </a:lnTo>
                  <a:lnTo>
                    <a:pt x="1958" y="521"/>
                  </a:lnTo>
                  <a:lnTo>
                    <a:pt x="1933" y="530"/>
                  </a:lnTo>
                  <a:lnTo>
                    <a:pt x="1853" y="539"/>
                  </a:lnTo>
                  <a:lnTo>
                    <a:pt x="1783" y="539"/>
                  </a:lnTo>
                  <a:lnTo>
                    <a:pt x="1783" y="539"/>
                  </a:lnTo>
                  <a:lnTo>
                    <a:pt x="1747" y="548"/>
                  </a:lnTo>
                  <a:lnTo>
                    <a:pt x="1712" y="556"/>
                  </a:lnTo>
                  <a:lnTo>
                    <a:pt x="1677" y="574"/>
                  </a:lnTo>
                  <a:lnTo>
                    <a:pt x="1641" y="592"/>
                  </a:lnTo>
                  <a:lnTo>
                    <a:pt x="1606" y="618"/>
                  </a:lnTo>
                  <a:lnTo>
                    <a:pt x="1580" y="645"/>
                  </a:lnTo>
                  <a:lnTo>
                    <a:pt x="1562" y="680"/>
                  </a:lnTo>
                  <a:lnTo>
                    <a:pt x="1562" y="715"/>
                  </a:lnTo>
                  <a:lnTo>
                    <a:pt x="1562" y="715"/>
                  </a:lnTo>
                  <a:lnTo>
                    <a:pt x="1553" y="751"/>
                  </a:lnTo>
                  <a:lnTo>
                    <a:pt x="1536" y="777"/>
                  </a:lnTo>
                  <a:lnTo>
                    <a:pt x="1500" y="830"/>
                  </a:lnTo>
                  <a:lnTo>
                    <a:pt x="1465" y="883"/>
                  </a:lnTo>
                  <a:lnTo>
                    <a:pt x="1465" y="901"/>
                  </a:lnTo>
                  <a:lnTo>
                    <a:pt x="1474" y="927"/>
                  </a:lnTo>
                  <a:lnTo>
                    <a:pt x="1474" y="927"/>
                  </a:lnTo>
                  <a:lnTo>
                    <a:pt x="1483" y="945"/>
                  </a:lnTo>
                  <a:lnTo>
                    <a:pt x="1491" y="962"/>
                  </a:lnTo>
                  <a:lnTo>
                    <a:pt x="1483" y="989"/>
                  </a:lnTo>
                  <a:lnTo>
                    <a:pt x="1474" y="1006"/>
                  </a:lnTo>
                  <a:lnTo>
                    <a:pt x="1447" y="1042"/>
                  </a:lnTo>
                  <a:lnTo>
                    <a:pt x="1403" y="1077"/>
                  </a:lnTo>
                  <a:lnTo>
                    <a:pt x="1403" y="1077"/>
                  </a:lnTo>
                  <a:lnTo>
                    <a:pt x="1359" y="1130"/>
                  </a:lnTo>
                  <a:lnTo>
                    <a:pt x="1324" y="1192"/>
                  </a:lnTo>
                  <a:lnTo>
                    <a:pt x="1280" y="1254"/>
                  </a:lnTo>
                  <a:lnTo>
                    <a:pt x="1244" y="1306"/>
                  </a:lnTo>
                  <a:lnTo>
                    <a:pt x="1244" y="1306"/>
                  </a:lnTo>
                  <a:lnTo>
                    <a:pt x="1235" y="1324"/>
                  </a:lnTo>
                  <a:lnTo>
                    <a:pt x="1235" y="1342"/>
                  </a:lnTo>
                  <a:lnTo>
                    <a:pt x="1235" y="1386"/>
                  </a:lnTo>
                  <a:lnTo>
                    <a:pt x="1235" y="1404"/>
                  </a:lnTo>
                  <a:lnTo>
                    <a:pt x="1227" y="1430"/>
                  </a:lnTo>
                  <a:lnTo>
                    <a:pt x="1218" y="1456"/>
                  </a:lnTo>
                  <a:lnTo>
                    <a:pt x="1191" y="1474"/>
                  </a:lnTo>
                  <a:lnTo>
                    <a:pt x="1191" y="1474"/>
                  </a:lnTo>
                  <a:lnTo>
                    <a:pt x="1156" y="1492"/>
                  </a:lnTo>
                  <a:lnTo>
                    <a:pt x="1130" y="1501"/>
                  </a:lnTo>
                  <a:lnTo>
                    <a:pt x="1059" y="1509"/>
                  </a:lnTo>
                  <a:lnTo>
                    <a:pt x="1006" y="1509"/>
                  </a:lnTo>
                  <a:lnTo>
                    <a:pt x="980" y="1518"/>
                  </a:lnTo>
                  <a:lnTo>
                    <a:pt x="962" y="1527"/>
                  </a:lnTo>
                  <a:lnTo>
                    <a:pt x="962" y="1527"/>
                  </a:lnTo>
                  <a:lnTo>
                    <a:pt x="953" y="1554"/>
                  </a:lnTo>
                  <a:lnTo>
                    <a:pt x="944" y="1571"/>
                  </a:lnTo>
                  <a:lnTo>
                    <a:pt x="944" y="1633"/>
                  </a:lnTo>
                  <a:lnTo>
                    <a:pt x="953" y="1712"/>
                  </a:lnTo>
                  <a:lnTo>
                    <a:pt x="953" y="1801"/>
                  </a:lnTo>
                  <a:lnTo>
                    <a:pt x="953" y="1801"/>
                  </a:lnTo>
                  <a:lnTo>
                    <a:pt x="944" y="1845"/>
                  </a:lnTo>
                  <a:lnTo>
                    <a:pt x="927" y="1898"/>
                  </a:lnTo>
                  <a:lnTo>
                    <a:pt x="883" y="1995"/>
                  </a:lnTo>
                  <a:lnTo>
                    <a:pt x="821" y="2092"/>
                  </a:lnTo>
                  <a:lnTo>
                    <a:pt x="750" y="2180"/>
                  </a:lnTo>
                  <a:lnTo>
                    <a:pt x="750" y="2180"/>
                  </a:lnTo>
                  <a:lnTo>
                    <a:pt x="733" y="2215"/>
                  </a:lnTo>
                  <a:lnTo>
                    <a:pt x="724" y="2251"/>
                  </a:lnTo>
                  <a:lnTo>
                    <a:pt x="724" y="2277"/>
                  </a:lnTo>
                  <a:lnTo>
                    <a:pt x="741" y="2295"/>
                  </a:lnTo>
                  <a:lnTo>
                    <a:pt x="759" y="2312"/>
                  </a:lnTo>
                  <a:lnTo>
                    <a:pt x="785" y="2321"/>
                  </a:lnTo>
                  <a:lnTo>
                    <a:pt x="821" y="2339"/>
                  </a:lnTo>
                  <a:lnTo>
                    <a:pt x="821" y="2339"/>
                  </a:lnTo>
                  <a:lnTo>
                    <a:pt x="838" y="2348"/>
                  </a:lnTo>
                  <a:lnTo>
                    <a:pt x="847" y="2357"/>
                  </a:lnTo>
                  <a:lnTo>
                    <a:pt x="856" y="2392"/>
                  </a:lnTo>
                  <a:lnTo>
                    <a:pt x="847" y="2445"/>
                  </a:lnTo>
                  <a:lnTo>
                    <a:pt x="821" y="2507"/>
                  </a:lnTo>
                  <a:lnTo>
                    <a:pt x="821" y="2507"/>
                  </a:lnTo>
                  <a:lnTo>
                    <a:pt x="803" y="2533"/>
                  </a:lnTo>
                  <a:lnTo>
                    <a:pt x="785" y="2542"/>
                  </a:lnTo>
                  <a:lnTo>
                    <a:pt x="759" y="2551"/>
                  </a:lnTo>
                  <a:lnTo>
                    <a:pt x="733" y="2551"/>
                  </a:lnTo>
                  <a:lnTo>
                    <a:pt x="680" y="2533"/>
                  </a:lnTo>
                  <a:lnTo>
                    <a:pt x="627" y="2515"/>
                  </a:lnTo>
                  <a:lnTo>
                    <a:pt x="627" y="2515"/>
                  </a:lnTo>
                  <a:lnTo>
                    <a:pt x="600" y="2515"/>
                  </a:lnTo>
                  <a:lnTo>
                    <a:pt x="565" y="2524"/>
                  </a:lnTo>
                  <a:lnTo>
                    <a:pt x="530" y="2542"/>
                  </a:lnTo>
                  <a:lnTo>
                    <a:pt x="485" y="2559"/>
                  </a:lnTo>
                  <a:lnTo>
                    <a:pt x="450" y="2586"/>
                  </a:lnTo>
                  <a:lnTo>
                    <a:pt x="406" y="2621"/>
                  </a:lnTo>
                  <a:lnTo>
                    <a:pt x="362" y="2665"/>
                  </a:lnTo>
                  <a:lnTo>
                    <a:pt x="327" y="2718"/>
                  </a:lnTo>
                  <a:lnTo>
                    <a:pt x="327" y="2718"/>
                  </a:lnTo>
                  <a:lnTo>
                    <a:pt x="300" y="2771"/>
                  </a:lnTo>
                  <a:lnTo>
                    <a:pt x="282" y="2815"/>
                  </a:lnTo>
                  <a:lnTo>
                    <a:pt x="274" y="2851"/>
                  </a:lnTo>
                  <a:lnTo>
                    <a:pt x="274" y="2895"/>
                  </a:lnTo>
                  <a:lnTo>
                    <a:pt x="282" y="2957"/>
                  </a:lnTo>
                  <a:lnTo>
                    <a:pt x="300" y="3009"/>
                  </a:lnTo>
                  <a:lnTo>
                    <a:pt x="300" y="3009"/>
                  </a:lnTo>
                  <a:lnTo>
                    <a:pt x="309" y="3045"/>
                  </a:lnTo>
                  <a:lnTo>
                    <a:pt x="300" y="3071"/>
                  </a:lnTo>
                  <a:lnTo>
                    <a:pt x="282" y="3133"/>
                  </a:lnTo>
                  <a:lnTo>
                    <a:pt x="274" y="3177"/>
                  </a:lnTo>
                  <a:lnTo>
                    <a:pt x="274" y="3212"/>
                  </a:lnTo>
                  <a:lnTo>
                    <a:pt x="282" y="3257"/>
                  </a:lnTo>
                  <a:lnTo>
                    <a:pt x="300" y="3310"/>
                  </a:lnTo>
                  <a:lnTo>
                    <a:pt x="300" y="3310"/>
                  </a:lnTo>
                  <a:lnTo>
                    <a:pt x="318" y="3362"/>
                  </a:lnTo>
                  <a:lnTo>
                    <a:pt x="327" y="3398"/>
                  </a:lnTo>
                  <a:lnTo>
                    <a:pt x="327" y="3433"/>
                  </a:lnTo>
                  <a:lnTo>
                    <a:pt x="318" y="3460"/>
                  </a:lnTo>
                  <a:lnTo>
                    <a:pt x="291" y="3521"/>
                  </a:lnTo>
                  <a:lnTo>
                    <a:pt x="291" y="3557"/>
                  </a:lnTo>
                  <a:lnTo>
                    <a:pt x="291" y="3592"/>
                  </a:lnTo>
                  <a:lnTo>
                    <a:pt x="291" y="3592"/>
                  </a:lnTo>
                  <a:lnTo>
                    <a:pt x="300" y="3627"/>
                  </a:lnTo>
                  <a:lnTo>
                    <a:pt x="327" y="3654"/>
                  </a:lnTo>
                  <a:lnTo>
                    <a:pt x="353" y="3680"/>
                  </a:lnTo>
                  <a:lnTo>
                    <a:pt x="388" y="3698"/>
                  </a:lnTo>
                  <a:lnTo>
                    <a:pt x="424" y="3715"/>
                  </a:lnTo>
                  <a:lnTo>
                    <a:pt x="450" y="3742"/>
                  </a:lnTo>
                  <a:lnTo>
                    <a:pt x="477" y="3768"/>
                  </a:lnTo>
                  <a:lnTo>
                    <a:pt x="485" y="3804"/>
                  </a:lnTo>
                  <a:lnTo>
                    <a:pt x="485" y="3804"/>
                  </a:lnTo>
                  <a:lnTo>
                    <a:pt x="485" y="3848"/>
                  </a:lnTo>
                  <a:lnTo>
                    <a:pt x="485" y="3874"/>
                  </a:lnTo>
                  <a:lnTo>
                    <a:pt x="468" y="3901"/>
                  </a:lnTo>
                  <a:lnTo>
                    <a:pt x="459" y="3927"/>
                  </a:lnTo>
                  <a:lnTo>
                    <a:pt x="432" y="3945"/>
                  </a:lnTo>
                  <a:lnTo>
                    <a:pt x="415" y="3954"/>
                  </a:lnTo>
                  <a:lnTo>
                    <a:pt x="371" y="3962"/>
                  </a:lnTo>
                  <a:lnTo>
                    <a:pt x="371" y="3962"/>
                  </a:lnTo>
                  <a:lnTo>
                    <a:pt x="353" y="3962"/>
                  </a:lnTo>
                  <a:lnTo>
                    <a:pt x="344" y="3980"/>
                  </a:lnTo>
                  <a:lnTo>
                    <a:pt x="335" y="3998"/>
                  </a:lnTo>
                  <a:lnTo>
                    <a:pt x="335" y="4024"/>
                  </a:lnTo>
                  <a:lnTo>
                    <a:pt x="353" y="4068"/>
                  </a:lnTo>
                  <a:lnTo>
                    <a:pt x="371" y="4086"/>
                  </a:lnTo>
                  <a:lnTo>
                    <a:pt x="388" y="4104"/>
                  </a:lnTo>
                  <a:lnTo>
                    <a:pt x="388" y="4104"/>
                  </a:lnTo>
                  <a:lnTo>
                    <a:pt x="406" y="4121"/>
                  </a:lnTo>
                  <a:lnTo>
                    <a:pt x="415" y="4148"/>
                  </a:lnTo>
                  <a:lnTo>
                    <a:pt x="424" y="4192"/>
                  </a:lnTo>
                  <a:lnTo>
                    <a:pt x="424" y="4236"/>
                  </a:lnTo>
                  <a:lnTo>
                    <a:pt x="415" y="4315"/>
                  </a:lnTo>
                  <a:lnTo>
                    <a:pt x="397" y="4386"/>
                  </a:lnTo>
                  <a:lnTo>
                    <a:pt x="397" y="4386"/>
                  </a:lnTo>
                  <a:lnTo>
                    <a:pt x="380" y="4404"/>
                  </a:lnTo>
                  <a:lnTo>
                    <a:pt x="353" y="4413"/>
                  </a:lnTo>
                  <a:lnTo>
                    <a:pt x="282" y="4413"/>
                  </a:lnTo>
                  <a:lnTo>
                    <a:pt x="247" y="4413"/>
                  </a:lnTo>
                  <a:lnTo>
                    <a:pt x="221" y="4421"/>
                  </a:lnTo>
                  <a:lnTo>
                    <a:pt x="203" y="4430"/>
                  </a:lnTo>
                  <a:lnTo>
                    <a:pt x="203" y="4457"/>
                  </a:lnTo>
                  <a:lnTo>
                    <a:pt x="203" y="4457"/>
                  </a:lnTo>
                  <a:lnTo>
                    <a:pt x="203" y="4483"/>
                  </a:lnTo>
                  <a:lnTo>
                    <a:pt x="203" y="4510"/>
                  </a:lnTo>
                  <a:lnTo>
                    <a:pt x="185" y="4580"/>
                  </a:lnTo>
                  <a:lnTo>
                    <a:pt x="168" y="4642"/>
                  </a:lnTo>
                  <a:lnTo>
                    <a:pt x="159" y="4695"/>
                  </a:lnTo>
                  <a:lnTo>
                    <a:pt x="159" y="4695"/>
                  </a:lnTo>
                  <a:lnTo>
                    <a:pt x="159" y="4757"/>
                  </a:lnTo>
                  <a:lnTo>
                    <a:pt x="150" y="4827"/>
                  </a:lnTo>
                  <a:lnTo>
                    <a:pt x="132" y="4863"/>
                  </a:lnTo>
                  <a:lnTo>
                    <a:pt x="124" y="4889"/>
                  </a:lnTo>
                  <a:lnTo>
                    <a:pt x="106" y="4898"/>
                  </a:lnTo>
                  <a:lnTo>
                    <a:pt x="88" y="4889"/>
                  </a:lnTo>
                  <a:lnTo>
                    <a:pt x="88" y="4889"/>
                  </a:lnTo>
                  <a:lnTo>
                    <a:pt x="71" y="4880"/>
                  </a:lnTo>
                  <a:lnTo>
                    <a:pt x="44" y="4880"/>
                  </a:lnTo>
                  <a:lnTo>
                    <a:pt x="0" y="4880"/>
                  </a:lnTo>
                  <a:lnTo>
                    <a:pt x="0" y="4880"/>
                  </a:lnTo>
                  <a:lnTo>
                    <a:pt x="0" y="4907"/>
                  </a:lnTo>
                  <a:lnTo>
                    <a:pt x="0" y="4907"/>
                  </a:lnTo>
                  <a:lnTo>
                    <a:pt x="0" y="4986"/>
                  </a:lnTo>
                  <a:lnTo>
                    <a:pt x="27" y="5066"/>
                  </a:lnTo>
                  <a:lnTo>
                    <a:pt x="71" y="5145"/>
                  </a:lnTo>
                  <a:lnTo>
                    <a:pt x="97" y="5171"/>
                  </a:lnTo>
                  <a:lnTo>
                    <a:pt x="132" y="5207"/>
                  </a:lnTo>
                  <a:lnTo>
                    <a:pt x="132" y="5207"/>
                  </a:lnTo>
                  <a:lnTo>
                    <a:pt x="159" y="5233"/>
                  </a:lnTo>
                  <a:lnTo>
                    <a:pt x="177" y="5268"/>
                  </a:lnTo>
                  <a:lnTo>
                    <a:pt x="185" y="5313"/>
                  </a:lnTo>
                  <a:lnTo>
                    <a:pt x="185" y="5348"/>
                  </a:lnTo>
                  <a:lnTo>
                    <a:pt x="194" y="5427"/>
                  </a:lnTo>
                  <a:lnTo>
                    <a:pt x="212" y="5471"/>
                  </a:lnTo>
                  <a:lnTo>
                    <a:pt x="238" y="5516"/>
                  </a:lnTo>
                  <a:lnTo>
                    <a:pt x="238" y="5516"/>
                  </a:lnTo>
                  <a:lnTo>
                    <a:pt x="265" y="5551"/>
                  </a:lnTo>
                  <a:lnTo>
                    <a:pt x="282" y="5595"/>
                  </a:lnTo>
                  <a:lnTo>
                    <a:pt x="309" y="5657"/>
                  </a:lnTo>
                  <a:lnTo>
                    <a:pt x="335" y="5718"/>
                  </a:lnTo>
                  <a:lnTo>
                    <a:pt x="353" y="5754"/>
                  </a:lnTo>
                  <a:lnTo>
                    <a:pt x="380" y="5780"/>
                  </a:lnTo>
                  <a:lnTo>
                    <a:pt x="380" y="5780"/>
                  </a:lnTo>
                  <a:lnTo>
                    <a:pt x="441" y="5833"/>
                  </a:lnTo>
                  <a:lnTo>
                    <a:pt x="450" y="5860"/>
                  </a:lnTo>
                  <a:lnTo>
                    <a:pt x="468" y="5886"/>
                  </a:lnTo>
                  <a:lnTo>
                    <a:pt x="468" y="5913"/>
                  </a:lnTo>
                  <a:lnTo>
                    <a:pt x="468" y="5939"/>
                  </a:lnTo>
                  <a:lnTo>
                    <a:pt x="441" y="6010"/>
                  </a:lnTo>
                  <a:lnTo>
                    <a:pt x="441" y="6010"/>
                  </a:lnTo>
                  <a:lnTo>
                    <a:pt x="441" y="6036"/>
                  </a:lnTo>
                  <a:lnTo>
                    <a:pt x="441" y="6063"/>
                  </a:lnTo>
                  <a:lnTo>
                    <a:pt x="450" y="6080"/>
                  </a:lnTo>
                  <a:lnTo>
                    <a:pt x="468" y="6089"/>
                  </a:lnTo>
                  <a:lnTo>
                    <a:pt x="512" y="6107"/>
                  </a:lnTo>
                  <a:lnTo>
                    <a:pt x="521" y="6124"/>
                  </a:lnTo>
                  <a:lnTo>
                    <a:pt x="530" y="6142"/>
                  </a:lnTo>
                  <a:lnTo>
                    <a:pt x="530" y="6142"/>
                  </a:lnTo>
                  <a:lnTo>
                    <a:pt x="530" y="6195"/>
                  </a:lnTo>
                  <a:lnTo>
                    <a:pt x="521" y="6266"/>
                  </a:lnTo>
                  <a:lnTo>
                    <a:pt x="521" y="6336"/>
                  </a:lnTo>
                  <a:lnTo>
                    <a:pt x="521" y="6363"/>
                  </a:lnTo>
                  <a:lnTo>
                    <a:pt x="530" y="6389"/>
                  </a:lnTo>
                  <a:lnTo>
                    <a:pt x="530" y="6389"/>
                  </a:lnTo>
                  <a:lnTo>
                    <a:pt x="547" y="6407"/>
                  </a:lnTo>
                  <a:lnTo>
                    <a:pt x="565" y="6416"/>
                  </a:lnTo>
                  <a:lnTo>
                    <a:pt x="582" y="6416"/>
                  </a:lnTo>
                  <a:lnTo>
                    <a:pt x="609" y="6416"/>
                  </a:lnTo>
                  <a:lnTo>
                    <a:pt x="671" y="6398"/>
                  </a:lnTo>
                  <a:lnTo>
                    <a:pt x="768" y="6389"/>
                  </a:lnTo>
                  <a:lnTo>
                    <a:pt x="768" y="6389"/>
                  </a:lnTo>
                  <a:lnTo>
                    <a:pt x="812" y="6380"/>
                  </a:lnTo>
                  <a:lnTo>
                    <a:pt x="838" y="6371"/>
                  </a:lnTo>
                  <a:lnTo>
                    <a:pt x="865" y="6354"/>
                  </a:lnTo>
                  <a:lnTo>
                    <a:pt x="874" y="6327"/>
                  </a:lnTo>
                  <a:lnTo>
                    <a:pt x="874" y="6274"/>
                  </a:lnTo>
                  <a:lnTo>
                    <a:pt x="874" y="6213"/>
                  </a:lnTo>
                  <a:lnTo>
                    <a:pt x="874" y="6213"/>
                  </a:lnTo>
                  <a:lnTo>
                    <a:pt x="883" y="6186"/>
                  </a:lnTo>
                  <a:lnTo>
                    <a:pt x="891" y="6169"/>
                  </a:lnTo>
                  <a:lnTo>
                    <a:pt x="900" y="6160"/>
                  </a:lnTo>
                  <a:lnTo>
                    <a:pt x="918" y="6151"/>
                  </a:lnTo>
                  <a:lnTo>
                    <a:pt x="944" y="6142"/>
                  </a:lnTo>
                  <a:lnTo>
                    <a:pt x="962" y="6133"/>
                  </a:lnTo>
                  <a:lnTo>
                    <a:pt x="971" y="6116"/>
                  </a:lnTo>
                  <a:lnTo>
                    <a:pt x="971" y="6116"/>
                  </a:lnTo>
                  <a:lnTo>
                    <a:pt x="980" y="6098"/>
                  </a:lnTo>
                  <a:lnTo>
                    <a:pt x="997" y="6080"/>
                  </a:lnTo>
                  <a:lnTo>
                    <a:pt x="1024" y="6071"/>
                  </a:lnTo>
                  <a:lnTo>
                    <a:pt x="1059" y="6071"/>
                  </a:lnTo>
                  <a:lnTo>
                    <a:pt x="1138" y="6071"/>
                  </a:lnTo>
                  <a:lnTo>
                    <a:pt x="1174" y="6080"/>
                  </a:lnTo>
                  <a:lnTo>
                    <a:pt x="1218" y="6098"/>
                  </a:lnTo>
                  <a:lnTo>
                    <a:pt x="1218" y="6098"/>
                  </a:lnTo>
                  <a:lnTo>
                    <a:pt x="1253" y="6107"/>
                  </a:lnTo>
                  <a:lnTo>
                    <a:pt x="1280" y="6107"/>
                  </a:lnTo>
                  <a:lnTo>
                    <a:pt x="1306" y="6098"/>
                  </a:lnTo>
                  <a:lnTo>
                    <a:pt x="1333" y="6080"/>
                  </a:lnTo>
                  <a:lnTo>
                    <a:pt x="1350" y="6063"/>
                  </a:lnTo>
                  <a:lnTo>
                    <a:pt x="1368" y="6027"/>
                  </a:lnTo>
                  <a:lnTo>
                    <a:pt x="1385" y="5957"/>
                  </a:lnTo>
                  <a:lnTo>
                    <a:pt x="1385" y="5957"/>
                  </a:lnTo>
                  <a:lnTo>
                    <a:pt x="1394" y="5930"/>
                  </a:lnTo>
                  <a:lnTo>
                    <a:pt x="1403" y="5913"/>
                  </a:lnTo>
                  <a:lnTo>
                    <a:pt x="1421" y="5921"/>
                  </a:lnTo>
                  <a:lnTo>
                    <a:pt x="1430" y="5930"/>
                  </a:lnTo>
                  <a:lnTo>
                    <a:pt x="1465" y="5974"/>
                  </a:lnTo>
                  <a:lnTo>
                    <a:pt x="1491" y="6001"/>
                  </a:lnTo>
                  <a:lnTo>
                    <a:pt x="1491" y="6001"/>
                  </a:lnTo>
                  <a:lnTo>
                    <a:pt x="1509" y="6001"/>
                  </a:lnTo>
                  <a:lnTo>
                    <a:pt x="1527" y="5983"/>
                  </a:lnTo>
                  <a:lnTo>
                    <a:pt x="1571" y="5913"/>
                  </a:lnTo>
                  <a:lnTo>
                    <a:pt x="1615" y="5816"/>
                  </a:lnTo>
                  <a:lnTo>
                    <a:pt x="1659" y="5718"/>
                  </a:lnTo>
                  <a:lnTo>
                    <a:pt x="1659" y="5718"/>
                  </a:lnTo>
                  <a:lnTo>
                    <a:pt x="1677" y="5657"/>
                  </a:lnTo>
                  <a:lnTo>
                    <a:pt x="1668" y="5639"/>
                  </a:lnTo>
                  <a:lnTo>
                    <a:pt x="1659" y="5639"/>
                  </a:lnTo>
                  <a:lnTo>
                    <a:pt x="1615" y="5674"/>
                  </a:lnTo>
                  <a:lnTo>
                    <a:pt x="1553" y="5736"/>
                  </a:lnTo>
                  <a:lnTo>
                    <a:pt x="1553" y="5736"/>
                  </a:lnTo>
                  <a:lnTo>
                    <a:pt x="1518" y="5763"/>
                  </a:lnTo>
                  <a:lnTo>
                    <a:pt x="1509" y="5771"/>
                  </a:lnTo>
                  <a:lnTo>
                    <a:pt x="1500" y="5763"/>
                  </a:lnTo>
                  <a:lnTo>
                    <a:pt x="1500" y="5745"/>
                  </a:lnTo>
                  <a:lnTo>
                    <a:pt x="1500" y="5710"/>
                  </a:lnTo>
                  <a:lnTo>
                    <a:pt x="1518" y="5621"/>
                  </a:lnTo>
                  <a:lnTo>
                    <a:pt x="1544" y="5533"/>
                  </a:lnTo>
                  <a:lnTo>
                    <a:pt x="1544" y="5533"/>
                  </a:lnTo>
                  <a:lnTo>
                    <a:pt x="1562" y="5489"/>
                  </a:lnTo>
                  <a:lnTo>
                    <a:pt x="1571" y="5436"/>
                  </a:lnTo>
                  <a:lnTo>
                    <a:pt x="1580" y="5313"/>
                  </a:lnTo>
                  <a:lnTo>
                    <a:pt x="1588" y="5189"/>
                  </a:lnTo>
                  <a:lnTo>
                    <a:pt x="1597" y="5110"/>
                  </a:lnTo>
                  <a:lnTo>
                    <a:pt x="1597" y="5110"/>
                  </a:lnTo>
                  <a:lnTo>
                    <a:pt x="1606" y="5057"/>
                  </a:lnTo>
                  <a:lnTo>
                    <a:pt x="1641" y="5004"/>
                  </a:lnTo>
                  <a:lnTo>
                    <a:pt x="1659" y="4977"/>
                  </a:lnTo>
                  <a:lnTo>
                    <a:pt x="1686" y="4960"/>
                  </a:lnTo>
                  <a:lnTo>
                    <a:pt x="1721" y="4942"/>
                  </a:lnTo>
                  <a:lnTo>
                    <a:pt x="1765" y="4933"/>
                  </a:lnTo>
                  <a:lnTo>
                    <a:pt x="1765" y="4933"/>
                  </a:lnTo>
                  <a:lnTo>
                    <a:pt x="1809" y="4915"/>
                  </a:lnTo>
                  <a:lnTo>
                    <a:pt x="1862" y="4889"/>
                  </a:lnTo>
                  <a:lnTo>
                    <a:pt x="1915" y="4854"/>
                  </a:lnTo>
                  <a:lnTo>
                    <a:pt x="1958" y="4818"/>
                  </a:lnTo>
                  <a:lnTo>
                    <a:pt x="1993" y="4783"/>
                  </a:lnTo>
                  <a:lnTo>
                    <a:pt x="2020" y="4739"/>
                  </a:lnTo>
                  <a:lnTo>
                    <a:pt x="2029" y="4704"/>
                  </a:lnTo>
                  <a:lnTo>
                    <a:pt x="2029" y="4677"/>
                  </a:lnTo>
                  <a:lnTo>
                    <a:pt x="2029" y="4677"/>
                  </a:lnTo>
                  <a:lnTo>
                    <a:pt x="2029" y="4651"/>
                  </a:lnTo>
                  <a:lnTo>
                    <a:pt x="2046" y="4624"/>
                  </a:lnTo>
                  <a:lnTo>
                    <a:pt x="2108" y="4554"/>
                  </a:lnTo>
                  <a:lnTo>
                    <a:pt x="2179" y="4492"/>
                  </a:lnTo>
                  <a:lnTo>
                    <a:pt x="2196" y="4465"/>
                  </a:lnTo>
                  <a:lnTo>
                    <a:pt x="2205" y="4439"/>
                  </a:lnTo>
                  <a:lnTo>
                    <a:pt x="2205" y="4439"/>
                  </a:lnTo>
                  <a:lnTo>
                    <a:pt x="2196" y="4404"/>
                  </a:lnTo>
                  <a:lnTo>
                    <a:pt x="2170" y="4368"/>
                  </a:lnTo>
                  <a:lnTo>
                    <a:pt x="2090" y="4271"/>
                  </a:lnTo>
                  <a:lnTo>
                    <a:pt x="2002" y="4183"/>
                  </a:lnTo>
                  <a:lnTo>
                    <a:pt x="1924" y="4121"/>
                  </a:lnTo>
                  <a:lnTo>
                    <a:pt x="1924" y="4121"/>
                  </a:lnTo>
                  <a:lnTo>
                    <a:pt x="1897" y="4113"/>
                  </a:lnTo>
                  <a:lnTo>
                    <a:pt x="1862" y="4104"/>
                  </a:lnTo>
                  <a:lnTo>
                    <a:pt x="1791" y="4095"/>
                  </a:lnTo>
                  <a:lnTo>
                    <a:pt x="1730" y="4095"/>
                  </a:lnTo>
                  <a:lnTo>
                    <a:pt x="1721" y="4086"/>
                  </a:lnTo>
                  <a:lnTo>
                    <a:pt x="1712" y="4068"/>
                  </a:lnTo>
                  <a:lnTo>
                    <a:pt x="1712" y="4068"/>
                  </a:lnTo>
                  <a:lnTo>
                    <a:pt x="1721" y="4007"/>
                  </a:lnTo>
                  <a:lnTo>
                    <a:pt x="1712" y="3918"/>
                  </a:lnTo>
                  <a:lnTo>
                    <a:pt x="1677" y="3733"/>
                  </a:lnTo>
                  <a:lnTo>
                    <a:pt x="1677" y="3733"/>
                  </a:lnTo>
                  <a:lnTo>
                    <a:pt x="1677" y="3698"/>
                  </a:lnTo>
                  <a:lnTo>
                    <a:pt x="1694" y="3662"/>
                  </a:lnTo>
                  <a:lnTo>
                    <a:pt x="1730" y="3583"/>
                  </a:lnTo>
                  <a:lnTo>
                    <a:pt x="1774" y="3512"/>
                  </a:lnTo>
                  <a:lnTo>
                    <a:pt x="1783" y="3477"/>
                  </a:lnTo>
                  <a:lnTo>
                    <a:pt x="1791" y="3442"/>
                  </a:lnTo>
                  <a:lnTo>
                    <a:pt x="1791" y="3442"/>
                  </a:lnTo>
                  <a:lnTo>
                    <a:pt x="1791" y="3371"/>
                  </a:lnTo>
                  <a:lnTo>
                    <a:pt x="1800" y="3310"/>
                  </a:lnTo>
                  <a:lnTo>
                    <a:pt x="1809" y="3274"/>
                  </a:lnTo>
                  <a:lnTo>
                    <a:pt x="1818" y="3248"/>
                  </a:lnTo>
                  <a:lnTo>
                    <a:pt x="1844" y="3230"/>
                  </a:lnTo>
                  <a:lnTo>
                    <a:pt x="1871" y="3212"/>
                  </a:lnTo>
                  <a:lnTo>
                    <a:pt x="1871" y="3212"/>
                  </a:lnTo>
                  <a:lnTo>
                    <a:pt x="1897" y="3204"/>
                  </a:lnTo>
                  <a:lnTo>
                    <a:pt x="1915" y="3186"/>
                  </a:lnTo>
                  <a:lnTo>
                    <a:pt x="1933" y="3142"/>
                  </a:lnTo>
                  <a:lnTo>
                    <a:pt x="1940" y="3124"/>
                  </a:lnTo>
                  <a:lnTo>
                    <a:pt x="1949" y="3107"/>
                  </a:lnTo>
                  <a:lnTo>
                    <a:pt x="1976" y="3089"/>
                  </a:lnTo>
                  <a:lnTo>
                    <a:pt x="2011" y="3080"/>
                  </a:lnTo>
                  <a:lnTo>
                    <a:pt x="2011" y="3080"/>
                  </a:lnTo>
                  <a:lnTo>
                    <a:pt x="2046" y="3062"/>
                  </a:lnTo>
                  <a:lnTo>
                    <a:pt x="2073" y="3036"/>
                  </a:lnTo>
                  <a:lnTo>
                    <a:pt x="2090" y="3009"/>
                  </a:lnTo>
                  <a:lnTo>
                    <a:pt x="2108" y="2974"/>
                  </a:lnTo>
                  <a:lnTo>
                    <a:pt x="2126" y="2930"/>
                  </a:lnTo>
                  <a:lnTo>
                    <a:pt x="2152" y="2895"/>
                  </a:lnTo>
                  <a:lnTo>
                    <a:pt x="2179" y="2868"/>
                  </a:lnTo>
                  <a:lnTo>
                    <a:pt x="2214" y="2842"/>
                  </a:lnTo>
                  <a:lnTo>
                    <a:pt x="2214" y="2842"/>
                  </a:lnTo>
                  <a:lnTo>
                    <a:pt x="2285" y="2807"/>
                  </a:lnTo>
                  <a:lnTo>
                    <a:pt x="2346" y="2771"/>
                  </a:lnTo>
                  <a:lnTo>
                    <a:pt x="2408" y="2736"/>
                  </a:lnTo>
                  <a:lnTo>
                    <a:pt x="2496" y="2683"/>
                  </a:lnTo>
                  <a:lnTo>
                    <a:pt x="2496" y="2683"/>
                  </a:lnTo>
                  <a:lnTo>
                    <a:pt x="2629" y="2612"/>
                  </a:lnTo>
                  <a:lnTo>
                    <a:pt x="2770" y="2515"/>
                  </a:lnTo>
                  <a:lnTo>
                    <a:pt x="2885" y="2418"/>
                  </a:lnTo>
                  <a:lnTo>
                    <a:pt x="2929" y="2374"/>
                  </a:lnTo>
                  <a:lnTo>
                    <a:pt x="2955" y="2339"/>
                  </a:lnTo>
                  <a:lnTo>
                    <a:pt x="2955" y="2339"/>
                  </a:lnTo>
                  <a:lnTo>
                    <a:pt x="2964" y="2304"/>
                  </a:lnTo>
                  <a:lnTo>
                    <a:pt x="2946" y="2268"/>
                  </a:lnTo>
                  <a:lnTo>
                    <a:pt x="2911" y="2198"/>
                  </a:lnTo>
                  <a:lnTo>
                    <a:pt x="2885" y="2162"/>
                  </a:lnTo>
                  <a:lnTo>
                    <a:pt x="2885" y="2127"/>
                  </a:lnTo>
                  <a:lnTo>
                    <a:pt x="2885" y="2109"/>
                  </a:lnTo>
                  <a:lnTo>
                    <a:pt x="2893" y="2092"/>
                  </a:lnTo>
                  <a:lnTo>
                    <a:pt x="2920" y="2056"/>
                  </a:lnTo>
                  <a:lnTo>
                    <a:pt x="2920" y="2056"/>
                  </a:lnTo>
                  <a:lnTo>
                    <a:pt x="2964" y="2021"/>
                  </a:lnTo>
                  <a:lnTo>
                    <a:pt x="2982" y="1977"/>
                  </a:lnTo>
                  <a:lnTo>
                    <a:pt x="2990" y="1942"/>
                  </a:lnTo>
                  <a:lnTo>
                    <a:pt x="2990" y="1906"/>
                  </a:lnTo>
                  <a:lnTo>
                    <a:pt x="2990" y="1880"/>
                  </a:lnTo>
                  <a:lnTo>
                    <a:pt x="2999" y="1854"/>
                  </a:lnTo>
                  <a:lnTo>
                    <a:pt x="3008" y="1827"/>
                  </a:lnTo>
                  <a:lnTo>
                    <a:pt x="3035" y="1809"/>
                  </a:lnTo>
                  <a:lnTo>
                    <a:pt x="3035" y="1809"/>
                  </a:lnTo>
                  <a:lnTo>
                    <a:pt x="3096" y="1783"/>
                  </a:lnTo>
                  <a:lnTo>
                    <a:pt x="3140" y="1748"/>
                  </a:lnTo>
                  <a:lnTo>
                    <a:pt x="3229" y="1659"/>
                  </a:lnTo>
                  <a:lnTo>
                    <a:pt x="3229" y="1659"/>
                  </a:lnTo>
                  <a:lnTo>
                    <a:pt x="3255" y="1642"/>
                  </a:lnTo>
                  <a:lnTo>
                    <a:pt x="3282" y="1624"/>
                  </a:lnTo>
                  <a:lnTo>
                    <a:pt x="3317" y="1624"/>
                  </a:lnTo>
                  <a:lnTo>
                    <a:pt x="3352" y="1624"/>
                  </a:lnTo>
                  <a:lnTo>
                    <a:pt x="3441" y="1633"/>
                  </a:lnTo>
                  <a:lnTo>
                    <a:pt x="3485" y="1633"/>
                  </a:lnTo>
                  <a:lnTo>
                    <a:pt x="3546" y="1624"/>
                  </a:lnTo>
                  <a:lnTo>
                    <a:pt x="3546" y="1624"/>
                  </a:lnTo>
                  <a:lnTo>
                    <a:pt x="3626" y="1624"/>
                  </a:lnTo>
                  <a:lnTo>
                    <a:pt x="3705" y="1633"/>
                  </a:lnTo>
                  <a:lnTo>
                    <a:pt x="3705" y="1633"/>
                  </a:lnTo>
                  <a:lnTo>
                    <a:pt x="3688" y="1545"/>
                  </a:lnTo>
                  <a:lnTo>
                    <a:pt x="3679" y="1509"/>
                  </a:lnTo>
                  <a:lnTo>
                    <a:pt x="3661" y="1492"/>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2" name="Freeform 36"/>
            <p:cNvSpPr>
              <a:spLocks noChangeArrowheads="1"/>
            </p:cNvSpPr>
            <p:nvPr/>
          </p:nvSpPr>
          <p:spPr bwMode="auto">
            <a:xfrm>
              <a:off x="6536531" y="1754188"/>
              <a:ext cx="644525" cy="317500"/>
            </a:xfrm>
            <a:custGeom>
              <a:avLst/>
              <a:gdLst>
                <a:gd name="T0" fmla="*/ 97 w 1792"/>
                <a:gd name="T1" fmla="*/ 459 h 884"/>
                <a:gd name="T2" fmla="*/ 9 w 1792"/>
                <a:gd name="T3" fmla="*/ 583 h 884"/>
                <a:gd name="T4" fmla="*/ 9 w 1792"/>
                <a:gd name="T5" fmla="*/ 689 h 884"/>
                <a:gd name="T6" fmla="*/ 61 w 1792"/>
                <a:gd name="T7" fmla="*/ 689 h 884"/>
                <a:gd name="T8" fmla="*/ 282 w 1792"/>
                <a:gd name="T9" fmla="*/ 547 h 884"/>
                <a:gd name="T10" fmla="*/ 353 w 1792"/>
                <a:gd name="T11" fmla="*/ 477 h 884"/>
                <a:gd name="T12" fmla="*/ 317 w 1792"/>
                <a:gd name="T13" fmla="*/ 433 h 884"/>
                <a:gd name="T14" fmla="*/ 203 w 1792"/>
                <a:gd name="T15" fmla="*/ 424 h 884"/>
                <a:gd name="T16" fmla="*/ 282 w 1792"/>
                <a:gd name="T17" fmla="*/ 309 h 884"/>
                <a:gd name="T18" fmla="*/ 256 w 1792"/>
                <a:gd name="T19" fmla="*/ 274 h 884"/>
                <a:gd name="T20" fmla="*/ 132 w 1792"/>
                <a:gd name="T21" fmla="*/ 283 h 884"/>
                <a:gd name="T22" fmla="*/ 79 w 1792"/>
                <a:gd name="T23" fmla="*/ 318 h 884"/>
                <a:gd name="T24" fmla="*/ 114 w 1792"/>
                <a:gd name="T25" fmla="*/ 344 h 884"/>
                <a:gd name="T26" fmla="*/ 220 w 1792"/>
                <a:gd name="T27" fmla="*/ 353 h 884"/>
                <a:gd name="T28" fmla="*/ 282 w 1792"/>
                <a:gd name="T29" fmla="*/ 309 h 884"/>
                <a:gd name="T30" fmla="*/ 1720 w 1792"/>
                <a:gd name="T31" fmla="*/ 194 h 884"/>
                <a:gd name="T32" fmla="*/ 1782 w 1792"/>
                <a:gd name="T33" fmla="*/ 115 h 884"/>
                <a:gd name="T34" fmla="*/ 1765 w 1792"/>
                <a:gd name="T35" fmla="*/ 27 h 884"/>
                <a:gd name="T36" fmla="*/ 1703 w 1792"/>
                <a:gd name="T37" fmla="*/ 62 h 884"/>
                <a:gd name="T38" fmla="*/ 1579 w 1792"/>
                <a:gd name="T39" fmla="*/ 62 h 884"/>
                <a:gd name="T40" fmla="*/ 1200 w 1792"/>
                <a:gd name="T41" fmla="*/ 0 h 884"/>
                <a:gd name="T42" fmla="*/ 997 w 1792"/>
                <a:gd name="T43" fmla="*/ 18 h 884"/>
                <a:gd name="T44" fmla="*/ 679 w 1792"/>
                <a:gd name="T45" fmla="*/ 62 h 884"/>
                <a:gd name="T46" fmla="*/ 582 w 1792"/>
                <a:gd name="T47" fmla="*/ 115 h 884"/>
                <a:gd name="T48" fmla="*/ 432 w 1792"/>
                <a:gd name="T49" fmla="*/ 203 h 884"/>
                <a:gd name="T50" fmla="*/ 379 w 1792"/>
                <a:gd name="T51" fmla="*/ 256 h 884"/>
                <a:gd name="T52" fmla="*/ 423 w 1792"/>
                <a:gd name="T53" fmla="*/ 309 h 884"/>
                <a:gd name="T54" fmla="*/ 441 w 1792"/>
                <a:gd name="T55" fmla="*/ 371 h 884"/>
                <a:gd name="T56" fmla="*/ 467 w 1792"/>
                <a:gd name="T57" fmla="*/ 468 h 884"/>
                <a:gd name="T58" fmla="*/ 547 w 1792"/>
                <a:gd name="T59" fmla="*/ 565 h 884"/>
                <a:gd name="T60" fmla="*/ 644 w 1792"/>
                <a:gd name="T61" fmla="*/ 574 h 884"/>
                <a:gd name="T62" fmla="*/ 697 w 1792"/>
                <a:gd name="T63" fmla="*/ 574 h 884"/>
                <a:gd name="T64" fmla="*/ 741 w 1792"/>
                <a:gd name="T65" fmla="*/ 609 h 884"/>
                <a:gd name="T66" fmla="*/ 706 w 1792"/>
                <a:gd name="T67" fmla="*/ 689 h 884"/>
                <a:gd name="T68" fmla="*/ 697 w 1792"/>
                <a:gd name="T69" fmla="*/ 697 h 884"/>
                <a:gd name="T70" fmla="*/ 1015 w 1792"/>
                <a:gd name="T71" fmla="*/ 689 h 884"/>
                <a:gd name="T72" fmla="*/ 1253 w 1792"/>
                <a:gd name="T73" fmla="*/ 847 h 884"/>
                <a:gd name="T74" fmla="*/ 1315 w 1792"/>
                <a:gd name="T75" fmla="*/ 865 h 884"/>
                <a:gd name="T76" fmla="*/ 1597 w 1792"/>
                <a:gd name="T77" fmla="*/ 883 h 884"/>
                <a:gd name="T78" fmla="*/ 1597 w 1792"/>
                <a:gd name="T79" fmla="*/ 839 h 884"/>
                <a:gd name="T80" fmla="*/ 1615 w 1792"/>
                <a:gd name="T81" fmla="*/ 803 h 884"/>
                <a:gd name="T82" fmla="*/ 1694 w 1792"/>
                <a:gd name="T83" fmla="*/ 759 h 884"/>
                <a:gd name="T84" fmla="*/ 1694 w 1792"/>
                <a:gd name="T85" fmla="*/ 706 h 884"/>
                <a:gd name="T86" fmla="*/ 1632 w 1792"/>
                <a:gd name="T87" fmla="*/ 592 h 884"/>
                <a:gd name="T88" fmla="*/ 1606 w 1792"/>
                <a:gd name="T89" fmla="*/ 450 h 884"/>
                <a:gd name="T90" fmla="*/ 1606 w 1792"/>
                <a:gd name="T91" fmla="*/ 380 h 884"/>
                <a:gd name="T92" fmla="*/ 1676 w 1792"/>
                <a:gd name="T93" fmla="*/ 27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2" h="884">
                  <a:moveTo>
                    <a:pt x="150" y="433"/>
                  </a:moveTo>
                  <a:lnTo>
                    <a:pt x="150" y="433"/>
                  </a:lnTo>
                  <a:lnTo>
                    <a:pt x="97" y="459"/>
                  </a:lnTo>
                  <a:lnTo>
                    <a:pt x="53" y="495"/>
                  </a:lnTo>
                  <a:lnTo>
                    <a:pt x="26" y="539"/>
                  </a:lnTo>
                  <a:lnTo>
                    <a:pt x="9" y="583"/>
                  </a:lnTo>
                  <a:lnTo>
                    <a:pt x="0" y="627"/>
                  </a:lnTo>
                  <a:lnTo>
                    <a:pt x="0" y="662"/>
                  </a:lnTo>
                  <a:lnTo>
                    <a:pt x="9" y="689"/>
                  </a:lnTo>
                  <a:lnTo>
                    <a:pt x="26" y="697"/>
                  </a:lnTo>
                  <a:lnTo>
                    <a:pt x="26" y="697"/>
                  </a:lnTo>
                  <a:lnTo>
                    <a:pt x="61" y="689"/>
                  </a:lnTo>
                  <a:lnTo>
                    <a:pt x="106" y="671"/>
                  </a:lnTo>
                  <a:lnTo>
                    <a:pt x="194" y="609"/>
                  </a:lnTo>
                  <a:lnTo>
                    <a:pt x="282" y="547"/>
                  </a:lnTo>
                  <a:lnTo>
                    <a:pt x="335" y="495"/>
                  </a:lnTo>
                  <a:lnTo>
                    <a:pt x="335" y="495"/>
                  </a:lnTo>
                  <a:lnTo>
                    <a:pt x="353" y="477"/>
                  </a:lnTo>
                  <a:lnTo>
                    <a:pt x="353" y="459"/>
                  </a:lnTo>
                  <a:lnTo>
                    <a:pt x="344" y="442"/>
                  </a:lnTo>
                  <a:lnTo>
                    <a:pt x="317" y="433"/>
                  </a:lnTo>
                  <a:lnTo>
                    <a:pt x="291" y="424"/>
                  </a:lnTo>
                  <a:lnTo>
                    <a:pt x="247" y="424"/>
                  </a:lnTo>
                  <a:lnTo>
                    <a:pt x="203" y="424"/>
                  </a:lnTo>
                  <a:lnTo>
                    <a:pt x="150" y="433"/>
                  </a:lnTo>
                  <a:close/>
                  <a:moveTo>
                    <a:pt x="282" y="309"/>
                  </a:moveTo>
                  <a:lnTo>
                    <a:pt x="282" y="309"/>
                  </a:lnTo>
                  <a:lnTo>
                    <a:pt x="282" y="300"/>
                  </a:lnTo>
                  <a:lnTo>
                    <a:pt x="282" y="292"/>
                  </a:lnTo>
                  <a:lnTo>
                    <a:pt x="256" y="274"/>
                  </a:lnTo>
                  <a:lnTo>
                    <a:pt x="220" y="274"/>
                  </a:lnTo>
                  <a:lnTo>
                    <a:pt x="176" y="274"/>
                  </a:lnTo>
                  <a:lnTo>
                    <a:pt x="132" y="283"/>
                  </a:lnTo>
                  <a:lnTo>
                    <a:pt x="97" y="292"/>
                  </a:lnTo>
                  <a:lnTo>
                    <a:pt x="79" y="309"/>
                  </a:lnTo>
                  <a:lnTo>
                    <a:pt x="79" y="318"/>
                  </a:lnTo>
                  <a:lnTo>
                    <a:pt x="88" y="336"/>
                  </a:lnTo>
                  <a:lnTo>
                    <a:pt x="88" y="336"/>
                  </a:lnTo>
                  <a:lnTo>
                    <a:pt x="114" y="344"/>
                  </a:lnTo>
                  <a:lnTo>
                    <a:pt x="132" y="353"/>
                  </a:lnTo>
                  <a:lnTo>
                    <a:pt x="194" y="362"/>
                  </a:lnTo>
                  <a:lnTo>
                    <a:pt x="220" y="353"/>
                  </a:lnTo>
                  <a:lnTo>
                    <a:pt x="238" y="344"/>
                  </a:lnTo>
                  <a:lnTo>
                    <a:pt x="264" y="327"/>
                  </a:lnTo>
                  <a:lnTo>
                    <a:pt x="282" y="309"/>
                  </a:lnTo>
                  <a:close/>
                  <a:moveTo>
                    <a:pt x="1703" y="221"/>
                  </a:moveTo>
                  <a:lnTo>
                    <a:pt x="1703" y="221"/>
                  </a:lnTo>
                  <a:lnTo>
                    <a:pt x="1720" y="194"/>
                  </a:lnTo>
                  <a:lnTo>
                    <a:pt x="1738" y="177"/>
                  </a:lnTo>
                  <a:lnTo>
                    <a:pt x="1773" y="133"/>
                  </a:lnTo>
                  <a:lnTo>
                    <a:pt x="1782" y="115"/>
                  </a:lnTo>
                  <a:lnTo>
                    <a:pt x="1791" y="89"/>
                  </a:lnTo>
                  <a:lnTo>
                    <a:pt x="1782" y="62"/>
                  </a:lnTo>
                  <a:lnTo>
                    <a:pt x="1765" y="27"/>
                  </a:lnTo>
                  <a:lnTo>
                    <a:pt x="1765" y="27"/>
                  </a:lnTo>
                  <a:lnTo>
                    <a:pt x="1738" y="44"/>
                  </a:lnTo>
                  <a:lnTo>
                    <a:pt x="1703" y="62"/>
                  </a:lnTo>
                  <a:lnTo>
                    <a:pt x="1703" y="62"/>
                  </a:lnTo>
                  <a:lnTo>
                    <a:pt x="1641" y="62"/>
                  </a:lnTo>
                  <a:lnTo>
                    <a:pt x="1579" y="62"/>
                  </a:lnTo>
                  <a:lnTo>
                    <a:pt x="1429" y="36"/>
                  </a:lnTo>
                  <a:lnTo>
                    <a:pt x="1270" y="0"/>
                  </a:lnTo>
                  <a:lnTo>
                    <a:pt x="1200" y="0"/>
                  </a:lnTo>
                  <a:lnTo>
                    <a:pt x="1138" y="0"/>
                  </a:lnTo>
                  <a:lnTo>
                    <a:pt x="1138" y="0"/>
                  </a:lnTo>
                  <a:lnTo>
                    <a:pt x="997" y="18"/>
                  </a:lnTo>
                  <a:lnTo>
                    <a:pt x="829" y="36"/>
                  </a:lnTo>
                  <a:lnTo>
                    <a:pt x="750" y="53"/>
                  </a:lnTo>
                  <a:lnTo>
                    <a:pt x="679" y="62"/>
                  </a:lnTo>
                  <a:lnTo>
                    <a:pt x="617" y="89"/>
                  </a:lnTo>
                  <a:lnTo>
                    <a:pt x="582" y="115"/>
                  </a:lnTo>
                  <a:lnTo>
                    <a:pt x="582" y="115"/>
                  </a:lnTo>
                  <a:lnTo>
                    <a:pt x="547" y="142"/>
                  </a:lnTo>
                  <a:lnTo>
                    <a:pt x="512" y="159"/>
                  </a:lnTo>
                  <a:lnTo>
                    <a:pt x="432" y="203"/>
                  </a:lnTo>
                  <a:lnTo>
                    <a:pt x="406" y="221"/>
                  </a:lnTo>
                  <a:lnTo>
                    <a:pt x="388" y="239"/>
                  </a:lnTo>
                  <a:lnTo>
                    <a:pt x="379" y="256"/>
                  </a:lnTo>
                  <a:lnTo>
                    <a:pt x="406" y="283"/>
                  </a:lnTo>
                  <a:lnTo>
                    <a:pt x="406" y="283"/>
                  </a:lnTo>
                  <a:lnTo>
                    <a:pt x="423" y="309"/>
                  </a:lnTo>
                  <a:lnTo>
                    <a:pt x="441" y="327"/>
                  </a:lnTo>
                  <a:lnTo>
                    <a:pt x="441" y="353"/>
                  </a:lnTo>
                  <a:lnTo>
                    <a:pt x="441" y="371"/>
                  </a:lnTo>
                  <a:lnTo>
                    <a:pt x="441" y="415"/>
                  </a:lnTo>
                  <a:lnTo>
                    <a:pt x="450" y="442"/>
                  </a:lnTo>
                  <a:lnTo>
                    <a:pt x="467" y="468"/>
                  </a:lnTo>
                  <a:lnTo>
                    <a:pt x="467" y="468"/>
                  </a:lnTo>
                  <a:lnTo>
                    <a:pt x="503" y="530"/>
                  </a:lnTo>
                  <a:lnTo>
                    <a:pt x="547" y="565"/>
                  </a:lnTo>
                  <a:lnTo>
                    <a:pt x="564" y="574"/>
                  </a:lnTo>
                  <a:lnTo>
                    <a:pt x="582" y="574"/>
                  </a:lnTo>
                  <a:lnTo>
                    <a:pt x="644" y="574"/>
                  </a:lnTo>
                  <a:lnTo>
                    <a:pt x="644" y="574"/>
                  </a:lnTo>
                  <a:lnTo>
                    <a:pt x="670" y="574"/>
                  </a:lnTo>
                  <a:lnTo>
                    <a:pt x="697" y="574"/>
                  </a:lnTo>
                  <a:lnTo>
                    <a:pt x="723" y="583"/>
                  </a:lnTo>
                  <a:lnTo>
                    <a:pt x="732" y="592"/>
                  </a:lnTo>
                  <a:lnTo>
                    <a:pt x="741" y="609"/>
                  </a:lnTo>
                  <a:lnTo>
                    <a:pt x="741" y="636"/>
                  </a:lnTo>
                  <a:lnTo>
                    <a:pt x="723" y="662"/>
                  </a:lnTo>
                  <a:lnTo>
                    <a:pt x="706" y="689"/>
                  </a:lnTo>
                  <a:lnTo>
                    <a:pt x="706" y="689"/>
                  </a:lnTo>
                  <a:lnTo>
                    <a:pt x="697" y="697"/>
                  </a:lnTo>
                  <a:lnTo>
                    <a:pt x="697" y="697"/>
                  </a:lnTo>
                  <a:lnTo>
                    <a:pt x="900" y="680"/>
                  </a:lnTo>
                  <a:lnTo>
                    <a:pt x="979" y="680"/>
                  </a:lnTo>
                  <a:lnTo>
                    <a:pt x="1015" y="689"/>
                  </a:lnTo>
                  <a:lnTo>
                    <a:pt x="1015" y="689"/>
                  </a:lnTo>
                  <a:lnTo>
                    <a:pt x="1165" y="795"/>
                  </a:lnTo>
                  <a:lnTo>
                    <a:pt x="1253" y="847"/>
                  </a:lnTo>
                  <a:lnTo>
                    <a:pt x="1288" y="865"/>
                  </a:lnTo>
                  <a:lnTo>
                    <a:pt x="1315" y="865"/>
                  </a:lnTo>
                  <a:lnTo>
                    <a:pt x="1315" y="865"/>
                  </a:lnTo>
                  <a:lnTo>
                    <a:pt x="1359" y="865"/>
                  </a:lnTo>
                  <a:lnTo>
                    <a:pt x="1429" y="865"/>
                  </a:lnTo>
                  <a:lnTo>
                    <a:pt x="1597" y="883"/>
                  </a:lnTo>
                  <a:lnTo>
                    <a:pt x="1597" y="883"/>
                  </a:lnTo>
                  <a:lnTo>
                    <a:pt x="1597" y="865"/>
                  </a:lnTo>
                  <a:lnTo>
                    <a:pt x="1597" y="839"/>
                  </a:lnTo>
                  <a:lnTo>
                    <a:pt x="1597" y="821"/>
                  </a:lnTo>
                  <a:lnTo>
                    <a:pt x="1615" y="803"/>
                  </a:lnTo>
                  <a:lnTo>
                    <a:pt x="1615" y="803"/>
                  </a:lnTo>
                  <a:lnTo>
                    <a:pt x="1650" y="786"/>
                  </a:lnTo>
                  <a:lnTo>
                    <a:pt x="1685" y="768"/>
                  </a:lnTo>
                  <a:lnTo>
                    <a:pt x="1694" y="759"/>
                  </a:lnTo>
                  <a:lnTo>
                    <a:pt x="1703" y="742"/>
                  </a:lnTo>
                  <a:lnTo>
                    <a:pt x="1703" y="724"/>
                  </a:lnTo>
                  <a:lnTo>
                    <a:pt x="1694" y="706"/>
                  </a:lnTo>
                  <a:lnTo>
                    <a:pt x="1694" y="706"/>
                  </a:lnTo>
                  <a:lnTo>
                    <a:pt x="1641" y="627"/>
                  </a:lnTo>
                  <a:lnTo>
                    <a:pt x="1632" y="592"/>
                  </a:lnTo>
                  <a:lnTo>
                    <a:pt x="1623" y="547"/>
                  </a:lnTo>
                  <a:lnTo>
                    <a:pt x="1623" y="547"/>
                  </a:lnTo>
                  <a:lnTo>
                    <a:pt x="1606" y="450"/>
                  </a:lnTo>
                  <a:lnTo>
                    <a:pt x="1606" y="415"/>
                  </a:lnTo>
                  <a:lnTo>
                    <a:pt x="1606" y="380"/>
                  </a:lnTo>
                  <a:lnTo>
                    <a:pt x="1606" y="380"/>
                  </a:lnTo>
                  <a:lnTo>
                    <a:pt x="1615" y="344"/>
                  </a:lnTo>
                  <a:lnTo>
                    <a:pt x="1641" y="309"/>
                  </a:lnTo>
                  <a:lnTo>
                    <a:pt x="1676" y="274"/>
                  </a:lnTo>
                  <a:lnTo>
                    <a:pt x="1703" y="221"/>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3" name="Freeform 37"/>
            <p:cNvSpPr>
              <a:spLocks noChangeArrowheads="1"/>
            </p:cNvSpPr>
            <p:nvPr/>
          </p:nvSpPr>
          <p:spPr bwMode="auto">
            <a:xfrm>
              <a:off x="4756943" y="-296862"/>
              <a:ext cx="2751138" cy="2297112"/>
            </a:xfrm>
            <a:custGeom>
              <a:avLst/>
              <a:gdLst>
                <a:gd name="T0" fmla="*/ 9 w 7642"/>
                <a:gd name="T1" fmla="*/ 5153 h 6381"/>
                <a:gd name="T2" fmla="*/ 194 w 7642"/>
                <a:gd name="T3" fmla="*/ 5489 h 6381"/>
                <a:gd name="T4" fmla="*/ 291 w 7642"/>
                <a:gd name="T5" fmla="*/ 5577 h 6381"/>
                <a:gd name="T6" fmla="*/ 71 w 7642"/>
                <a:gd name="T7" fmla="*/ 5656 h 6381"/>
                <a:gd name="T8" fmla="*/ 274 w 7642"/>
                <a:gd name="T9" fmla="*/ 5762 h 6381"/>
                <a:gd name="T10" fmla="*/ 194 w 7642"/>
                <a:gd name="T11" fmla="*/ 6018 h 6381"/>
                <a:gd name="T12" fmla="*/ 1077 w 7642"/>
                <a:gd name="T13" fmla="*/ 6256 h 6381"/>
                <a:gd name="T14" fmla="*/ 1703 w 7642"/>
                <a:gd name="T15" fmla="*/ 5727 h 6381"/>
                <a:gd name="T16" fmla="*/ 2021 w 7642"/>
                <a:gd name="T17" fmla="*/ 5824 h 6381"/>
                <a:gd name="T18" fmla="*/ 2268 w 7642"/>
                <a:gd name="T19" fmla="*/ 5250 h 6381"/>
                <a:gd name="T20" fmla="*/ 2312 w 7642"/>
                <a:gd name="T21" fmla="*/ 4871 h 6381"/>
                <a:gd name="T22" fmla="*/ 2162 w 7642"/>
                <a:gd name="T23" fmla="*/ 4200 h 6381"/>
                <a:gd name="T24" fmla="*/ 2542 w 7642"/>
                <a:gd name="T25" fmla="*/ 3662 h 6381"/>
                <a:gd name="T26" fmla="*/ 2612 w 7642"/>
                <a:gd name="T27" fmla="*/ 3309 h 6381"/>
                <a:gd name="T28" fmla="*/ 3080 w 7642"/>
                <a:gd name="T29" fmla="*/ 2585 h 6381"/>
                <a:gd name="T30" fmla="*/ 3327 w 7642"/>
                <a:gd name="T31" fmla="*/ 2030 h 6381"/>
                <a:gd name="T32" fmla="*/ 3864 w 7642"/>
                <a:gd name="T33" fmla="*/ 1615 h 6381"/>
                <a:gd name="T34" fmla="*/ 4385 w 7642"/>
                <a:gd name="T35" fmla="*/ 1474 h 6381"/>
                <a:gd name="T36" fmla="*/ 4844 w 7642"/>
                <a:gd name="T37" fmla="*/ 1024 h 6381"/>
                <a:gd name="T38" fmla="*/ 5594 w 7642"/>
                <a:gd name="T39" fmla="*/ 1271 h 6381"/>
                <a:gd name="T40" fmla="*/ 6017 w 7642"/>
                <a:gd name="T41" fmla="*/ 1165 h 6381"/>
                <a:gd name="T42" fmla="*/ 6388 w 7642"/>
                <a:gd name="T43" fmla="*/ 662 h 6381"/>
                <a:gd name="T44" fmla="*/ 7103 w 7642"/>
                <a:gd name="T45" fmla="*/ 856 h 6381"/>
                <a:gd name="T46" fmla="*/ 7614 w 7642"/>
                <a:gd name="T47" fmla="*/ 794 h 6381"/>
                <a:gd name="T48" fmla="*/ 7279 w 7642"/>
                <a:gd name="T49" fmla="*/ 706 h 6381"/>
                <a:gd name="T50" fmla="*/ 7500 w 7642"/>
                <a:gd name="T51" fmla="*/ 494 h 6381"/>
                <a:gd name="T52" fmla="*/ 7138 w 7642"/>
                <a:gd name="T53" fmla="*/ 185 h 6381"/>
                <a:gd name="T54" fmla="*/ 6803 w 7642"/>
                <a:gd name="T55" fmla="*/ 335 h 6381"/>
                <a:gd name="T56" fmla="*/ 6573 w 7642"/>
                <a:gd name="T57" fmla="*/ 35 h 6381"/>
                <a:gd name="T58" fmla="*/ 6353 w 7642"/>
                <a:gd name="T59" fmla="*/ 229 h 6381"/>
                <a:gd name="T60" fmla="*/ 5867 w 7642"/>
                <a:gd name="T61" fmla="*/ 397 h 6381"/>
                <a:gd name="T62" fmla="*/ 6061 w 7642"/>
                <a:gd name="T63" fmla="*/ 0 h 6381"/>
                <a:gd name="T64" fmla="*/ 5673 w 7642"/>
                <a:gd name="T65" fmla="*/ 221 h 6381"/>
                <a:gd name="T66" fmla="*/ 5355 w 7642"/>
                <a:gd name="T67" fmla="*/ 388 h 6381"/>
                <a:gd name="T68" fmla="*/ 5214 w 7642"/>
                <a:gd name="T69" fmla="*/ 450 h 6381"/>
                <a:gd name="T70" fmla="*/ 5408 w 7642"/>
                <a:gd name="T71" fmla="*/ 159 h 6381"/>
                <a:gd name="T72" fmla="*/ 4985 w 7642"/>
                <a:gd name="T73" fmla="*/ 274 h 6381"/>
                <a:gd name="T74" fmla="*/ 4764 w 7642"/>
                <a:gd name="T75" fmla="*/ 494 h 6381"/>
                <a:gd name="T76" fmla="*/ 4685 w 7642"/>
                <a:gd name="T77" fmla="*/ 600 h 6381"/>
                <a:gd name="T78" fmla="*/ 4614 w 7642"/>
                <a:gd name="T79" fmla="*/ 715 h 6381"/>
                <a:gd name="T80" fmla="*/ 4305 w 7642"/>
                <a:gd name="T81" fmla="*/ 715 h 6381"/>
                <a:gd name="T82" fmla="*/ 4049 w 7642"/>
                <a:gd name="T83" fmla="*/ 662 h 6381"/>
                <a:gd name="T84" fmla="*/ 3820 w 7642"/>
                <a:gd name="T85" fmla="*/ 891 h 6381"/>
                <a:gd name="T86" fmla="*/ 3468 w 7642"/>
                <a:gd name="T87" fmla="*/ 1112 h 6381"/>
                <a:gd name="T88" fmla="*/ 3671 w 7642"/>
                <a:gd name="T89" fmla="*/ 1271 h 6381"/>
                <a:gd name="T90" fmla="*/ 3300 w 7642"/>
                <a:gd name="T91" fmla="*/ 1200 h 6381"/>
                <a:gd name="T92" fmla="*/ 3053 w 7642"/>
                <a:gd name="T93" fmla="*/ 1200 h 6381"/>
                <a:gd name="T94" fmla="*/ 2409 w 7642"/>
                <a:gd name="T95" fmla="*/ 1677 h 6381"/>
                <a:gd name="T96" fmla="*/ 3027 w 7642"/>
                <a:gd name="T97" fmla="*/ 1465 h 6381"/>
                <a:gd name="T98" fmla="*/ 3353 w 7642"/>
                <a:gd name="T99" fmla="*/ 1518 h 6381"/>
                <a:gd name="T100" fmla="*/ 3168 w 7642"/>
                <a:gd name="T101" fmla="*/ 1562 h 6381"/>
                <a:gd name="T102" fmla="*/ 2806 w 7642"/>
                <a:gd name="T103" fmla="*/ 1968 h 6381"/>
                <a:gd name="T104" fmla="*/ 2383 w 7642"/>
                <a:gd name="T105" fmla="*/ 2638 h 6381"/>
                <a:gd name="T106" fmla="*/ 2189 w 7642"/>
                <a:gd name="T107" fmla="*/ 3133 h 6381"/>
                <a:gd name="T108" fmla="*/ 1986 w 7642"/>
                <a:gd name="T109" fmla="*/ 3415 h 6381"/>
                <a:gd name="T110" fmla="*/ 1500 w 7642"/>
                <a:gd name="T111" fmla="*/ 3680 h 6381"/>
                <a:gd name="T112" fmla="*/ 1121 w 7642"/>
                <a:gd name="T113" fmla="*/ 3821 h 6381"/>
                <a:gd name="T114" fmla="*/ 777 w 7642"/>
                <a:gd name="T115" fmla="*/ 4147 h 6381"/>
                <a:gd name="T116" fmla="*/ 512 w 7642"/>
                <a:gd name="T117" fmla="*/ 4324 h 6381"/>
                <a:gd name="T118" fmla="*/ 256 w 7642"/>
                <a:gd name="T119" fmla="*/ 4615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42" h="6381">
                  <a:moveTo>
                    <a:pt x="115" y="4880"/>
                  </a:moveTo>
                  <a:lnTo>
                    <a:pt x="115" y="4880"/>
                  </a:lnTo>
                  <a:lnTo>
                    <a:pt x="106" y="4889"/>
                  </a:lnTo>
                  <a:lnTo>
                    <a:pt x="97" y="4906"/>
                  </a:lnTo>
                  <a:lnTo>
                    <a:pt x="62" y="4933"/>
                  </a:lnTo>
                  <a:lnTo>
                    <a:pt x="53" y="4950"/>
                  </a:lnTo>
                  <a:lnTo>
                    <a:pt x="53" y="4968"/>
                  </a:lnTo>
                  <a:lnTo>
                    <a:pt x="53" y="4977"/>
                  </a:lnTo>
                  <a:lnTo>
                    <a:pt x="80" y="4986"/>
                  </a:lnTo>
                  <a:lnTo>
                    <a:pt x="80" y="4986"/>
                  </a:lnTo>
                  <a:lnTo>
                    <a:pt x="106" y="4994"/>
                  </a:lnTo>
                  <a:lnTo>
                    <a:pt x="115" y="5003"/>
                  </a:lnTo>
                  <a:lnTo>
                    <a:pt x="115" y="5021"/>
                  </a:lnTo>
                  <a:lnTo>
                    <a:pt x="115" y="5039"/>
                  </a:lnTo>
                  <a:lnTo>
                    <a:pt x="88" y="5074"/>
                  </a:lnTo>
                  <a:lnTo>
                    <a:pt x="44" y="5091"/>
                  </a:lnTo>
                  <a:lnTo>
                    <a:pt x="44" y="5091"/>
                  </a:lnTo>
                  <a:lnTo>
                    <a:pt x="18" y="5118"/>
                  </a:lnTo>
                  <a:lnTo>
                    <a:pt x="9" y="5136"/>
                  </a:lnTo>
                  <a:lnTo>
                    <a:pt x="9" y="5153"/>
                  </a:lnTo>
                  <a:lnTo>
                    <a:pt x="18" y="5189"/>
                  </a:lnTo>
                  <a:lnTo>
                    <a:pt x="44" y="5233"/>
                  </a:lnTo>
                  <a:lnTo>
                    <a:pt x="44" y="5233"/>
                  </a:lnTo>
                  <a:lnTo>
                    <a:pt x="62" y="5259"/>
                  </a:lnTo>
                  <a:lnTo>
                    <a:pt x="53" y="5277"/>
                  </a:lnTo>
                  <a:lnTo>
                    <a:pt x="27" y="5312"/>
                  </a:lnTo>
                  <a:lnTo>
                    <a:pt x="18" y="5330"/>
                  </a:lnTo>
                  <a:lnTo>
                    <a:pt x="9" y="5356"/>
                  </a:lnTo>
                  <a:lnTo>
                    <a:pt x="9" y="5383"/>
                  </a:lnTo>
                  <a:lnTo>
                    <a:pt x="27" y="5418"/>
                  </a:lnTo>
                  <a:lnTo>
                    <a:pt x="27" y="5418"/>
                  </a:lnTo>
                  <a:lnTo>
                    <a:pt x="53" y="5444"/>
                  </a:lnTo>
                  <a:lnTo>
                    <a:pt x="71" y="5453"/>
                  </a:lnTo>
                  <a:lnTo>
                    <a:pt x="97" y="5453"/>
                  </a:lnTo>
                  <a:lnTo>
                    <a:pt x="115" y="5453"/>
                  </a:lnTo>
                  <a:lnTo>
                    <a:pt x="150" y="5436"/>
                  </a:lnTo>
                  <a:lnTo>
                    <a:pt x="168" y="5444"/>
                  </a:lnTo>
                  <a:lnTo>
                    <a:pt x="177" y="5462"/>
                  </a:lnTo>
                  <a:lnTo>
                    <a:pt x="177" y="5462"/>
                  </a:lnTo>
                  <a:lnTo>
                    <a:pt x="194" y="5489"/>
                  </a:lnTo>
                  <a:lnTo>
                    <a:pt x="212" y="5497"/>
                  </a:lnTo>
                  <a:lnTo>
                    <a:pt x="238" y="5497"/>
                  </a:lnTo>
                  <a:lnTo>
                    <a:pt x="256" y="5489"/>
                  </a:lnTo>
                  <a:lnTo>
                    <a:pt x="318" y="5444"/>
                  </a:lnTo>
                  <a:lnTo>
                    <a:pt x="388" y="5383"/>
                  </a:lnTo>
                  <a:lnTo>
                    <a:pt x="388" y="5383"/>
                  </a:lnTo>
                  <a:lnTo>
                    <a:pt x="424" y="5365"/>
                  </a:lnTo>
                  <a:lnTo>
                    <a:pt x="450" y="5365"/>
                  </a:lnTo>
                  <a:lnTo>
                    <a:pt x="468" y="5374"/>
                  </a:lnTo>
                  <a:lnTo>
                    <a:pt x="486" y="5400"/>
                  </a:lnTo>
                  <a:lnTo>
                    <a:pt x="486" y="5427"/>
                  </a:lnTo>
                  <a:lnTo>
                    <a:pt x="486" y="5453"/>
                  </a:lnTo>
                  <a:lnTo>
                    <a:pt x="468" y="5471"/>
                  </a:lnTo>
                  <a:lnTo>
                    <a:pt x="441" y="5480"/>
                  </a:lnTo>
                  <a:lnTo>
                    <a:pt x="441" y="5480"/>
                  </a:lnTo>
                  <a:lnTo>
                    <a:pt x="380" y="5480"/>
                  </a:lnTo>
                  <a:lnTo>
                    <a:pt x="327" y="5506"/>
                  </a:lnTo>
                  <a:lnTo>
                    <a:pt x="309" y="5524"/>
                  </a:lnTo>
                  <a:lnTo>
                    <a:pt x="291" y="5550"/>
                  </a:lnTo>
                  <a:lnTo>
                    <a:pt x="291" y="5577"/>
                  </a:lnTo>
                  <a:lnTo>
                    <a:pt x="291" y="5603"/>
                  </a:lnTo>
                  <a:lnTo>
                    <a:pt x="291" y="5603"/>
                  </a:lnTo>
                  <a:lnTo>
                    <a:pt x="291" y="5630"/>
                  </a:lnTo>
                  <a:lnTo>
                    <a:pt x="274" y="5639"/>
                  </a:lnTo>
                  <a:lnTo>
                    <a:pt x="256" y="5647"/>
                  </a:lnTo>
                  <a:lnTo>
                    <a:pt x="238" y="5647"/>
                  </a:lnTo>
                  <a:lnTo>
                    <a:pt x="212" y="5647"/>
                  </a:lnTo>
                  <a:lnTo>
                    <a:pt x="186" y="5630"/>
                  </a:lnTo>
                  <a:lnTo>
                    <a:pt x="177" y="5603"/>
                  </a:lnTo>
                  <a:lnTo>
                    <a:pt x="168" y="5568"/>
                  </a:lnTo>
                  <a:lnTo>
                    <a:pt x="168" y="5568"/>
                  </a:lnTo>
                  <a:lnTo>
                    <a:pt x="168" y="5542"/>
                  </a:lnTo>
                  <a:lnTo>
                    <a:pt x="150" y="5533"/>
                  </a:lnTo>
                  <a:lnTo>
                    <a:pt x="124" y="5533"/>
                  </a:lnTo>
                  <a:lnTo>
                    <a:pt x="97" y="5550"/>
                  </a:lnTo>
                  <a:lnTo>
                    <a:pt x="80" y="5577"/>
                  </a:lnTo>
                  <a:lnTo>
                    <a:pt x="62" y="5603"/>
                  </a:lnTo>
                  <a:lnTo>
                    <a:pt x="53" y="5630"/>
                  </a:lnTo>
                  <a:lnTo>
                    <a:pt x="71" y="5656"/>
                  </a:lnTo>
                  <a:lnTo>
                    <a:pt x="71" y="5656"/>
                  </a:lnTo>
                  <a:lnTo>
                    <a:pt x="88" y="5683"/>
                  </a:lnTo>
                  <a:lnTo>
                    <a:pt x="88" y="5709"/>
                  </a:lnTo>
                  <a:lnTo>
                    <a:pt x="88" y="5727"/>
                  </a:lnTo>
                  <a:lnTo>
                    <a:pt x="80" y="5744"/>
                  </a:lnTo>
                  <a:lnTo>
                    <a:pt x="62" y="5789"/>
                  </a:lnTo>
                  <a:lnTo>
                    <a:pt x="53" y="5806"/>
                  </a:lnTo>
                  <a:lnTo>
                    <a:pt x="44" y="5833"/>
                  </a:lnTo>
                  <a:lnTo>
                    <a:pt x="44" y="5833"/>
                  </a:lnTo>
                  <a:lnTo>
                    <a:pt x="53" y="5859"/>
                  </a:lnTo>
                  <a:lnTo>
                    <a:pt x="71" y="5868"/>
                  </a:lnTo>
                  <a:lnTo>
                    <a:pt x="88" y="5877"/>
                  </a:lnTo>
                  <a:lnTo>
                    <a:pt x="115" y="5877"/>
                  </a:lnTo>
                  <a:lnTo>
                    <a:pt x="141" y="5868"/>
                  </a:lnTo>
                  <a:lnTo>
                    <a:pt x="168" y="5859"/>
                  </a:lnTo>
                  <a:lnTo>
                    <a:pt x="194" y="5833"/>
                  </a:lnTo>
                  <a:lnTo>
                    <a:pt x="212" y="5815"/>
                  </a:lnTo>
                  <a:lnTo>
                    <a:pt x="212" y="5815"/>
                  </a:lnTo>
                  <a:lnTo>
                    <a:pt x="230" y="5789"/>
                  </a:lnTo>
                  <a:lnTo>
                    <a:pt x="256" y="5771"/>
                  </a:lnTo>
                  <a:lnTo>
                    <a:pt x="274" y="5762"/>
                  </a:lnTo>
                  <a:lnTo>
                    <a:pt x="300" y="5762"/>
                  </a:lnTo>
                  <a:lnTo>
                    <a:pt x="318" y="5771"/>
                  </a:lnTo>
                  <a:lnTo>
                    <a:pt x="344" y="5789"/>
                  </a:lnTo>
                  <a:lnTo>
                    <a:pt x="362" y="5806"/>
                  </a:lnTo>
                  <a:lnTo>
                    <a:pt x="371" y="5833"/>
                  </a:lnTo>
                  <a:lnTo>
                    <a:pt x="371" y="5833"/>
                  </a:lnTo>
                  <a:lnTo>
                    <a:pt x="380" y="5850"/>
                  </a:lnTo>
                  <a:lnTo>
                    <a:pt x="371" y="5868"/>
                  </a:lnTo>
                  <a:lnTo>
                    <a:pt x="344" y="5877"/>
                  </a:lnTo>
                  <a:lnTo>
                    <a:pt x="327" y="5886"/>
                  </a:lnTo>
                  <a:lnTo>
                    <a:pt x="318" y="5894"/>
                  </a:lnTo>
                  <a:lnTo>
                    <a:pt x="300" y="5921"/>
                  </a:lnTo>
                  <a:lnTo>
                    <a:pt x="300" y="5947"/>
                  </a:lnTo>
                  <a:lnTo>
                    <a:pt x="300" y="5947"/>
                  </a:lnTo>
                  <a:lnTo>
                    <a:pt x="291" y="5974"/>
                  </a:lnTo>
                  <a:lnTo>
                    <a:pt x="283" y="5992"/>
                  </a:lnTo>
                  <a:lnTo>
                    <a:pt x="274" y="6000"/>
                  </a:lnTo>
                  <a:lnTo>
                    <a:pt x="256" y="6000"/>
                  </a:lnTo>
                  <a:lnTo>
                    <a:pt x="221" y="6009"/>
                  </a:lnTo>
                  <a:lnTo>
                    <a:pt x="194" y="6018"/>
                  </a:lnTo>
                  <a:lnTo>
                    <a:pt x="177" y="6044"/>
                  </a:lnTo>
                  <a:lnTo>
                    <a:pt x="177" y="6044"/>
                  </a:lnTo>
                  <a:lnTo>
                    <a:pt x="168" y="6053"/>
                  </a:lnTo>
                  <a:lnTo>
                    <a:pt x="168" y="6071"/>
                  </a:lnTo>
                  <a:lnTo>
                    <a:pt x="186" y="6106"/>
                  </a:lnTo>
                  <a:lnTo>
                    <a:pt x="230" y="6150"/>
                  </a:lnTo>
                  <a:lnTo>
                    <a:pt x="274" y="6186"/>
                  </a:lnTo>
                  <a:lnTo>
                    <a:pt x="397" y="6247"/>
                  </a:lnTo>
                  <a:lnTo>
                    <a:pt x="486" y="6283"/>
                  </a:lnTo>
                  <a:lnTo>
                    <a:pt x="486" y="6283"/>
                  </a:lnTo>
                  <a:lnTo>
                    <a:pt x="556" y="6318"/>
                  </a:lnTo>
                  <a:lnTo>
                    <a:pt x="627" y="6353"/>
                  </a:lnTo>
                  <a:lnTo>
                    <a:pt x="671" y="6371"/>
                  </a:lnTo>
                  <a:lnTo>
                    <a:pt x="715" y="6380"/>
                  </a:lnTo>
                  <a:lnTo>
                    <a:pt x="777" y="6380"/>
                  </a:lnTo>
                  <a:lnTo>
                    <a:pt x="838" y="6380"/>
                  </a:lnTo>
                  <a:lnTo>
                    <a:pt x="838" y="6380"/>
                  </a:lnTo>
                  <a:lnTo>
                    <a:pt x="909" y="6353"/>
                  </a:lnTo>
                  <a:lnTo>
                    <a:pt x="989" y="6309"/>
                  </a:lnTo>
                  <a:lnTo>
                    <a:pt x="1077" y="6256"/>
                  </a:lnTo>
                  <a:lnTo>
                    <a:pt x="1165" y="6186"/>
                  </a:lnTo>
                  <a:lnTo>
                    <a:pt x="1306" y="6053"/>
                  </a:lnTo>
                  <a:lnTo>
                    <a:pt x="1386" y="5974"/>
                  </a:lnTo>
                  <a:lnTo>
                    <a:pt x="1386" y="5974"/>
                  </a:lnTo>
                  <a:lnTo>
                    <a:pt x="1403" y="5956"/>
                  </a:lnTo>
                  <a:lnTo>
                    <a:pt x="1430" y="5947"/>
                  </a:lnTo>
                  <a:lnTo>
                    <a:pt x="1483" y="5947"/>
                  </a:lnTo>
                  <a:lnTo>
                    <a:pt x="1544" y="5947"/>
                  </a:lnTo>
                  <a:lnTo>
                    <a:pt x="1571" y="5939"/>
                  </a:lnTo>
                  <a:lnTo>
                    <a:pt x="1597" y="5930"/>
                  </a:lnTo>
                  <a:lnTo>
                    <a:pt x="1597" y="5930"/>
                  </a:lnTo>
                  <a:lnTo>
                    <a:pt x="1615" y="5903"/>
                  </a:lnTo>
                  <a:lnTo>
                    <a:pt x="1624" y="5877"/>
                  </a:lnTo>
                  <a:lnTo>
                    <a:pt x="1641" y="5806"/>
                  </a:lnTo>
                  <a:lnTo>
                    <a:pt x="1650" y="5744"/>
                  </a:lnTo>
                  <a:lnTo>
                    <a:pt x="1659" y="5727"/>
                  </a:lnTo>
                  <a:lnTo>
                    <a:pt x="1668" y="5709"/>
                  </a:lnTo>
                  <a:lnTo>
                    <a:pt x="1668" y="5709"/>
                  </a:lnTo>
                  <a:lnTo>
                    <a:pt x="1686" y="5709"/>
                  </a:lnTo>
                  <a:lnTo>
                    <a:pt x="1703" y="5727"/>
                  </a:lnTo>
                  <a:lnTo>
                    <a:pt x="1730" y="5780"/>
                  </a:lnTo>
                  <a:lnTo>
                    <a:pt x="1756" y="5833"/>
                  </a:lnTo>
                  <a:lnTo>
                    <a:pt x="1774" y="5859"/>
                  </a:lnTo>
                  <a:lnTo>
                    <a:pt x="1792" y="5877"/>
                  </a:lnTo>
                  <a:lnTo>
                    <a:pt x="1792" y="5877"/>
                  </a:lnTo>
                  <a:lnTo>
                    <a:pt x="1818" y="5886"/>
                  </a:lnTo>
                  <a:lnTo>
                    <a:pt x="1836" y="5912"/>
                  </a:lnTo>
                  <a:lnTo>
                    <a:pt x="1853" y="5956"/>
                  </a:lnTo>
                  <a:lnTo>
                    <a:pt x="1862" y="6009"/>
                  </a:lnTo>
                  <a:lnTo>
                    <a:pt x="1862" y="6009"/>
                  </a:lnTo>
                  <a:lnTo>
                    <a:pt x="1906" y="6009"/>
                  </a:lnTo>
                  <a:lnTo>
                    <a:pt x="1933" y="6009"/>
                  </a:lnTo>
                  <a:lnTo>
                    <a:pt x="1950" y="6018"/>
                  </a:lnTo>
                  <a:lnTo>
                    <a:pt x="1950" y="6018"/>
                  </a:lnTo>
                  <a:lnTo>
                    <a:pt x="1968" y="6027"/>
                  </a:lnTo>
                  <a:lnTo>
                    <a:pt x="1986" y="6018"/>
                  </a:lnTo>
                  <a:lnTo>
                    <a:pt x="1994" y="5992"/>
                  </a:lnTo>
                  <a:lnTo>
                    <a:pt x="2012" y="5956"/>
                  </a:lnTo>
                  <a:lnTo>
                    <a:pt x="2021" y="5886"/>
                  </a:lnTo>
                  <a:lnTo>
                    <a:pt x="2021" y="5824"/>
                  </a:lnTo>
                  <a:lnTo>
                    <a:pt x="2021" y="5824"/>
                  </a:lnTo>
                  <a:lnTo>
                    <a:pt x="2030" y="5771"/>
                  </a:lnTo>
                  <a:lnTo>
                    <a:pt x="2047" y="5709"/>
                  </a:lnTo>
                  <a:lnTo>
                    <a:pt x="2065" y="5639"/>
                  </a:lnTo>
                  <a:lnTo>
                    <a:pt x="2065" y="5612"/>
                  </a:lnTo>
                  <a:lnTo>
                    <a:pt x="2065" y="5586"/>
                  </a:lnTo>
                  <a:lnTo>
                    <a:pt x="2065" y="5586"/>
                  </a:lnTo>
                  <a:lnTo>
                    <a:pt x="2065" y="5559"/>
                  </a:lnTo>
                  <a:lnTo>
                    <a:pt x="2083" y="5550"/>
                  </a:lnTo>
                  <a:lnTo>
                    <a:pt x="2109" y="5542"/>
                  </a:lnTo>
                  <a:lnTo>
                    <a:pt x="2144" y="5542"/>
                  </a:lnTo>
                  <a:lnTo>
                    <a:pt x="2215" y="5542"/>
                  </a:lnTo>
                  <a:lnTo>
                    <a:pt x="2242" y="5533"/>
                  </a:lnTo>
                  <a:lnTo>
                    <a:pt x="2259" y="5515"/>
                  </a:lnTo>
                  <a:lnTo>
                    <a:pt x="2259" y="5515"/>
                  </a:lnTo>
                  <a:lnTo>
                    <a:pt x="2277" y="5444"/>
                  </a:lnTo>
                  <a:lnTo>
                    <a:pt x="2286" y="5365"/>
                  </a:lnTo>
                  <a:lnTo>
                    <a:pt x="2286" y="5321"/>
                  </a:lnTo>
                  <a:lnTo>
                    <a:pt x="2277" y="5277"/>
                  </a:lnTo>
                  <a:lnTo>
                    <a:pt x="2268" y="5250"/>
                  </a:lnTo>
                  <a:lnTo>
                    <a:pt x="2250" y="5233"/>
                  </a:lnTo>
                  <a:lnTo>
                    <a:pt x="2250" y="5233"/>
                  </a:lnTo>
                  <a:lnTo>
                    <a:pt x="2233" y="5215"/>
                  </a:lnTo>
                  <a:lnTo>
                    <a:pt x="2215" y="5197"/>
                  </a:lnTo>
                  <a:lnTo>
                    <a:pt x="2197" y="5153"/>
                  </a:lnTo>
                  <a:lnTo>
                    <a:pt x="2197" y="5127"/>
                  </a:lnTo>
                  <a:lnTo>
                    <a:pt x="2206" y="5109"/>
                  </a:lnTo>
                  <a:lnTo>
                    <a:pt x="2215" y="5091"/>
                  </a:lnTo>
                  <a:lnTo>
                    <a:pt x="2233" y="5091"/>
                  </a:lnTo>
                  <a:lnTo>
                    <a:pt x="2233" y="5091"/>
                  </a:lnTo>
                  <a:lnTo>
                    <a:pt x="2277" y="5083"/>
                  </a:lnTo>
                  <a:lnTo>
                    <a:pt x="2294" y="5074"/>
                  </a:lnTo>
                  <a:lnTo>
                    <a:pt x="2321" y="5056"/>
                  </a:lnTo>
                  <a:lnTo>
                    <a:pt x="2330" y="5030"/>
                  </a:lnTo>
                  <a:lnTo>
                    <a:pt x="2347" y="5003"/>
                  </a:lnTo>
                  <a:lnTo>
                    <a:pt x="2347" y="4977"/>
                  </a:lnTo>
                  <a:lnTo>
                    <a:pt x="2347" y="4933"/>
                  </a:lnTo>
                  <a:lnTo>
                    <a:pt x="2347" y="4933"/>
                  </a:lnTo>
                  <a:lnTo>
                    <a:pt x="2339" y="4897"/>
                  </a:lnTo>
                  <a:lnTo>
                    <a:pt x="2312" y="4871"/>
                  </a:lnTo>
                  <a:lnTo>
                    <a:pt x="2286" y="4844"/>
                  </a:lnTo>
                  <a:lnTo>
                    <a:pt x="2250" y="4827"/>
                  </a:lnTo>
                  <a:lnTo>
                    <a:pt x="2215" y="4809"/>
                  </a:lnTo>
                  <a:lnTo>
                    <a:pt x="2189" y="4783"/>
                  </a:lnTo>
                  <a:lnTo>
                    <a:pt x="2162" y="4756"/>
                  </a:lnTo>
                  <a:lnTo>
                    <a:pt x="2153" y="4721"/>
                  </a:lnTo>
                  <a:lnTo>
                    <a:pt x="2153" y="4721"/>
                  </a:lnTo>
                  <a:lnTo>
                    <a:pt x="2153" y="4686"/>
                  </a:lnTo>
                  <a:lnTo>
                    <a:pt x="2153" y="4650"/>
                  </a:lnTo>
                  <a:lnTo>
                    <a:pt x="2180" y="4589"/>
                  </a:lnTo>
                  <a:lnTo>
                    <a:pt x="2189" y="4562"/>
                  </a:lnTo>
                  <a:lnTo>
                    <a:pt x="2189" y="4527"/>
                  </a:lnTo>
                  <a:lnTo>
                    <a:pt x="2180" y="4491"/>
                  </a:lnTo>
                  <a:lnTo>
                    <a:pt x="2162" y="4439"/>
                  </a:lnTo>
                  <a:lnTo>
                    <a:pt x="2162" y="4439"/>
                  </a:lnTo>
                  <a:lnTo>
                    <a:pt x="2144" y="4386"/>
                  </a:lnTo>
                  <a:lnTo>
                    <a:pt x="2136" y="4341"/>
                  </a:lnTo>
                  <a:lnTo>
                    <a:pt x="2136" y="4306"/>
                  </a:lnTo>
                  <a:lnTo>
                    <a:pt x="2144" y="4262"/>
                  </a:lnTo>
                  <a:lnTo>
                    <a:pt x="2162" y="4200"/>
                  </a:lnTo>
                  <a:lnTo>
                    <a:pt x="2171" y="4174"/>
                  </a:lnTo>
                  <a:lnTo>
                    <a:pt x="2162" y="4138"/>
                  </a:lnTo>
                  <a:lnTo>
                    <a:pt x="2162" y="4138"/>
                  </a:lnTo>
                  <a:lnTo>
                    <a:pt x="2144" y="4086"/>
                  </a:lnTo>
                  <a:lnTo>
                    <a:pt x="2136" y="4024"/>
                  </a:lnTo>
                  <a:lnTo>
                    <a:pt x="2136" y="3980"/>
                  </a:lnTo>
                  <a:lnTo>
                    <a:pt x="2144" y="3944"/>
                  </a:lnTo>
                  <a:lnTo>
                    <a:pt x="2162" y="3900"/>
                  </a:lnTo>
                  <a:lnTo>
                    <a:pt x="2189" y="3847"/>
                  </a:lnTo>
                  <a:lnTo>
                    <a:pt x="2189" y="3847"/>
                  </a:lnTo>
                  <a:lnTo>
                    <a:pt x="2224" y="3794"/>
                  </a:lnTo>
                  <a:lnTo>
                    <a:pt x="2268" y="3750"/>
                  </a:lnTo>
                  <a:lnTo>
                    <a:pt x="2312" y="3715"/>
                  </a:lnTo>
                  <a:lnTo>
                    <a:pt x="2347" y="3688"/>
                  </a:lnTo>
                  <a:lnTo>
                    <a:pt x="2392" y="3671"/>
                  </a:lnTo>
                  <a:lnTo>
                    <a:pt x="2427" y="3653"/>
                  </a:lnTo>
                  <a:lnTo>
                    <a:pt x="2462" y="3644"/>
                  </a:lnTo>
                  <a:lnTo>
                    <a:pt x="2489" y="3644"/>
                  </a:lnTo>
                  <a:lnTo>
                    <a:pt x="2489" y="3644"/>
                  </a:lnTo>
                  <a:lnTo>
                    <a:pt x="2542" y="3662"/>
                  </a:lnTo>
                  <a:lnTo>
                    <a:pt x="2595" y="3680"/>
                  </a:lnTo>
                  <a:lnTo>
                    <a:pt x="2621" y="3680"/>
                  </a:lnTo>
                  <a:lnTo>
                    <a:pt x="2647" y="3671"/>
                  </a:lnTo>
                  <a:lnTo>
                    <a:pt x="2665" y="3662"/>
                  </a:lnTo>
                  <a:lnTo>
                    <a:pt x="2683" y="3636"/>
                  </a:lnTo>
                  <a:lnTo>
                    <a:pt x="2683" y="3636"/>
                  </a:lnTo>
                  <a:lnTo>
                    <a:pt x="2709" y="3574"/>
                  </a:lnTo>
                  <a:lnTo>
                    <a:pt x="2718" y="3521"/>
                  </a:lnTo>
                  <a:lnTo>
                    <a:pt x="2709" y="3486"/>
                  </a:lnTo>
                  <a:lnTo>
                    <a:pt x="2700" y="3477"/>
                  </a:lnTo>
                  <a:lnTo>
                    <a:pt x="2683" y="3468"/>
                  </a:lnTo>
                  <a:lnTo>
                    <a:pt x="2683" y="3468"/>
                  </a:lnTo>
                  <a:lnTo>
                    <a:pt x="2647" y="3450"/>
                  </a:lnTo>
                  <a:lnTo>
                    <a:pt x="2621" y="3441"/>
                  </a:lnTo>
                  <a:lnTo>
                    <a:pt x="2603" y="3424"/>
                  </a:lnTo>
                  <a:lnTo>
                    <a:pt x="2586" y="3406"/>
                  </a:lnTo>
                  <a:lnTo>
                    <a:pt x="2586" y="3380"/>
                  </a:lnTo>
                  <a:lnTo>
                    <a:pt x="2595" y="3344"/>
                  </a:lnTo>
                  <a:lnTo>
                    <a:pt x="2612" y="3309"/>
                  </a:lnTo>
                  <a:lnTo>
                    <a:pt x="2612" y="3309"/>
                  </a:lnTo>
                  <a:lnTo>
                    <a:pt x="2683" y="3221"/>
                  </a:lnTo>
                  <a:lnTo>
                    <a:pt x="2745" y="3124"/>
                  </a:lnTo>
                  <a:lnTo>
                    <a:pt x="2789" y="3027"/>
                  </a:lnTo>
                  <a:lnTo>
                    <a:pt x="2806" y="2974"/>
                  </a:lnTo>
                  <a:lnTo>
                    <a:pt x="2815" y="2930"/>
                  </a:lnTo>
                  <a:lnTo>
                    <a:pt x="2815" y="2930"/>
                  </a:lnTo>
                  <a:lnTo>
                    <a:pt x="2815" y="2841"/>
                  </a:lnTo>
                  <a:lnTo>
                    <a:pt x="2806" y="2762"/>
                  </a:lnTo>
                  <a:lnTo>
                    <a:pt x="2806" y="2700"/>
                  </a:lnTo>
                  <a:lnTo>
                    <a:pt x="2815" y="2683"/>
                  </a:lnTo>
                  <a:lnTo>
                    <a:pt x="2824" y="2656"/>
                  </a:lnTo>
                  <a:lnTo>
                    <a:pt x="2824" y="2656"/>
                  </a:lnTo>
                  <a:lnTo>
                    <a:pt x="2842" y="2647"/>
                  </a:lnTo>
                  <a:lnTo>
                    <a:pt x="2868" y="2638"/>
                  </a:lnTo>
                  <a:lnTo>
                    <a:pt x="2921" y="2638"/>
                  </a:lnTo>
                  <a:lnTo>
                    <a:pt x="2992" y="2630"/>
                  </a:lnTo>
                  <a:lnTo>
                    <a:pt x="3018" y="2621"/>
                  </a:lnTo>
                  <a:lnTo>
                    <a:pt x="3053" y="2603"/>
                  </a:lnTo>
                  <a:lnTo>
                    <a:pt x="3053" y="2603"/>
                  </a:lnTo>
                  <a:lnTo>
                    <a:pt x="3080" y="2585"/>
                  </a:lnTo>
                  <a:lnTo>
                    <a:pt x="3089" y="2559"/>
                  </a:lnTo>
                  <a:lnTo>
                    <a:pt x="3097" y="2533"/>
                  </a:lnTo>
                  <a:lnTo>
                    <a:pt x="3097" y="2515"/>
                  </a:lnTo>
                  <a:lnTo>
                    <a:pt x="3097" y="2471"/>
                  </a:lnTo>
                  <a:lnTo>
                    <a:pt x="3097" y="2453"/>
                  </a:lnTo>
                  <a:lnTo>
                    <a:pt x="3106" y="2435"/>
                  </a:lnTo>
                  <a:lnTo>
                    <a:pt x="3106" y="2435"/>
                  </a:lnTo>
                  <a:lnTo>
                    <a:pt x="3142" y="2383"/>
                  </a:lnTo>
                  <a:lnTo>
                    <a:pt x="3186" y="2321"/>
                  </a:lnTo>
                  <a:lnTo>
                    <a:pt x="3221" y="2259"/>
                  </a:lnTo>
                  <a:lnTo>
                    <a:pt x="3265" y="2206"/>
                  </a:lnTo>
                  <a:lnTo>
                    <a:pt x="3265" y="2206"/>
                  </a:lnTo>
                  <a:lnTo>
                    <a:pt x="3309" y="2171"/>
                  </a:lnTo>
                  <a:lnTo>
                    <a:pt x="3336" y="2135"/>
                  </a:lnTo>
                  <a:lnTo>
                    <a:pt x="3345" y="2118"/>
                  </a:lnTo>
                  <a:lnTo>
                    <a:pt x="3353" y="2091"/>
                  </a:lnTo>
                  <a:lnTo>
                    <a:pt x="3345" y="2074"/>
                  </a:lnTo>
                  <a:lnTo>
                    <a:pt x="3336" y="2056"/>
                  </a:lnTo>
                  <a:lnTo>
                    <a:pt x="3336" y="2056"/>
                  </a:lnTo>
                  <a:lnTo>
                    <a:pt x="3327" y="2030"/>
                  </a:lnTo>
                  <a:lnTo>
                    <a:pt x="3327" y="2012"/>
                  </a:lnTo>
                  <a:lnTo>
                    <a:pt x="3362" y="1959"/>
                  </a:lnTo>
                  <a:lnTo>
                    <a:pt x="3398" y="1906"/>
                  </a:lnTo>
                  <a:lnTo>
                    <a:pt x="3415" y="1880"/>
                  </a:lnTo>
                  <a:lnTo>
                    <a:pt x="3424" y="1844"/>
                  </a:lnTo>
                  <a:lnTo>
                    <a:pt x="3424" y="1844"/>
                  </a:lnTo>
                  <a:lnTo>
                    <a:pt x="3424" y="1809"/>
                  </a:lnTo>
                  <a:lnTo>
                    <a:pt x="3442" y="1774"/>
                  </a:lnTo>
                  <a:lnTo>
                    <a:pt x="3468" y="1747"/>
                  </a:lnTo>
                  <a:lnTo>
                    <a:pt x="3503" y="1721"/>
                  </a:lnTo>
                  <a:lnTo>
                    <a:pt x="3539" y="1703"/>
                  </a:lnTo>
                  <a:lnTo>
                    <a:pt x="3574" y="1685"/>
                  </a:lnTo>
                  <a:lnTo>
                    <a:pt x="3609" y="1677"/>
                  </a:lnTo>
                  <a:lnTo>
                    <a:pt x="3645" y="1668"/>
                  </a:lnTo>
                  <a:lnTo>
                    <a:pt x="3645" y="1668"/>
                  </a:lnTo>
                  <a:lnTo>
                    <a:pt x="3715" y="1668"/>
                  </a:lnTo>
                  <a:lnTo>
                    <a:pt x="3795" y="1659"/>
                  </a:lnTo>
                  <a:lnTo>
                    <a:pt x="3820" y="1650"/>
                  </a:lnTo>
                  <a:lnTo>
                    <a:pt x="3847" y="1632"/>
                  </a:lnTo>
                  <a:lnTo>
                    <a:pt x="3864" y="1615"/>
                  </a:lnTo>
                  <a:lnTo>
                    <a:pt x="3873" y="1588"/>
                  </a:lnTo>
                  <a:lnTo>
                    <a:pt x="3873" y="1588"/>
                  </a:lnTo>
                  <a:lnTo>
                    <a:pt x="3864" y="1509"/>
                  </a:lnTo>
                  <a:lnTo>
                    <a:pt x="3855" y="1430"/>
                  </a:lnTo>
                  <a:lnTo>
                    <a:pt x="3864" y="1394"/>
                  </a:lnTo>
                  <a:lnTo>
                    <a:pt x="3882" y="1368"/>
                  </a:lnTo>
                  <a:lnTo>
                    <a:pt x="3899" y="1368"/>
                  </a:lnTo>
                  <a:lnTo>
                    <a:pt x="3944" y="1377"/>
                  </a:lnTo>
                  <a:lnTo>
                    <a:pt x="3944" y="1377"/>
                  </a:lnTo>
                  <a:lnTo>
                    <a:pt x="3988" y="1394"/>
                  </a:lnTo>
                  <a:lnTo>
                    <a:pt x="4032" y="1394"/>
                  </a:lnTo>
                  <a:lnTo>
                    <a:pt x="4111" y="1394"/>
                  </a:lnTo>
                  <a:lnTo>
                    <a:pt x="4191" y="1403"/>
                  </a:lnTo>
                  <a:lnTo>
                    <a:pt x="4217" y="1412"/>
                  </a:lnTo>
                  <a:lnTo>
                    <a:pt x="4252" y="1430"/>
                  </a:lnTo>
                  <a:lnTo>
                    <a:pt x="4252" y="1430"/>
                  </a:lnTo>
                  <a:lnTo>
                    <a:pt x="4288" y="1456"/>
                  </a:lnTo>
                  <a:lnTo>
                    <a:pt x="4323" y="1465"/>
                  </a:lnTo>
                  <a:lnTo>
                    <a:pt x="4350" y="1474"/>
                  </a:lnTo>
                  <a:lnTo>
                    <a:pt x="4385" y="1474"/>
                  </a:lnTo>
                  <a:lnTo>
                    <a:pt x="4411" y="1465"/>
                  </a:lnTo>
                  <a:lnTo>
                    <a:pt x="4429" y="1438"/>
                  </a:lnTo>
                  <a:lnTo>
                    <a:pt x="4447" y="1412"/>
                  </a:lnTo>
                  <a:lnTo>
                    <a:pt x="4447" y="1377"/>
                  </a:lnTo>
                  <a:lnTo>
                    <a:pt x="4447" y="1377"/>
                  </a:lnTo>
                  <a:lnTo>
                    <a:pt x="4455" y="1279"/>
                  </a:lnTo>
                  <a:lnTo>
                    <a:pt x="4473" y="1235"/>
                  </a:lnTo>
                  <a:lnTo>
                    <a:pt x="4491" y="1191"/>
                  </a:lnTo>
                  <a:lnTo>
                    <a:pt x="4508" y="1156"/>
                  </a:lnTo>
                  <a:lnTo>
                    <a:pt x="4544" y="1138"/>
                  </a:lnTo>
                  <a:lnTo>
                    <a:pt x="4579" y="1129"/>
                  </a:lnTo>
                  <a:lnTo>
                    <a:pt x="4623" y="1147"/>
                  </a:lnTo>
                  <a:lnTo>
                    <a:pt x="4623" y="1147"/>
                  </a:lnTo>
                  <a:lnTo>
                    <a:pt x="4650" y="1165"/>
                  </a:lnTo>
                  <a:lnTo>
                    <a:pt x="4650" y="1165"/>
                  </a:lnTo>
                  <a:lnTo>
                    <a:pt x="4685" y="1103"/>
                  </a:lnTo>
                  <a:lnTo>
                    <a:pt x="4738" y="1059"/>
                  </a:lnTo>
                  <a:lnTo>
                    <a:pt x="4791" y="1024"/>
                  </a:lnTo>
                  <a:lnTo>
                    <a:pt x="4817" y="1024"/>
                  </a:lnTo>
                  <a:lnTo>
                    <a:pt x="4844" y="1024"/>
                  </a:lnTo>
                  <a:lnTo>
                    <a:pt x="4844" y="1024"/>
                  </a:lnTo>
                  <a:lnTo>
                    <a:pt x="4888" y="1032"/>
                  </a:lnTo>
                  <a:lnTo>
                    <a:pt x="4923" y="1059"/>
                  </a:lnTo>
                  <a:lnTo>
                    <a:pt x="4994" y="1138"/>
                  </a:lnTo>
                  <a:lnTo>
                    <a:pt x="5038" y="1174"/>
                  </a:lnTo>
                  <a:lnTo>
                    <a:pt x="5073" y="1218"/>
                  </a:lnTo>
                  <a:lnTo>
                    <a:pt x="5117" y="1244"/>
                  </a:lnTo>
                  <a:lnTo>
                    <a:pt x="5170" y="1262"/>
                  </a:lnTo>
                  <a:lnTo>
                    <a:pt x="5170" y="1262"/>
                  </a:lnTo>
                  <a:lnTo>
                    <a:pt x="5276" y="1288"/>
                  </a:lnTo>
                  <a:lnTo>
                    <a:pt x="5373" y="1306"/>
                  </a:lnTo>
                  <a:lnTo>
                    <a:pt x="5408" y="1306"/>
                  </a:lnTo>
                  <a:lnTo>
                    <a:pt x="5444" y="1306"/>
                  </a:lnTo>
                  <a:lnTo>
                    <a:pt x="5479" y="1297"/>
                  </a:lnTo>
                  <a:lnTo>
                    <a:pt x="5497" y="1279"/>
                  </a:lnTo>
                  <a:lnTo>
                    <a:pt x="5497" y="1279"/>
                  </a:lnTo>
                  <a:lnTo>
                    <a:pt x="5514" y="1253"/>
                  </a:lnTo>
                  <a:lnTo>
                    <a:pt x="5541" y="1253"/>
                  </a:lnTo>
                  <a:lnTo>
                    <a:pt x="5567" y="1253"/>
                  </a:lnTo>
                  <a:lnTo>
                    <a:pt x="5594" y="1271"/>
                  </a:lnTo>
                  <a:lnTo>
                    <a:pt x="5655" y="1288"/>
                  </a:lnTo>
                  <a:lnTo>
                    <a:pt x="5691" y="1297"/>
                  </a:lnTo>
                  <a:lnTo>
                    <a:pt x="5726" y="1288"/>
                  </a:lnTo>
                  <a:lnTo>
                    <a:pt x="5726" y="1288"/>
                  </a:lnTo>
                  <a:lnTo>
                    <a:pt x="5753" y="1288"/>
                  </a:lnTo>
                  <a:lnTo>
                    <a:pt x="5770" y="1297"/>
                  </a:lnTo>
                  <a:lnTo>
                    <a:pt x="5805" y="1341"/>
                  </a:lnTo>
                  <a:lnTo>
                    <a:pt x="5823" y="1359"/>
                  </a:lnTo>
                  <a:lnTo>
                    <a:pt x="5841" y="1368"/>
                  </a:lnTo>
                  <a:lnTo>
                    <a:pt x="5867" y="1359"/>
                  </a:lnTo>
                  <a:lnTo>
                    <a:pt x="5894" y="1332"/>
                  </a:lnTo>
                  <a:lnTo>
                    <a:pt x="5894" y="1332"/>
                  </a:lnTo>
                  <a:lnTo>
                    <a:pt x="5911" y="1288"/>
                  </a:lnTo>
                  <a:lnTo>
                    <a:pt x="5929" y="1253"/>
                  </a:lnTo>
                  <a:lnTo>
                    <a:pt x="5938" y="1200"/>
                  </a:lnTo>
                  <a:lnTo>
                    <a:pt x="5938" y="1182"/>
                  </a:lnTo>
                  <a:lnTo>
                    <a:pt x="5947" y="1165"/>
                  </a:lnTo>
                  <a:lnTo>
                    <a:pt x="5973" y="1165"/>
                  </a:lnTo>
                  <a:lnTo>
                    <a:pt x="6017" y="1165"/>
                  </a:lnTo>
                  <a:lnTo>
                    <a:pt x="6017" y="1165"/>
                  </a:lnTo>
                  <a:lnTo>
                    <a:pt x="6061" y="1156"/>
                  </a:lnTo>
                  <a:lnTo>
                    <a:pt x="6088" y="1147"/>
                  </a:lnTo>
                  <a:lnTo>
                    <a:pt x="6097" y="1112"/>
                  </a:lnTo>
                  <a:lnTo>
                    <a:pt x="6097" y="1077"/>
                  </a:lnTo>
                  <a:lnTo>
                    <a:pt x="6088" y="988"/>
                  </a:lnTo>
                  <a:lnTo>
                    <a:pt x="6079" y="909"/>
                  </a:lnTo>
                  <a:lnTo>
                    <a:pt x="6079" y="909"/>
                  </a:lnTo>
                  <a:lnTo>
                    <a:pt x="6079" y="874"/>
                  </a:lnTo>
                  <a:lnTo>
                    <a:pt x="6106" y="847"/>
                  </a:lnTo>
                  <a:lnTo>
                    <a:pt x="6132" y="821"/>
                  </a:lnTo>
                  <a:lnTo>
                    <a:pt x="6167" y="803"/>
                  </a:lnTo>
                  <a:lnTo>
                    <a:pt x="6229" y="768"/>
                  </a:lnTo>
                  <a:lnTo>
                    <a:pt x="6247" y="741"/>
                  </a:lnTo>
                  <a:lnTo>
                    <a:pt x="6256" y="715"/>
                  </a:lnTo>
                  <a:lnTo>
                    <a:pt x="6256" y="715"/>
                  </a:lnTo>
                  <a:lnTo>
                    <a:pt x="6264" y="697"/>
                  </a:lnTo>
                  <a:lnTo>
                    <a:pt x="6273" y="688"/>
                  </a:lnTo>
                  <a:lnTo>
                    <a:pt x="6300" y="671"/>
                  </a:lnTo>
                  <a:lnTo>
                    <a:pt x="6344" y="662"/>
                  </a:lnTo>
                  <a:lnTo>
                    <a:pt x="6388" y="662"/>
                  </a:lnTo>
                  <a:lnTo>
                    <a:pt x="6494" y="662"/>
                  </a:lnTo>
                  <a:lnTo>
                    <a:pt x="6529" y="653"/>
                  </a:lnTo>
                  <a:lnTo>
                    <a:pt x="6556" y="644"/>
                  </a:lnTo>
                  <a:lnTo>
                    <a:pt x="6556" y="644"/>
                  </a:lnTo>
                  <a:lnTo>
                    <a:pt x="6573" y="618"/>
                  </a:lnTo>
                  <a:lnTo>
                    <a:pt x="6600" y="600"/>
                  </a:lnTo>
                  <a:lnTo>
                    <a:pt x="6635" y="591"/>
                  </a:lnTo>
                  <a:lnTo>
                    <a:pt x="6670" y="582"/>
                  </a:lnTo>
                  <a:lnTo>
                    <a:pt x="6706" y="582"/>
                  </a:lnTo>
                  <a:lnTo>
                    <a:pt x="6741" y="591"/>
                  </a:lnTo>
                  <a:lnTo>
                    <a:pt x="6767" y="609"/>
                  </a:lnTo>
                  <a:lnTo>
                    <a:pt x="6794" y="644"/>
                  </a:lnTo>
                  <a:lnTo>
                    <a:pt x="6794" y="644"/>
                  </a:lnTo>
                  <a:lnTo>
                    <a:pt x="6820" y="671"/>
                  </a:lnTo>
                  <a:lnTo>
                    <a:pt x="6864" y="706"/>
                  </a:lnTo>
                  <a:lnTo>
                    <a:pt x="6970" y="750"/>
                  </a:lnTo>
                  <a:lnTo>
                    <a:pt x="7059" y="794"/>
                  </a:lnTo>
                  <a:lnTo>
                    <a:pt x="7094" y="821"/>
                  </a:lnTo>
                  <a:lnTo>
                    <a:pt x="7103" y="856"/>
                  </a:lnTo>
                  <a:lnTo>
                    <a:pt x="7103" y="856"/>
                  </a:lnTo>
                  <a:lnTo>
                    <a:pt x="7111" y="927"/>
                  </a:lnTo>
                  <a:lnTo>
                    <a:pt x="7103" y="1015"/>
                  </a:lnTo>
                  <a:lnTo>
                    <a:pt x="7103" y="1015"/>
                  </a:lnTo>
                  <a:lnTo>
                    <a:pt x="7138" y="988"/>
                  </a:lnTo>
                  <a:lnTo>
                    <a:pt x="7173" y="971"/>
                  </a:lnTo>
                  <a:lnTo>
                    <a:pt x="7209" y="953"/>
                  </a:lnTo>
                  <a:lnTo>
                    <a:pt x="7244" y="953"/>
                  </a:lnTo>
                  <a:lnTo>
                    <a:pt x="7244" y="953"/>
                  </a:lnTo>
                  <a:lnTo>
                    <a:pt x="7279" y="944"/>
                  </a:lnTo>
                  <a:lnTo>
                    <a:pt x="7306" y="927"/>
                  </a:lnTo>
                  <a:lnTo>
                    <a:pt x="7367" y="882"/>
                  </a:lnTo>
                  <a:lnTo>
                    <a:pt x="7429" y="847"/>
                  </a:lnTo>
                  <a:lnTo>
                    <a:pt x="7456" y="838"/>
                  </a:lnTo>
                  <a:lnTo>
                    <a:pt x="7491" y="838"/>
                  </a:lnTo>
                  <a:lnTo>
                    <a:pt x="7491" y="838"/>
                  </a:lnTo>
                  <a:lnTo>
                    <a:pt x="7535" y="838"/>
                  </a:lnTo>
                  <a:lnTo>
                    <a:pt x="7561" y="838"/>
                  </a:lnTo>
                  <a:lnTo>
                    <a:pt x="7579" y="829"/>
                  </a:lnTo>
                  <a:lnTo>
                    <a:pt x="7597" y="812"/>
                  </a:lnTo>
                  <a:lnTo>
                    <a:pt x="7614" y="794"/>
                  </a:lnTo>
                  <a:lnTo>
                    <a:pt x="7632" y="768"/>
                  </a:lnTo>
                  <a:lnTo>
                    <a:pt x="7641" y="732"/>
                  </a:lnTo>
                  <a:lnTo>
                    <a:pt x="7641" y="732"/>
                  </a:lnTo>
                  <a:lnTo>
                    <a:pt x="7579" y="706"/>
                  </a:lnTo>
                  <a:lnTo>
                    <a:pt x="7509" y="697"/>
                  </a:lnTo>
                  <a:lnTo>
                    <a:pt x="7473" y="697"/>
                  </a:lnTo>
                  <a:lnTo>
                    <a:pt x="7447" y="706"/>
                  </a:lnTo>
                  <a:lnTo>
                    <a:pt x="7429" y="724"/>
                  </a:lnTo>
                  <a:lnTo>
                    <a:pt x="7420" y="741"/>
                  </a:lnTo>
                  <a:lnTo>
                    <a:pt x="7420" y="741"/>
                  </a:lnTo>
                  <a:lnTo>
                    <a:pt x="7411" y="759"/>
                  </a:lnTo>
                  <a:lnTo>
                    <a:pt x="7394" y="777"/>
                  </a:lnTo>
                  <a:lnTo>
                    <a:pt x="7367" y="785"/>
                  </a:lnTo>
                  <a:lnTo>
                    <a:pt x="7341" y="785"/>
                  </a:lnTo>
                  <a:lnTo>
                    <a:pt x="7323" y="777"/>
                  </a:lnTo>
                  <a:lnTo>
                    <a:pt x="7306" y="768"/>
                  </a:lnTo>
                  <a:lnTo>
                    <a:pt x="7288" y="750"/>
                  </a:lnTo>
                  <a:lnTo>
                    <a:pt x="7288" y="724"/>
                  </a:lnTo>
                  <a:lnTo>
                    <a:pt x="7288" y="724"/>
                  </a:lnTo>
                  <a:lnTo>
                    <a:pt x="7279" y="706"/>
                  </a:lnTo>
                  <a:lnTo>
                    <a:pt x="7261" y="679"/>
                  </a:lnTo>
                  <a:lnTo>
                    <a:pt x="7191" y="635"/>
                  </a:lnTo>
                  <a:lnTo>
                    <a:pt x="7129" y="600"/>
                  </a:lnTo>
                  <a:lnTo>
                    <a:pt x="7103" y="591"/>
                  </a:lnTo>
                  <a:lnTo>
                    <a:pt x="7094" y="574"/>
                  </a:lnTo>
                  <a:lnTo>
                    <a:pt x="7094" y="574"/>
                  </a:lnTo>
                  <a:lnTo>
                    <a:pt x="7094" y="565"/>
                  </a:lnTo>
                  <a:lnTo>
                    <a:pt x="7103" y="556"/>
                  </a:lnTo>
                  <a:lnTo>
                    <a:pt x="7138" y="556"/>
                  </a:lnTo>
                  <a:lnTo>
                    <a:pt x="7191" y="565"/>
                  </a:lnTo>
                  <a:lnTo>
                    <a:pt x="7244" y="591"/>
                  </a:lnTo>
                  <a:lnTo>
                    <a:pt x="7244" y="591"/>
                  </a:lnTo>
                  <a:lnTo>
                    <a:pt x="7288" y="609"/>
                  </a:lnTo>
                  <a:lnTo>
                    <a:pt x="7314" y="609"/>
                  </a:lnTo>
                  <a:lnTo>
                    <a:pt x="7341" y="600"/>
                  </a:lnTo>
                  <a:lnTo>
                    <a:pt x="7385" y="574"/>
                  </a:lnTo>
                  <a:lnTo>
                    <a:pt x="7438" y="529"/>
                  </a:lnTo>
                  <a:lnTo>
                    <a:pt x="7438" y="529"/>
                  </a:lnTo>
                  <a:lnTo>
                    <a:pt x="7473" y="503"/>
                  </a:lnTo>
                  <a:lnTo>
                    <a:pt x="7500" y="494"/>
                  </a:lnTo>
                  <a:lnTo>
                    <a:pt x="7570" y="485"/>
                  </a:lnTo>
                  <a:lnTo>
                    <a:pt x="7614" y="477"/>
                  </a:lnTo>
                  <a:lnTo>
                    <a:pt x="7632" y="468"/>
                  </a:lnTo>
                  <a:lnTo>
                    <a:pt x="7641" y="450"/>
                  </a:lnTo>
                  <a:lnTo>
                    <a:pt x="7641" y="450"/>
                  </a:lnTo>
                  <a:lnTo>
                    <a:pt x="7641" y="424"/>
                  </a:lnTo>
                  <a:lnTo>
                    <a:pt x="7632" y="406"/>
                  </a:lnTo>
                  <a:lnTo>
                    <a:pt x="7579" y="362"/>
                  </a:lnTo>
                  <a:lnTo>
                    <a:pt x="7526" y="326"/>
                  </a:lnTo>
                  <a:lnTo>
                    <a:pt x="7491" y="300"/>
                  </a:lnTo>
                  <a:lnTo>
                    <a:pt x="7491" y="300"/>
                  </a:lnTo>
                  <a:lnTo>
                    <a:pt x="7456" y="265"/>
                  </a:lnTo>
                  <a:lnTo>
                    <a:pt x="7403" y="238"/>
                  </a:lnTo>
                  <a:lnTo>
                    <a:pt x="7341" y="221"/>
                  </a:lnTo>
                  <a:lnTo>
                    <a:pt x="7297" y="221"/>
                  </a:lnTo>
                  <a:lnTo>
                    <a:pt x="7261" y="221"/>
                  </a:lnTo>
                  <a:lnTo>
                    <a:pt x="7261" y="221"/>
                  </a:lnTo>
                  <a:lnTo>
                    <a:pt x="7209" y="229"/>
                  </a:lnTo>
                  <a:lnTo>
                    <a:pt x="7173" y="212"/>
                  </a:lnTo>
                  <a:lnTo>
                    <a:pt x="7138" y="185"/>
                  </a:lnTo>
                  <a:lnTo>
                    <a:pt x="7103" y="150"/>
                  </a:lnTo>
                  <a:lnTo>
                    <a:pt x="7103" y="150"/>
                  </a:lnTo>
                  <a:lnTo>
                    <a:pt x="7076" y="132"/>
                  </a:lnTo>
                  <a:lnTo>
                    <a:pt x="7050" y="132"/>
                  </a:lnTo>
                  <a:lnTo>
                    <a:pt x="7006" y="141"/>
                  </a:lnTo>
                  <a:lnTo>
                    <a:pt x="6970" y="159"/>
                  </a:lnTo>
                  <a:lnTo>
                    <a:pt x="6935" y="194"/>
                  </a:lnTo>
                  <a:lnTo>
                    <a:pt x="6900" y="221"/>
                  </a:lnTo>
                  <a:lnTo>
                    <a:pt x="6882" y="265"/>
                  </a:lnTo>
                  <a:lnTo>
                    <a:pt x="6873" y="309"/>
                  </a:lnTo>
                  <a:lnTo>
                    <a:pt x="6873" y="309"/>
                  </a:lnTo>
                  <a:lnTo>
                    <a:pt x="6864" y="344"/>
                  </a:lnTo>
                  <a:lnTo>
                    <a:pt x="6856" y="371"/>
                  </a:lnTo>
                  <a:lnTo>
                    <a:pt x="6838" y="388"/>
                  </a:lnTo>
                  <a:lnTo>
                    <a:pt x="6820" y="388"/>
                  </a:lnTo>
                  <a:lnTo>
                    <a:pt x="6811" y="388"/>
                  </a:lnTo>
                  <a:lnTo>
                    <a:pt x="6794" y="379"/>
                  </a:lnTo>
                  <a:lnTo>
                    <a:pt x="6794" y="362"/>
                  </a:lnTo>
                  <a:lnTo>
                    <a:pt x="6803" y="335"/>
                  </a:lnTo>
                  <a:lnTo>
                    <a:pt x="6803" y="335"/>
                  </a:lnTo>
                  <a:lnTo>
                    <a:pt x="6811" y="309"/>
                  </a:lnTo>
                  <a:lnTo>
                    <a:pt x="6811" y="282"/>
                  </a:lnTo>
                  <a:lnTo>
                    <a:pt x="6803" y="238"/>
                  </a:lnTo>
                  <a:lnTo>
                    <a:pt x="6803" y="212"/>
                  </a:lnTo>
                  <a:lnTo>
                    <a:pt x="6803" y="194"/>
                  </a:lnTo>
                  <a:lnTo>
                    <a:pt x="6811" y="176"/>
                  </a:lnTo>
                  <a:lnTo>
                    <a:pt x="6838" y="168"/>
                  </a:lnTo>
                  <a:lnTo>
                    <a:pt x="6838" y="168"/>
                  </a:lnTo>
                  <a:lnTo>
                    <a:pt x="6864" y="159"/>
                  </a:lnTo>
                  <a:lnTo>
                    <a:pt x="6882" y="132"/>
                  </a:lnTo>
                  <a:lnTo>
                    <a:pt x="6882" y="106"/>
                  </a:lnTo>
                  <a:lnTo>
                    <a:pt x="6873" y="79"/>
                  </a:lnTo>
                  <a:lnTo>
                    <a:pt x="6847" y="53"/>
                  </a:lnTo>
                  <a:lnTo>
                    <a:pt x="6811" y="26"/>
                  </a:lnTo>
                  <a:lnTo>
                    <a:pt x="6767" y="9"/>
                  </a:lnTo>
                  <a:lnTo>
                    <a:pt x="6714" y="0"/>
                  </a:lnTo>
                  <a:lnTo>
                    <a:pt x="6714" y="0"/>
                  </a:lnTo>
                  <a:lnTo>
                    <a:pt x="6661" y="0"/>
                  </a:lnTo>
                  <a:lnTo>
                    <a:pt x="6608" y="18"/>
                  </a:lnTo>
                  <a:lnTo>
                    <a:pt x="6573" y="35"/>
                  </a:lnTo>
                  <a:lnTo>
                    <a:pt x="6547" y="62"/>
                  </a:lnTo>
                  <a:lnTo>
                    <a:pt x="6529" y="88"/>
                  </a:lnTo>
                  <a:lnTo>
                    <a:pt x="6520" y="124"/>
                  </a:lnTo>
                  <a:lnTo>
                    <a:pt x="6520" y="150"/>
                  </a:lnTo>
                  <a:lnTo>
                    <a:pt x="6529" y="168"/>
                  </a:lnTo>
                  <a:lnTo>
                    <a:pt x="6529" y="168"/>
                  </a:lnTo>
                  <a:lnTo>
                    <a:pt x="6538" y="194"/>
                  </a:lnTo>
                  <a:lnTo>
                    <a:pt x="6529" y="221"/>
                  </a:lnTo>
                  <a:lnTo>
                    <a:pt x="6511" y="265"/>
                  </a:lnTo>
                  <a:lnTo>
                    <a:pt x="6485" y="300"/>
                  </a:lnTo>
                  <a:lnTo>
                    <a:pt x="6450" y="335"/>
                  </a:lnTo>
                  <a:lnTo>
                    <a:pt x="6414" y="371"/>
                  </a:lnTo>
                  <a:lnTo>
                    <a:pt x="6379" y="388"/>
                  </a:lnTo>
                  <a:lnTo>
                    <a:pt x="6353" y="397"/>
                  </a:lnTo>
                  <a:lnTo>
                    <a:pt x="6353" y="397"/>
                  </a:lnTo>
                  <a:lnTo>
                    <a:pt x="6335" y="397"/>
                  </a:lnTo>
                  <a:lnTo>
                    <a:pt x="6326" y="371"/>
                  </a:lnTo>
                  <a:lnTo>
                    <a:pt x="6326" y="344"/>
                  </a:lnTo>
                  <a:lnTo>
                    <a:pt x="6335" y="309"/>
                  </a:lnTo>
                  <a:lnTo>
                    <a:pt x="6353" y="229"/>
                  </a:lnTo>
                  <a:lnTo>
                    <a:pt x="6361" y="150"/>
                  </a:lnTo>
                  <a:lnTo>
                    <a:pt x="6361" y="150"/>
                  </a:lnTo>
                  <a:lnTo>
                    <a:pt x="6353" y="124"/>
                  </a:lnTo>
                  <a:lnTo>
                    <a:pt x="6344" y="106"/>
                  </a:lnTo>
                  <a:lnTo>
                    <a:pt x="6326" y="106"/>
                  </a:lnTo>
                  <a:lnTo>
                    <a:pt x="6308" y="115"/>
                  </a:lnTo>
                  <a:lnTo>
                    <a:pt x="6247" y="168"/>
                  </a:lnTo>
                  <a:lnTo>
                    <a:pt x="6167" y="247"/>
                  </a:lnTo>
                  <a:lnTo>
                    <a:pt x="6167" y="247"/>
                  </a:lnTo>
                  <a:lnTo>
                    <a:pt x="6008" y="441"/>
                  </a:lnTo>
                  <a:lnTo>
                    <a:pt x="5938" y="503"/>
                  </a:lnTo>
                  <a:lnTo>
                    <a:pt x="5911" y="521"/>
                  </a:lnTo>
                  <a:lnTo>
                    <a:pt x="5885" y="529"/>
                  </a:lnTo>
                  <a:lnTo>
                    <a:pt x="5885" y="529"/>
                  </a:lnTo>
                  <a:lnTo>
                    <a:pt x="5858" y="529"/>
                  </a:lnTo>
                  <a:lnTo>
                    <a:pt x="5850" y="521"/>
                  </a:lnTo>
                  <a:lnTo>
                    <a:pt x="5841" y="494"/>
                  </a:lnTo>
                  <a:lnTo>
                    <a:pt x="5841" y="468"/>
                  </a:lnTo>
                  <a:lnTo>
                    <a:pt x="5850" y="432"/>
                  </a:lnTo>
                  <a:lnTo>
                    <a:pt x="5867" y="397"/>
                  </a:lnTo>
                  <a:lnTo>
                    <a:pt x="5903" y="371"/>
                  </a:lnTo>
                  <a:lnTo>
                    <a:pt x="5938" y="344"/>
                  </a:lnTo>
                  <a:lnTo>
                    <a:pt x="5938" y="344"/>
                  </a:lnTo>
                  <a:lnTo>
                    <a:pt x="5973" y="318"/>
                  </a:lnTo>
                  <a:lnTo>
                    <a:pt x="6008" y="282"/>
                  </a:lnTo>
                  <a:lnTo>
                    <a:pt x="6053" y="203"/>
                  </a:lnTo>
                  <a:lnTo>
                    <a:pt x="6088" y="141"/>
                  </a:lnTo>
                  <a:lnTo>
                    <a:pt x="6106" y="124"/>
                  </a:lnTo>
                  <a:lnTo>
                    <a:pt x="6132" y="115"/>
                  </a:lnTo>
                  <a:lnTo>
                    <a:pt x="6132" y="115"/>
                  </a:lnTo>
                  <a:lnTo>
                    <a:pt x="6158" y="115"/>
                  </a:lnTo>
                  <a:lnTo>
                    <a:pt x="6176" y="97"/>
                  </a:lnTo>
                  <a:lnTo>
                    <a:pt x="6185" y="88"/>
                  </a:lnTo>
                  <a:lnTo>
                    <a:pt x="6185" y="71"/>
                  </a:lnTo>
                  <a:lnTo>
                    <a:pt x="6176" y="44"/>
                  </a:lnTo>
                  <a:lnTo>
                    <a:pt x="6158" y="26"/>
                  </a:lnTo>
                  <a:lnTo>
                    <a:pt x="6132" y="9"/>
                  </a:lnTo>
                  <a:lnTo>
                    <a:pt x="6097" y="0"/>
                  </a:lnTo>
                  <a:lnTo>
                    <a:pt x="6097" y="0"/>
                  </a:lnTo>
                  <a:lnTo>
                    <a:pt x="6061" y="0"/>
                  </a:lnTo>
                  <a:lnTo>
                    <a:pt x="6026" y="9"/>
                  </a:lnTo>
                  <a:lnTo>
                    <a:pt x="6008" y="18"/>
                  </a:lnTo>
                  <a:lnTo>
                    <a:pt x="5982" y="44"/>
                  </a:lnTo>
                  <a:lnTo>
                    <a:pt x="5956" y="97"/>
                  </a:lnTo>
                  <a:lnTo>
                    <a:pt x="5929" y="132"/>
                  </a:lnTo>
                  <a:lnTo>
                    <a:pt x="5929" y="132"/>
                  </a:lnTo>
                  <a:lnTo>
                    <a:pt x="5911" y="141"/>
                  </a:lnTo>
                  <a:lnTo>
                    <a:pt x="5885" y="141"/>
                  </a:lnTo>
                  <a:lnTo>
                    <a:pt x="5814" y="124"/>
                  </a:lnTo>
                  <a:lnTo>
                    <a:pt x="5744" y="97"/>
                  </a:lnTo>
                  <a:lnTo>
                    <a:pt x="5726" y="97"/>
                  </a:lnTo>
                  <a:lnTo>
                    <a:pt x="5717" y="106"/>
                  </a:lnTo>
                  <a:lnTo>
                    <a:pt x="5717" y="106"/>
                  </a:lnTo>
                  <a:lnTo>
                    <a:pt x="5717" y="115"/>
                  </a:lnTo>
                  <a:lnTo>
                    <a:pt x="5708" y="132"/>
                  </a:lnTo>
                  <a:lnTo>
                    <a:pt x="5682" y="150"/>
                  </a:lnTo>
                  <a:lnTo>
                    <a:pt x="5664" y="168"/>
                  </a:lnTo>
                  <a:lnTo>
                    <a:pt x="5655" y="176"/>
                  </a:lnTo>
                  <a:lnTo>
                    <a:pt x="5655" y="194"/>
                  </a:lnTo>
                  <a:lnTo>
                    <a:pt x="5673" y="221"/>
                  </a:lnTo>
                  <a:lnTo>
                    <a:pt x="5673" y="221"/>
                  </a:lnTo>
                  <a:lnTo>
                    <a:pt x="5682" y="247"/>
                  </a:lnTo>
                  <a:lnTo>
                    <a:pt x="5682" y="265"/>
                  </a:lnTo>
                  <a:lnTo>
                    <a:pt x="5682" y="282"/>
                  </a:lnTo>
                  <a:lnTo>
                    <a:pt x="5673" y="300"/>
                  </a:lnTo>
                  <a:lnTo>
                    <a:pt x="5655" y="300"/>
                  </a:lnTo>
                  <a:lnTo>
                    <a:pt x="5638" y="300"/>
                  </a:lnTo>
                  <a:lnTo>
                    <a:pt x="5620" y="291"/>
                  </a:lnTo>
                  <a:lnTo>
                    <a:pt x="5603" y="265"/>
                  </a:lnTo>
                  <a:lnTo>
                    <a:pt x="5603" y="265"/>
                  </a:lnTo>
                  <a:lnTo>
                    <a:pt x="5585" y="238"/>
                  </a:lnTo>
                  <a:lnTo>
                    <a:pt x="5558" y="229"/>
                  </a:lnTo>
                  <a:lnTo>
                    <a:pt x="5532" y="229"/>
                  </a:lnTo>
                  <a:lnTo>
                    <a:pt x="5505" y="238"/>
                  </a:lnTo>
                  <a:lnTo>
                    <a:pt x="5470" y="256"/>
                  </a:lnTo>
                  <a:lnTo>
                    <a:pt x="5444" y="274"/>
                  </a:lnTo>
                  <a:lnTo>
                    <a:pt x="5417" y="300"/>
                  </a:lnTo>
                  <a:lnTo>
                    <a:pt x="5400" y="335"/>
                  </a:lnTo>
                  <a:lnTo>
                    <a:pt x="5400" y="335"/>
                  </a:lnTo>
                  <a:lnTo>
                    <a:pt x="5355" y="388"/>
                  </a:lnTo>
                  <a:lnTo>
                    <a:pt x="5320" y="415"/>
                  </a:lnTo>
                  <a:lnTo>
                    <a:pt x="5311" y="432"/>
                  </a:lnTo>
                  <a:lnTo>
                    <a:pt x="5311" y="441"/>
                  </a:lnTo>
                  <a:lnTo>
                    <a:pt x="5329" y="450"/>
                  </a:lnTo>
                  <a:lnTo>
                    <a:pt x="5329" y="450"/>
                  </a:lnTo>
                  <a:lnTo>
                    <a:pt x="5347" y="468"/>
                  </a:lnTo>
                  <a:lnTo>
                    <a:pt x="5355" y="485"/>
                  </a:lnTo>
                  <a:lnTo>
                    <a:pt x="5364" y="512"/>
                  </a:lnTo>
                  <a:lnTo>
                    <a:pt x="5364" y="538"/>
                  </a:lnTo>
                  <a:lnTo>
                    <a:pt x="5355" y="565"/>
                  </a:lnTo>
                  <a:lnTo>
                    <a:pt x="5338" y="591"/>
                  </a:lnTo>
                  <a:lnTo>
                    <a:pt x="5320" y="609"/>
                  </a:lnTo>
                  <a:lnTo>
                    <a:pt x="5294" y="618"/>
                  </a:lnTo>
                  <a:lnTo>
                    <a:pt x="5294" y="618"/>
                  </a:lnTo>
                  <a:lnTo>
                    <a:pt x="5285" y="618"/>
                  </a:lnTo>
                  <a:lnTo>
                    <a:pt x="5267" y="618"/>
                  </a:lnTo>
                  <a:lnTo>
                    <a:pt x="5250" y="600"/>
                  </a:lnTo>
                  <a:lnTo>
                    <a:pt x="5241" y="565"/>
                  </a:lnTo>
                  <a:lnTo>
                    <a:pt x="5232" y="521"/>
                  </a:lnTo>
                  <a:lnTo>
                    <a:pt x="5214" y="450"/>
                  </a:lnTo>
                  <a:lnTo>
                    <a:pt x="5205" y="432"/>
                  </a:lnTo>
                  <a:lnTo>
                    <a:pt x="5197" y="424"/>
                  </a:lnTo>
                  <a:lnTo>
                    <a:pt x="5188" y="424"/>
                  </a:lnTo>
                  <a:lnTo>
                    <a:pt x="5188" y="424"/>
                  </a:lnTo>
                  <a:lnTo>
                    <a:pt x="5170" y="432"/>
                  </a:lnTo>
                  <a:lnTo>
                    <a:pt x="5161" y="415"/>
                  </a:lnTo>
                  <a:lnTo>
                    <a:pt x="5153" y="397"/>
                  </a:lnTo>
                  <a:lnTo>
                    <a:pt x="5161" y="379"/>
                  </a:lnTo>
                  <a:lnTo>
                    <a:pt x="5170" y="353"/>
                  </a:lnTo>
                  <a:lnTo>
                    <a:pt x="5197" y="335"/>
                  </a:lnTo>
                  <a:lnTo>
                    <a:pt x="5214" y="318"/>
                  </a:lnTo>
                  <a:lnTo>
                    <a:pt x="5250" y="309"/>
                  </a:lnTo>
                  <a:lnTo>
                    <a:pt x="5250" y="309"/>
                  </a:lnTo>
                  <a:lnTo>
                    <a:pt x="5276" y="309"/>
                  </a:lnTo>
                  <a:lnTo>
                    <a:pt x="5311" y="291"/>
                  </a:lnTo>
                  <a:lnTo>
                    <a:pt x="5338" y="274"/>
                  </a:lnTo>
                  <a:lnTo>
                    <a:pt x="5364" y="247"/>
                  </a:lnTo>
                  <a:lnTo>
                    <a:pt x="5400" y="194"/>
                  </a:lnTo>
                  <a:lnTo>
                    <a:pt x="5408" y="176"/>
                  </a:lnTo>
                  <a:lnTo>
                    <a:pt x="5408" y="159"/>
                  </a:lnTo>
                  <a:lnTo>
                    <a:pt x="5408" y="159"/>
                  </a:lnTo>
                  <a:lnTo>
                    <a:pt x="5400" y="141"/>
                  </a:lnTo>
                  <a:lnTo>
                    <a:pt x="5382" y="132"/>
                  </a:lnTo>
                  <a:lnTo>
                    <a:pt x="5364" y="124"/>
                  </a:lnTo>
                  <a:lnTo>
                    <a:pt x="5347" y="132"/>
                  </a:lnTo>
                  <a:lnTo>
                    <a:pt x="5329" y="132"/>
                  </a:lnTo>
                  <a:lnTo>
                    <a:pt x="5311" y="150"/>
                  </a:lnTo>
                  <a:lnTo>
                    <a:pt x="5303" y="159"/>
                  </a:lnTo>
                  <a:lnTo>
                    <a:pt x="5303" y="185"/>
                  </a:lnTo>
                  <a:lnTo>
                    <a:pt x="5303" y="185"/>
                  </a:lnTo>
                  <a:lnTo>
                    <a:pt x="5294" y="203"/>
                  </a:lnTo>
                  <a:lnTo>
                    <a:pt x="5276" y="221"/>
                  </a:lnTo>
                  <a:lnTo>
                    <a:pt x="5250" y="229"/>
                  </a:lnTo>
                  <a:lnTo>
                    <a:pt x="5223" y="238"/>
                  </a:lnTo>
                  <a:lnTo>
                    <a:pt x="5144" y="238"/>
                  </a:lnTo>
                  <a:lnTo>
                    <a:pt x="5055" y="229"/>
                  </a:lnTo>
                  <a:lnTo>
                    <a:pt x="5055" y="229"/>
                  </a:lnTo>
                  <a:lnTo>
                    <a:pt x="5020" y="238"/>
                  </a:lnTo>
                  <a:lnTo>
                    <a:pt x="4994" y="256"/>
                  </a:lnTo>
                  <a:lnTo>
                    <a:pt x="4985" y="274"/>
                  </a:lnTo>
                  <a:lnTo>
                    <a:pt x="4976" y="300"/>
                  </a:lnTo>
                  <a:lnTo>
                    <a:pt x="4985" y="335"/>
                  </a:lnTo>
                  <a:lnTo>
                    <a:pt x="5002" y="371"/>
                  </a:lnTo>
                  <a:lnTo>
                    <a:pt x="5038" y="406"/>
                  </a:lnTo>
                  <a:lnTo>
                    <a:pt x="5073" y="432"/>
                  </a:lnTo>
                  <a:lnTo>
                    <a:pt x="5073" y="432"/>
                  </a:lnTo>
                  <a:lnTo>
                    <a:pt x="5108" y="459"/>
                  </a:lnTo>
                  <a:lnTo>
                    <a:pt x="5126" y="477"/>
                  </a:lnTo>
                  <a:lnTo>
                    <a:pt x="5117" y="494"/>
                  </a:lnTo>
                  <a:lnTo>
                    <a:pt x="5100" y="512"/>
                  </a:lnTo>
                  <a:lnTo>
                    <a:pt x="5082" y="512"/>
                  </a:lnTo>
                  <a:lnTo>
                    <a:pt x="5047" y="512"/>
                  </a:lnTo>
                  <a:lnTo>
                    <a:pt x="5020" y="512"/>
                  </a:lnTo>
                  <a:lnTo>
                    <a:pt x="4994" y="494"/>
                  </a:lnTo>
                  <a:lnTo>
                    <a:pt x="4994" y="494"/>
                  </a:lnTo>
                  <a:lnTo>
                    <a:pt x="4967" y="477"/>
                  </a:lnTo>
                  <a:lnTo>
                    <a:pt x="4941" y="468"/>
                  </a:lnTo>
                  <a:lnTo>
                    <a:pt x="4879" y="468"/>
                  </a:lnTo>
                  <a:lnTo>
                    <a:pt x="4826" y="477"/>
                  </a:lnTo>
                  <a:lnTo>
                    <a:pt x="4764" y="494"/>
                  </a:lnTo>
                  <a:lnTo>
                    <a:pt x="4764" y="494"/>
                  </a:lnTo>
                  <a:lnTo>
                    <a:pt x="4755" y="503"/>
                  </a:lnTo>
                  <a:lnTo>
                    <a:pt x="4755" y="512"/>
                  </a:lnTo>
                  <a:lnTo>
                    <a:pt x="4764" y="529"/>
                  </a:lnTo>
                  <a:lnTo>
                    <a:pt x="4826" y="565"/>
                  </a:lnTo>
                  <a:lnTo>
                    <a:pt x="4897" y="609"/>
                  </a:lnTo>
                  <a:lnTo>
                    <a:pt x="4923" y="627"/>
                  </a:lnTo>
                  <a:lnTo>
                    <a:pt x="4932" y="644"/>
                  </a:lnTo>
                  <a:lnTo>
                    <a:pt x="4932" y="644"/>
                  </a:lnTo>
                  <a:lnTo>
                    <a:pt x="4932" y="653"/>
                  </a:lnTo>
                  <a:lnTo>
                    <a:pt x="4923" y="653"/>
                  </a:lnTo>
                  <a:lnTo>
                    <a:pt x="4879" y="644"/>
                  </a:lnTo>
                  <a:lnTo>
                    <a:pt x="4826" y="627"/>
                  </a:lnTo>
                  <a:lnTo>
                    <a:pt x="4808" y="627"/>
                  </a:lnTo>
                  <a:lnTo>
                    <a:pt x="4791" y="627"/>
                  </a:lnTo>
                  <a:lnTo>
                    <a:pt x="4791" y="627"/>
                  </a:lnTo>
                  <a:lnTo>
                    <a:pt x="4782" y="635"/>
                  </a:lnTo>
                  <a:lnTo>
                    <a:pt x="4755" y="635"/>
                  </a:lnTo>
                  <a:lnTo>
                    <a:pt x="4711" y="618"/>
                  </a:lnTo>
                  <a:lnTo>
                    <a:pt x="4685" y="600"/>
                  </a:lnTo>
                  <a:lnTo>
                    <a:pt x="4658" y="582"/>
                  </a:lnTo>
                  <a:lnTo>
                    <a:pt x="4641" y="556"/>
                  </a:lnTo>
                  <a:lnTo>
                    <a:pt x="4632" y="529"/>
                  </a:lnTo>
                  <a:lnTo>
                    <a:pt x="4632" y="529"/>
                  </a:lnTo>
                  <a:lnTo>
                    <a:pt x="4632" y="521"/>
                  </a:lnTo>
                  <a:lnTo>
                    <a:pt x="4623" y="512"/>
                  </a:lnTo>
                  <a:lnTo>
                    <a:pt x="4605" y="503"/>
                  </a:lnTo>
                  <a:lnTo>
                    <a:pt x="4570" y="512"/>
                  </a:lnTo>
                  <a:lnTo>
                    <a:pt x="4544" y="521"/>
                  </a:lnTo>
                  <a:lnTo>
                    <a:pt x="4517" y="538"/>
                  </a:lnTo>
                  <a:lnTo>
                    <a:pt x="4508" y="556"/>
                  </a:lnTo>
                  <a:lnTo>
                    <a:pt x="4508" y="565"/>
                  </a:lnTo>
                  <a:lnTo>
                    <a:pt x="4508" y="574"/>
                  </a:lnTo>
                  <a:lnTo>
                    <a:pt x="4535" y="591"/>
                  </a:lnTo>
                  <a:lnTo>
                    <a:pt x="4535" y="591"/>
                  </a:lnTo>
                  <a:lnTo>
                    <a:pt x="4570" y="600"/>
                  </a:lnTo>
                  <a:lnTo>
                    <a:pt x="4597" y="618"/>
                  </a:lnTo>
                  <a:lnTo>
                    <a:pt x="4605" y="635"/>
                  </a:lnTo>
                  <a:lnTo>
                    <a:pt x="4614" y="662"/>
                  </a:lnTo>
                  <a:lnTo>
                    <a:pt x="4614" y="715"/>
                  </a:lnTo>
                  <a:lnTo>
                    <a:pt x="4605" y="785"/>
                  </a:lnTo>
                  <a:lnTo>
                    <a:pt x="4605" y="785"/>
                  </a:lnTo>
                  <a:lnTo>
                    <a:pt x="4605" y="812"/>
                  </a:lnTo>
                  <a:lnTo>
                    <a:pt x="4588" y="829"/>
                  </a:lnTo>
                  <a:lnTo>
                    <a:pt x="4570" y="829"/>
                  </a:lnTo>
                  <a:lnTo>
                    <a:pt x="4552" y="821"/>
                  </a:lnTo>
                  <a:lnTo>
                    <a:pt x="4526" y="803"/>
                  </a:lnTo>
                  <a:lnTo>
                    <a:pt x="4517" y="777"/>
                  </a:lnTo>
                  <a:lnTo>
                    <a:pt x="4508" y="750"/>
                  </a:lnTo>
                  <a:lnTo>
                    <a:pt x="4508" y="724"/>
                  </a:lnTo>
                  <a:lnTo>
                    <a:pt x="4508" y="724"/>
                  </a:lnTo>
                  <a:lnTo>
                    <a:pt x="4508" y="697"/>
                  </a:lnTo>
                  <a:lnTo>
                    <a:pt x="4508" y="679"/>
                  </a:lnTo>
                  <a:lnTo>
                    <a:pt x="4491" y="671"/>
                  </a:lnTo>
                  <a:lnTo>
                    <a:pt x="4464" y="662"/>
                  </a:lnTo>
                  <a:lnTo>
                    <a:pt x="4411" y="679"/>
                  </a:lnTo>
                  <a:lnTo>
                    <a:pt x="4341" y="706"/>
                  </a:lnTo>
                  <a:lnTo>
                    <a:pt x="4341" y="706"/>
                  </a:lnTo>
                  <a:lnTo>
                    <a:pt x="4314" y="715"/>
                  </a:lnTo>
                  <a:lnTo>
                    <a:pt x="4305" y="715"/>
                  </a:lnTo>
                  <a:lnTo>
                    <a:pt x="4305" y="697"/>
                  </a:lnTo>
                  <a:lnTo>
                    <a:pt x="4314" y="671"/>
                  </a:lnTo>
                  <a:lnTo>
                    <a:pt x="4323" y="600"/>
                  </a:lnTo>
                  <a:lnTo>
                    <a:pt x="4323" y="565"/>
                  </a:lnTo>
                  <a:lnTo>
                    <a:pt x="4323" y="538"/>
                  </a:lnTo>
                  <a:lnTo>
                    <a:pt x="4323" y="538"/>
                  </a:lnTo>
                  <a:lnTo>
                    <a:pt x="4305" y="512"/>
                  </a:lnTo>
                  <a:lnTo>
                    <a:pt x="4288" y="503"/>
                  </a:lnTo>
                  <a:lnTo>
                    <a:pt x="4261" y="503"/>
                  </a:lnTo>
                  <a:lnTo>
                    <a:pt x="4235" y="512"/>
                  </a:lnTo>
                  <a:lnTo>
                    <a:pt x="4182" y="529"/>
                  </a:lnTo>
                  <a:lnTo>
                    <a:pt x="4111" y="556"/>
                  </a:lnTo>
                  <a:lnTo>
                    <a:pt x="4111" y="556"/>
                  </a:lnTo>
                  <a:lnTo>
                    <a:pt x="4049" y="565"/>
                  </a:lnTo>
                  <a:lnTo>
                    <a:pt x="4014" y="582"/>
                  </a:lnTo>
                  <a:lnTo>
                    <a:pt x="4005" y="591"/>
                  </a:lnTo>
                  <a:lnTo>
                    <a:pt x="4005" y="600"/>
                  </a:lnTo>
                  <a:lnTo>
                    <a:pt x="4032" y="635"/>
                  </a:lnTo>
                  <a:lnTo>
                    <a:pt x="4032" y="635"/>
                  </a:lnTo>
                  <a:lnTo>
                    <a:pt x="4049" y="662"/>
                  </a:lnTo>
                  <a:lnTo>
                    <a:pt x="4058" y="688"/>
                  </a:lnTo>
                  <a:lnTo>
                    <a:pt x="4067" y="715"/>
                  </a:lnTo>
                  <a:lnTo>
                    <a:pt x="4067" y="732"/>
                  </a:lnTo>
                  <a:lnTo>
                    <a:pt x="4058" y="750"/>
                  </a:lnTo>
                  <a:lnTo>
                    <a:pt x="4049" y="768"/>
                  </a:lnTo>
                  <a:lnTo>
                    <a:pt x="4032" y="777"/>
                  </a:lnTo>
                  <a:lnTo>
                    <a:pt x="4005" y="777"/>
                  </a:lnTo>
                  <a:lnTo>
                    <a:pt x="4005" y="777"/>
                  </a:lnTo>
                  <a:lnTo>
                    <a:pt x="3952" y="768"/>
                  </a:lnTo>
                  <a:lnTo>
                    <a:pt x="3926" y="777"/>
                  </a:lnTo>
                  <a:lnTo>
                    <a:pt x="3917" y="785"/>
                  </a:lnTo>
                  <a:lnTo>
                    <a:pt x="3908" y="803"/>
                  </a:lnTo>
                  <a:lnTo>
                    <a:pt x="3908" y="847"/>
                  </a:lnTo>
                  <a:lnTo>
                    <a:pt x="3908" y="847"/>
                  </a:lnTo>
                  <a:lnTo>
                    <a:pt x="3908" y="865"/>
                  </a:lnTo>
                  <a:lnTo>
                    <a:pt x="3891" y="882"/>
                  </a:lnTo>
                  <a:lnTo>
                    <a:pt x="3882" y="900"/>
                  </a:lnTo>
                  <a:lnTo>
                    <a:pt x="3864" y="900"/>
                  </a:lnTo>
                  <a:lnTo>
                    <a:pt x="3838" y="900"/>
                  </a:lnTo>
                  <a:lnTo>
                    <a:pt x="3820" y="891"/>
                  </a:lnTo>
                  <a:lnTo>
                    <a:pt x="3811" y="874"/>
                  </a:lnTo>
                  <a:lnTo>
                    <a:pt x="3802" y="856"/>
                  </a:lnTo>
                  <a:lnTo>
                    <a:pt x="3802" y="856"/>
                  </a:lnTo>
                  <a:lnTo>
                    <a:pt x="3795" y="838"/>
                  </a:lnTo>
                  <a:lnTo>
                    <a:pt x="3768" y="829"/>
                  </a:lnTo>
                  <a:lnTo>
                    <a:pt x="3742" y="821"/>
                  </a:lnTo>
                  <a:lnTo>
                    <a:pt x="3715" y="821"/>
                  </a:lnTo>
                  <a:lnTo>
                    <a:pt x="3680" y="829"/>
                  </a:lnTo>
                  <a:lnTo>
                    <a:pt x="3645" y="838"/>
                  </a:lnTo>
                  <a:lnTo>
                    <a:pt x="3618" y="856"/>
                  </a:lnTo>
                  <a:lnTo>
                    <a:pt x="3600" y="882"/>
                  </a:lnTo>
                  <a:lnTo>
                    <a:pt x="3600" y="882"/>
                  </a:lnTo>
                  <a:lnTo>
                    <a:pt x="3556" y="935"/>
                  </a:lnTo>
                  <a:lnTo>
                    <a:pt x="3503" y="979"/>
                  </a:lnTo>
                  <a:lnTo>
                    <a:pt x="3459" y="1032"/>
                  </a:lnTo>
                  <a:lnTo>
                    <a:pt x="3450" y="1059"/>
                  </a:lnTo>
                  <a:lnTo>
                    <a:pt x="3442" y="1085"/>
                  </a:lnTo>
                  <a:lnTo>
                    <a:pt x="3442" y="1085"/>
                  </a:lnTo>
                  <a:lnTo>
                    <a:pt x="3450" y="1112"/>
                  </a:lnTo>
                  <a:lnTo>
                    <a:pt x="3468" y="1112"/>
                  </a:lnTo>
                  <a:lnTo>
                    <a:pt x="3495" y="1112"/>
                  </a:lnTo>
                  <a:lnTo>
                    <a:pt x="3512" y="1103"/>
                  </a:lnTo>
                  <a:lnTo>
                    <a:pt x="3574" y="1077"/>
                  </a:lnTo>
                  <a:lnTo>
                    <a:pt x="3600" y="1068"/>
                  </a:lnTo>
                  <a:lnTo>
                    <a:pt x="3636" y="1077"/>
                  </a:lnTo>
                  <a:lnTo>
                    <a:pt x="3636" y="1077"/>
                  </a:lnTo>
                  <a:lnTo>
                    <a:pt x="3653" y="1085"/>
                  </a:lnTo>
                  <a:lnTo>
                    <a:pt x="3671" y="1094"/>
                  </a:lnTo>
                  <a:lnTo>
                    <a:pt x="3671" y="1112"/>
                  </a:lnTo>
                  <a:lnTo>
                    <a:pt x="3671" y="1121"/>
                  </a:lnTo>
                  <a:lnTo>
                    <a:pt x="3662" y="1147"/>
                  </a:lnTo>
                  <a:lnTo>
                    <a:pt x="3662" y="1165"/>
                  </a:lnTo>
                  <a:lnTo>
                    <a:pt x="3671" y="1182"/>
                  </a:lnTo>
                  <a:lnTo>
                    <a:pt x="3671" y="1182"/>
                  </a:lnTo>
                  <a:lnTo>
                    <a:pt x="3689" y="1200"/>
                  </a:lnTo>
                  <a:lnTo>
                    <a:pt x="3698" y="1218"/>
                  </a:lnTo>
                  <a:lnTo>
                    <a:pt x="3698" y="1253"/>
                  </a:lnTo>
                  <a:lnTo>
                    <a:pt x="3698" y="1271"/>
                  </a:lnTo>
                  <a:lnTo>
                    <a:pt x="3680" y="1271"/>
                  </a:lnTo>
                  <a:lnTo>
                    <a:pt x="3671" y="1271"/>
                  </a:lnTo>
                  <a:lnTo>
                    <a:pt x="3645" y="1262"/>
                  </a:lnTo>
                  <a:lnTo>
                    <a:pt x="3645" y="1262"/>
                  </a:lnTo>
                  <a:lnTo>
                    <a:pt x="3600" y="1227"/>
                  </a:lnTo>
                  <a:lnTo>
                    <a:pt x="3574" y="1218"/>
                  </a:lnTo>
                  <a:lnTo>
                    <a:pt x="3556" y="1209"/>
                  </a:lnTo>
                  <a:lnTo>
                    <a:pt x="3530" y="1218"/>
                  </a:lnTo>
                  <a:lnTo>
                    <a:pt x="3512" y="1227"/>
                  </a:lnTo>
                  <a:lnTo>
                    <a:pt x="3503" y="1244"/>
                  </a:lnTo>
                  <a:lnTo>
                    <a:pt x="3495" y="1279"/>
                  </a:lnTo>
                  <a:lnTo>
                    <a:pt x="3495" y="1279"/>
                  </a:lnTo>
                  <a:lnTo>
                    <a:pt x="3486" y="1297"/>
                  </a:lnTo>
                  <a:lnTo>
                    <a:pt x="3477" y="1315"/>
                  </a:lnTo>
                  <a:lnTo>
                    <a:pt x="3459" y="1306"/>
                  </a:lnTo>
                  <a:lnTo>
                    <a:pt x="3442" y="1297"/>
                  </a:lnTo>
                  <a:lnTo>
                    <a:pt x="3406" y="1253"/>
                  </a:lnTo>
                  <a:lnTo>
                    <a:pt x="3362" y="1200"/>
                  </a:lnTo>
                  <a:lnTo>
                    <a:pt x="3362" y="1200"/>
                  </a:lnTo>
                  <a:lnTo>
                    <a:pt x="3345" y="1182"/>
                  </a:lnTo>
                  <a:lnTo>
                    <a:pt x="3318" y="1191"/>
                  </a:lnTo>
                  <a:lnTo>
                    <a:pt x="3300" y="1200"/>
                  </a:lnTo>
                  <a:lnTo>
                    <a:pt x="3283" y="1227"/>
                  </a:lnTo>
                  <a:lnTo>
                    <a:pt x="3239" y="1271"/>
                  </a:lnTo>
                  <a:lnTo>
                    <a:pt x="3221" y="1279"/>
                  </a:lnTo>
                  <a:lnTo>
                    <a:pt x="3203" y="1279"/>
                  </a:lnTo>
                  <a:lnTo>
                    <a:pt x="3203" y="1279"/>
                  </a:lnTo>
                  <a:lnTo>
                    <a:pt x="3186" y="1253"/>
                  </a:lnTo>
                  <a:lnTo>
                    <a:pt x="3195" y="1227"/>
                  </a:lnTo>
                  <a:lnTo>
                    <a:pt x="3230" y="1165"/>
                  </a:lnTo>
                  <a:lnTo>
                    <a:pt x="3265" y="1085"/>
                  </a:lnTo>
                  <a:lnTo>
                    <a:pt x="3274" y="1059"/>
                  </a:lnTo>
                  <a:lnTo>
                    <a:pt x="3274" y="1032"/>
                  </a:lnTo>
                  <a:lnTo>
                    <a:pt x="3274" y="1032"/>
                  </a:lnTo>
                  <a:lnTo>
                    <a:pt x="3256" y="1015"/>
                  </a:lnTo>
                  <a:lnTo>
                    <a:pt x="3239" y="1006"/>
                  </a:lnTo>
                  <a:lnTo>
                    <a:pt x="3221" y="1015"/>
                  </a:lnTo>
                  <a:lnTo>
                    <a:pt x="3203" y="1041"/>
                  </a:lnTo>
                  <a:lnTo>
                    <a:pt x="3159" y="1094"/>
                  </a:lnTo>
                  <a:lnTo>
                    <a:pt x="3097" y="1174"/>
                  </a:lnTo>
                  <a:lnTo>
                    <a:pt x="3097" y="1174"/>
                  </a:lnTo>
                  <a:lnTo>
                    <a:pt x="3053" y="1200"/>
                  </a:lnTo>
                  <a:lnTo>
                    <a:pt x="3018" y="1227"/>
                  </a:lnTo>
                  <a:lnTo>
                    <a:pt x="2947" y="1262"/>
                  </a:lnTo>
                  <a:lnTo>
                    <a:pt x="2903" y="1288"/>
                  </a:lnTo>
                  <a:lnTo>
                    <a:pt x="2895" y="1297"/>
                  </a:lnTo>
                  <a:lnTo>
                    <a:pt x="2903" y="1315"/>
                  </a:lnTo>
                  <a:lnTo>
                    <a:pt x="2903" y="1315"/>
                  </a:lnTo>
                  <a:lnTo>
                    <a:pt x="2912" y="1332"/>
                  </a:lnTo>
                  <a:lnTo>
                    <a:pt x="2912" y="1350"/>
                  </a:lnTo>
                  <a:lnTo>
                    <a:pt x="2868" y="1377"/>
                  </a:lnTo>
                  <a:lnTo>
                    <a:pt x="2815" y="1421"/>
                  </a:lnTo>
                  <a:lnTo>
                    <a:pt x="2789" y="1447"/>
                  </a:lnTo>
                  <a:lnTo>
                    <a:pt x="2780" y="1474"/>
                  </a:lnTo>
                  <a:lnTo>
                    <a:pt x="2780" y="1474"/>
                  </a:lnTo>
                  <a:lnTo>
                    <a:pt x="2762" y="1500"/>
                  </a:lnTo>
                  <a:lnTo>
                    <a:pt x="2727" y="1527"/>
                  </a:lnTo>
                  <a:lnTo>
                    <a:pt x="2639" y="1571"/>
                  </a:lnTo>
                  <a:lnTo>
                    <a:pt x="2524" y="1615"/>
                  </a:lnTo>
                  <a:lnTo>
                    <a:pt x="2462" y="1641"/>
                  </a:lnTo>
                  <a:lnTo>
                    <a:pt x="2409" y="1677"/>
                  </a:lnTo>
                  <a:lnTo>
                    <a:pt x="2409" y="1677"/>
                  </a:lnTo>
                  <a:lnTo>
                    <a:pt x="2374" y="1703"/>
                  </a:lnTo>
                  <a:lnTo>
                    <a:pt x="2365" y="1730"/>
                  </a:lnTo>
                  <a:lnTo>
                    <a:pt x="2365" y="1738"/>
                  </a:lnTo>
                  <a:lnTo>
                    <a:pt x="2383" y="1747"/>
                  </a:lnTo>
                  <a:lnTo>
                    <a:pt x="2418" y="1738"/>
                  </a:lnTo>
                  <a:lnTo>
                    <a:pt x="2444" y="1730"/>
                  </a:lnTo>
                  <a:lnTo>
                    <a:pt x="2480" y="1712"/>
                  </a:lnTo>
                  <a:lnTo>
                    <a:pt x="2515" y="1685"/>
                  </a:lnTo>
                  <a:lnTo>
                    <a:pt x="2515" y="1685"/>
                  </a:lnTo>
                  <a:lnTo>
                    <a:pt x="2542" y="1659"/>
                  </a:lnTo>
                  <a:lnTo>
                    <a:pt x="2559" y="1641"/>
                  </a:lnTo>
                  <a:lnTo>
                    <a:pt x="2603" y="1624"/>
                  </a:lnTo>
                  <a:lnTo>
                    <a:pt x="2656" y="1615"/>
                  </a:lnTo>
                  <a:lnTo>
                    <a:pt x="2736" y="1571"/>
                  </a:lnTo>
                  <a:lnTo>
                    <a:pt x="2736" y="1571"/>
                  </a:lnTo>
                  <a:lnTo>
                    <a:pt x="2824" y="1518"/>
                  </a:lnTo>
                  <a:lnTo>
                    <a:pt x="2903" y="1482"/>
                  </a:lnTo>
                  <a:lnTo>
                    <a:pt x="2974" y="1465"/>
                  </a:lnTo>
                  <a:lnTo>
                    <a:pt x="3000" y="1465"/>
                  </a:lnTo>
                  <a:lnTo>
                    <a:pt x="3027" y="1465"/>
                  </a:lnTo>
                  <a:lnTo>
                    <a:pt x="3027" y="1465"/>
                  </a:lnTo>
                  <a:lnTo>
                    <a:pt x="3062" y="1491"/>
                  </a:lnTo>
                  <a:lnTo>
                    <a:pt x="3106" y="1500"/>
                  </a:lnTo>
                  <a:lnTo>
                    <a:pt x="3133" y="1491"/>
                  </a:lnTo>
                  <a:lnTo>
                    <a:pt x="3150" y="1482"/>
                  </a:lnTo>
                  <a:lnTo>
                    <a:pt x="3177" y="1465"/>
                  </a:lnTo>
                  <a:lnTo>
                    <a:pt x="3203" y="1438"/>
                  </a:lnTo>
                  <a:lnTo>
                    <a:pt x="3203" y="1438"/>
                  </a:lnTo>
                  <a:lnTo>
                    <a:pt x="3221" y="1421"/>
                  </a:lnTo>
                  <a:lnTo>
                    <a:pt x="3247" y="1403"/>
                  </a:lnTo>
                  <a:lnTo>
                    <a:pt x="3265" y="1394"/>
                  </a:lnTo>
                  <a:lnTo>
                    <a:pt x="3292" y="1385"/>
                  </a:lnTo>
                  <a:lnTo>
                    <a:pt x="3318" y="1394"/>
                  </a:lnTo>
                  <a:lnTo>
                    <a:pt x="3336" y="1403"/>
                  </a:lnTo>
                  <a:lnTo>
                    <a:pt x="3380" y="1430"/>
                  </a:lnTo>
                  <a:lnTo>
                    <a:pt x="3380" y="1430"/>
                  </a:lnTo>
                  <a:lnTo>
                    <a:pt x="3398" y="1447"/>
                  </a:lnTo>
                  <a:lnTo>
                    <a:pt x="3398" y="1465"/>
                  </a:lnTo>
                  <a:lnTo>
                    <a:pt x="3362" y="1500"/>
                  </a:lnTo>
                  <a:lnTo>
                    <a:pt x="3353" y="1518"/>
                  </a:lnTo>
                  <a:lnTo>
                    <a:pt x="3345" y="1544"/>
                  </a:lnTo>
                  <a:lnTo>
                    <a:pt x="3345" y="1562"/>
                  </a:lnTo>
                  <a:lnTo>
                    <a:pt x="3353" y="1588"/>
                  </a:lnTo>
                  <a:lnTo>
                    <a:pt x="3353" y="1588"/>
                  </a:lnTo>
                  <a:lnTo>
                    <a:pt x="3371" y="1615"/>
                  </a:lnTo>
                  <a:lnTo>
                    <a:pt x="3371" y="1632"/>
                  </a:lnTo>
                  <a:lnTo>
                    <a:pt x="3362" y="1650"/>
                  </a:lnTo>
                  <a:lnTo>
                    <a:pt x="3345" y="1659"/>
                  </a:lnTo>
                  <a:lnTo>
                    <a:pt x="3318" y="1668"/>
                  </a:lnTo>
                  <a:lnTo>
                    <a:pt x="3300" y="1668"/>
                  </a:lnTo>
                  <a:lnTo>
                    <a:pt x="3283" y="1650"/>
                  </a:lnTo>
                  <a:lnTo>
                    <a:pt x="3274" y="1632"/>
                  </a:lnTo>
                  <a:lnTo>
                    <a:pt x="3274" y="1632"/>
                  </a:lnTo>
                  <a:lnTo>
                    <a:pt x="3274" y="1615"/>
                  </a:lnTo>
                  <a:lnTo>
                    <a:pt x="3256" y="1597"/>
                  </a:lnTo>
                  <a:lnTo>
                    <a:pt x="3247" y="1580"/>
                  </a:lnTo>
                  <a:lnTo>
                    <a:pt x="3230" y="1562"/>
                  </a:lnTo>
                  <a:lnTo>
                    <a:pt x="3203" y="1553"/>
                  </a:lnTo>
                  <a:lnTo>
                    <a:pt x="3186" y="1553"/>
                  </a:lnTo>
                  <a:lnTo>
                    <a:pt x="3168" y="1562"/>
                  </a:lnTo>
                  <a:lnTo>
                    <a:pt x="3159" y="1580"/>
                  </a:lnTo>
                  <a:lnTo>
                    <a:pt x="3159" y="1580"/>
                  </a:lnTo>
                  <a:lnTo>
                    <a:pt x="3133" y="1624"/>
                  </a:lnTo>
                  <a:lnTo>
                    <a:pt x="3097" y="1659"/>
                  </a:lnTo>
                  <a:lnTo>
                    <a:pt x="3053" y="1685"/>
                  </a:lnTo>
                  <a:lnTo>
                    <a:pt x="3018" y="1703"/>
                  </a:lnTo>
                  <a:lnTo>
                    <a:pt x="3018" y="1703"/>
                  </a:lnTo>
                  <a:lnTo>
                    <a:pt x="2992" y="1712"/>
                  </a:lnTo>
                  <a:lnTo>
                    <a:pt x="2974" y="1721"/>
                  </a:lnTo>
                  <a:lnTo>
                    <a:pt x="2930" y="1774"/>
                  </a:lnTo>
                  <a:lnTo>
                    <a:pt x="2903" y="1835"/>
                  </a:lnTo>
                  <a:lnTo>
                    <a:pt x="2903" y="1880"/>
                  </a:lnTo>
                  <a:lnTo>
                    <a:pt x="2895" y="1915"/>
                  </a:lnTo>
                  <a:lnTo>
                    <a:pt x="2895" y="1915"/>
                  </a:lnTo>
                  <a:lnTo>
                    <a:pt x="2895" y="1950"/>
                  </a:lnTo>
                  <a:lnTo>
                    <a:pt x="2877" y="1959"/>
                  </a:lnTo>
                  <a:lnTo>
                    <a:pt x="2868" y="1968"/>
                  </a:lnTo>
                  <a:lnTo>
                    <a:pt x="2842" y="1968"/>
                  </a:lnTo>
                  <a:lnTo>
                    <a:pt x="2824" y="1968"/>
                  </a:lnTo>
                  <a:lnTo>
                    <a:pt x="2806" y="1968"/>
                  </a:lnTo>
                  <a:lnTo>
                    <a:pt x="2797" y="1985"/>
                  </a:lnTo>
                  <a:lnTo>
                    <a:pt x="2789" y="2012"/>
                  </a:lnTo>
                  <a:lnTo>
                    <a:pt x="2789" y="2012"/>
                  </a:lnTo>
                  <a:lnTo>
                    <a:pt x="2780" y="2047"/>
                  </a:lnTo>
                  <a:lnTo>
                    <a:pt x="2753" y="2091"/>
                  </a:lnTo>
                  <a:lnTo>
                    <a:pt x="2692" y="2188"/>
                  </a:lnTo>
                  <a:lnTo>
                    <a:pt x="2603" y="2285"/>
                  </a:lnTo>
                  <a:lnTo>
                    <a:pt x="2515" y="2383"/>
                  </a:lnTo>
                  <a:lnTo>
                    <a:pt x="2515" y="2383"/>
                  </a:lnTo>
                  <a:lnTo>
                    <a:pt x="2480" y="2427"/>
                  </a:lnTo>
                  <a:lnTo>
                    <a:pt x="2462" y="2453"/>
                  </a:lnTo>
                  <a:lnTo>
                    <a:pt x="2453" y="2488"/>
                  </a:lnTo>
                  <a:lnTo>
                    <a:pt x="2462" y="2506"/>
                  </a:lnTo>
                  <a:lnTo>
                    <a:pt x="2471" y="2550"/>
                  </a:lnTo>
                  <a:lnTo>
                    <a:pt x="2471" y="2577"/>
                  </a:lnTo>
                  <a:lnTo>
                    <a:pt x="2462" y="2603"/>
                  </a:lnTo>
                  <a:lnTo>
                    <a:pt x="2462" y="2603"/>
                  </a:lnTo>
                  <a:lnTo>
                    <a:pt x="2444" y="2621"/>
                  </a:lnTo>
                  <a:lnTo>
                    <a:pt x="2418" y="2638"/>
                  </a:lnTo>
                  <a:lnTo>
                    <a:pt x="2383" y="2638"/>
                  </a:lnTo>
                  <a:lnTo>
                    <a:pt x="2356" y="2638"/>
                  </a:lnTo>
                  <a:lnTo>
                    <a:pt x="2286" y="2630"/>
                  </a:lnTo>
                  <a:lnTo>
                    <a:pt x="2250" y="2638"/>
                  </a:lnTo>
                  <a:lnTo>
                    <a:pt x="2233" y="2638"/>
                  </a:lnTo>
                  <a:lnTo>
                    <a:pt x="2233" y="2638"/>
                  </a:lnTo>
                  <a:lnTo>
                    <a:pt x="2215" y="2665"/>
                  </a:lnTo>
                  <a:lnTo>
                    <a:pt x="2215" y="2691"/>
                  </a:lnTo>
                  <a:lnTo>
                    <a:pt x="2215" y="2771"/>
                  </a:lnTo>
                  <a:lnTo>
                    <a:pt x="2224" y="2850"/>
                  </a:lnTo>
                  <a:lnTo>
                    <a:pt x="2215" y="2885"/>
                  </a:lnTo>
                  <a:lnTo>
                    <a:pt x="2189" y="2912"/>
                  </a:lnTo>
                  <a:lnTo>
                    <a:pt x="2189" y="2912"/>
                  </a:lnTo>
                  <a:lnTo>
                    <a:pt x="2171" y="2938"/>
                  </a:lnTo>
                  <a:lnTo>
                    <a:pt x="2162" y="2965"/>
                  </a:lnTo>
                  <a:lnTo>
                    <a:pt x="2162" y="2983"/>
                  </a:lnTo>
                  <a:lnTo>
                    <a:pt x="2171" y="3009"/>
                  </a:lnTo>
                  <a:lnTo>
                    <a:pt x="2180" y="3062"/>
                  </a:lnTo>
                  <a:lnTo>
                    <a:pt x="2189" y="3115"/>
                  </a:lnTo>
                  <a:lnTo>
                    <a:pt x="2189" y="3115"/>
                  </a:lnTo>
                  <a:lnTo>
                    <a:pt x="2189" y="3133"/>
                  </a:lnTo>
                  <a:lnTo>
                    <a:pt x="2162" y="3141"/>
                  </a:lnTo>
                  <a:lnTo>
                    <a:pt x="2109" y="3133"/>
                  </a:lnTo>
                  <a:lnTo>
                    <a:pt x="2039" y="3124"/>
                  </a:lnTo>
                  <a:lnTo>
                    <a:pt x="2021" y="3124"/>
                  </a:lnTo>
                  <a:lnTo>
                    <a:pt x="2012" y="3141"/>
                  </a:lnTo>
                  <a:lnTo>
                    <a:pt x="2012" y="3141"/>
                  </a:lnTo>
                  <a:lnTo>
                    <a:pt x="1994" y="3168"/>
                  </a:lnTo>
                  <a:lnTo>
                    <a:pt x="1977" y="3177"/>
                  </a:lnTo>
                  <a:lnTo>
                    <a:pt x="1950" y="3185"/>
                  </a:lnTo>
                  <a:lnTo>
                    <a:pt x="1915" y="3194"/>
                  </a:lnTo>
                  <a:lnTo>
                    <a:pt x="1853" y="3203"/>
                  </a:lnTo>
                  <a:lnTo>
                    <a:pt x="1800" y="3212"/>
                  </a:lnTo>
                  <a:lnTo>
                    <a:pt x="1800" y="3212"/>
                  </a:lnTo>
                  <a:lnTo>
                    <a:pt x="1792" y="3221"/>
                  </a:lnTo>
                  <a:lnTo>
                    <a:pt x="1800" y="3238"/>
                  </a:lnTo>
                  <a:lnTo>
                    <a:pt x="1836" y="3283"/>
                  </a:lnTo>
                  <a:lnTo>
                    <a:pt x="1906" y="3344"/>
                  </a:lnTo>
                  <a:lnTo>
                    <a:pt x="1968" y="3397"/>
                  </a:lnTo>
                  <a:lnTo>
                    <a:pt x="1968" y="3397"/>
                  </a:lnTo>
                  <a:lnTo>
                    <a:pt x="1986" y="3415"/>
                  </a:lnTo>
                  <a:lnTo>
                    <a:pt x="1986" y="3433"/>
                  </a:lnTo>
                  <a:lnTo>
                    <a:pt x="1977" y="3450"/>
                  </a:lnTo>
                  <a:lnTo>
                    <a:pt x="1959" y="3459"/>
                  </a:lnTo>
                  <a:lnTo>
                    <a:pt x="1933" y="3468"/>
                  </a:lnTo>
                  <a:lnTo>
                    <a:pt x="1906" y="3468"/>
                  </a:lnTo>
                  <a:lnTo>
                    <a:pt x="1889" y="3459"/>
                  </a:lnTo>
                  <a:lnTo>
                    <a:pt x="1880" y="3433"/>
                  </a:lnTo>
                  <a:lnTo>
                    <a:pt x="1880" y="3433"/>
                  </a:lnTo>
                  <a:lnTo>
                    <a:pt x="1862" y="3415"/>
                  </a:lnTo>
                  <a:lnTo>
                    <a:pt x="1844" y="3415"/>
                  </a:lnTo>
                  <a:lnTo>
                    <a:pt x="1818" y="3424"/>
                  </a:lnTo>
                  <a:lnTo>
                    <a:pt x="1792" y="3433"/>
                  </a:lnTo>
                  <a:lnTo>
                    <a:pt x="1712" y="3486"/>
                  </a:lnTo>
                  <a:lnTo>
                    <a:pt x="1615" y="3538"/>
                  </a:lnTo>
                  <a:lnTo>
                    <a:pt x="1615" y="3538"/>
                  </a:lnTo>
                  <a:lnTo>
                    <a:pt x="1571" y="3565"/>
                  </a:lnTo>
                  <a:lnTo>
                    <a:pt x="1544" y="3591"/>
                  </a:lnTo>
                  <a:lnTo>
                    <a:pt x="1518" y="3627"/>
                  </a:lnTo>
                  <a:lnTo>
                    <a:pt x="1509" y="3653"/>
                  </a:lnTo>
                  <a:lnTo>
                    <a:pt x="1500" y="3680"/>
                  </a:lnTo>
                  <a:lnTo>
                    <a:pt x="1483" y="3706"/>
                  </a:lnTo>
                  <a:lnTo>
                    <a:pt x="1456" y="3724"/>
                  </a:lnTo>
                  <a:lnTo>
                    <a:pt x="1430" y="3724"/>
                  </a:lnTo>
                  <a:lnTo>
                    <a:pt x="1430" y="3724"/>
                  </a:lnTo>
                  <a:lnTo>
                    <a:pt x="1394" y="3733"/>
                  </a:lnTo>
                  <a:lnTo>
                    <a:pt x="1368" y="3759"/>
                  </a:lnTo>
                  <a:lnTo>
                    <a:pt x="1350" y="3786"/>
                  </a:lnTo>
                  <a:lnTo>
                    <a:pt x="1341" y="3821"/>
                  </a:lnTo>
                  <a:lnTo>
                    <a:pt x="1324" y="3891"/>
                  </a:lnTo>
                  <a:lnTo>
                    <a:pt x="1306" y="3927"/>
                  </a:lnTo>
                  <a:lnTo>
                    <a:pt x="1280" y="3953"/>
                  </a:lnTo>
                  <a:lnTo>
                    <a:pt x="1280" y="3953"/>
                  </a:lnTo>
                  <a:lnTo>
                    <a:pt x="1262" y="3962"/>
                  </a:lnTo>
                  <a:lnTo>
                    <a:pt x="1244" y="3953"/>
                  </a:lnTo>
                  <a:lnTo>
                    <a:pt x="1227" y="3936"/>
                  </a:lnTo>
                  <a:lnTo>
                    <a:pt x="1218" y="3909"/>
                  </a:lnTo>
                  <a:lnTo>
                    <a:pt x="1200" y="3883"/>
                  </a:lnTo>
                  <a:lnTo>
                    <a:pt x="1183" y="3856"/>
                  </a:lnTo>
                  <a:lnTo>
                    <a:pt x="1156" y="3830"/>
                  </a:lnTo>
                  <a:lnTo>
                    <a:pt x="1121" y="3821"/>
                  </a:lnTo>
                  <a:lnTo>
                    <a:pt x="1121" y="3821"/>
                  </a:lnTo>
                  <a:lnTo>
                    <a:pt x="1086" y="3830"/>
                  </a:lnTo>
                  <a:lnTo>
                    <a:pt x="1059" y="3838"/>
                  </a:lnTo>
                  <a:lnTo>
                    <a:pt x="1041" y="3847"/>
                  </a:lnTo>
                  <a:lnTo>
                    <a:pt x="1033" y="3874"/>
                  </a:lnTo>
                  <a:lnTo>
                    <a:pt x="1041" y="3900"/>
                  </a:lnTo>
                  <a:lnTo>
                    <a:pt x="1050" y="3927"/>
                  </a:lnTo>
                  <a:lnTo>
                    <a:pt x="1086" y="3988"/>
                  </a:lnTo>
                  <a:lnTo>
                    <a:pt x="1086" y="3988"/>
                  </a:lnTo>
                  <a:lnTo>
                    <a:pt x="1103" y="4024"/>
                  </a:lnTo>
                  <a:lnTo>
                    <a:pt x="1094" y="4033"/>
                  </a:lnTo>
                  <a:lnTo>
                    <a:pt x="1077" y="4041"/>
                  </a:lnTo>
                  <a:lnTo>
                    <a:pt x="1050" y="4050"/>
                  </a:lnTo>
                  <a:lnTo>
                    <a:pt x="980" y="4059"/>
                  </a:lnTo>
                  <a:lnTo>
                    <a:pt x="953" y="4068"/>
                  </a:lnTo>
                  <a:lnTo>
                    <a:pt x="918" y="4094"/>
                  </a:lnTo>
                  <a:lnTo>
                    <a:pt x="918" y="4094"/>
                  </a:lnTo>
                  <a:lnTo>
                    <a:pt x="891" y="4121"/>
                  </a:lnTo>
                  <a:lnTo>
                    <a:pt x="856" y="4130"/>
                  </a:lnTo>
                  <a:lnTo>
                    <a:pt x="777" y="4147"/>
                  </a:lnTo>
                  <a:lnTo>
                    <a:pt x="697" y="4165"/>
                  </a:lnTo>
                  <a:lnTo>
                    <a:pt x="662" y="4183"/>
                  </a:lnTo>
                  <a:lnTo>
                    <a:pt x="636" y="4200"/>
                  </a:lnTo>
                  <a:lnTo>
                    <a:pt x="636" y="4200"/>
                  </a:lnTo>
                  <a:lnTo>
                    <a:pt x="627" y="4218"/>
                  </a:lnTo>
                  <a:lnTo>
                    <a:pt x="636" y="4236"/>
                  </a:lnTo>
                  <a:lnTo>
                    <a:pt x="662" y="4253"/>
                  </a:lnTo>
                  <a:lnTo>
                    <a:pt x="688" y="4262"/>
                  </a:lnTo>
                  <a:lnTo>
                    <a:pt x="750" y="4289"/>
                  </a:lnTo>
                  <a:lnTo>
                    <a:pt x="777" y="4297"/>
                  </a:lnTo>
                  <a:lnTo>
                    <a:pt x="794" y="4315"/>
                  </a:lnTo>
                  <a:lnTo>
                    <a:pt x="794" y="4315"/>
                  </a:lnTo>
                  <a:lnTo>
                    <a:pt x="794" y="4333"/>
                  </a:lnTo>
                  <a:lnTo>
                    <a:pt x="777" y="4341"/>
                  </a:lnTo>
                  <a:lnTo>
                    <a:pt x="750" y="4350"/>
                  </a:lnTo>
                  <a:lnTo>
                    <a:pt x="715" y="4350"/>
                  </a:lnTo>
                  <a:lnTo>
                    <a:pt x="627" y="4341"/>
                  </a:lnTo>
                  <a:lnTo>
                    <a:pt x="538" y="4324"/>
                  </a:lnTo>
                  <a:lnTo>
                    <a:pt x="538" y="4324"/>
                  </a:lnTo>
                  <a:lnTo>
                    <a:pt x="512" y="4324"/>
                  </a:lnTo>
                  <a:lnTo>
                    <a:pt x="486" y="4333"/>
                  </a:lnTo>
                  <a:lnTo>
                    <a:pt x="468" y="4350"/>
                  </a:lnTo>
                  <a:lnTo>
                    <a:pt x="459" y="4377"/>
                  </a:lnTo>
                  <a:lnTo>
                    <a:pt x="441" y="4394"/>
                  </a:lnTo>
                  <a:lnTo>
                    <a:pt x="433" y="4412"/>
                  </a:lnTo>
                  <a:lnTo>
                    <a:pt x="406" y="4430"/>
                  </a:lnTo>
                  <a:lnTo>
                    <a:pt x="380" y="4430"/>
                  </a:lnTo>
                  <a:lnTo>
                    <a:pt x="380" y="4430"/>
                  </a:lnTo>
                  <a:lnTo>
                    <a:pt x="344" y="4430"/>
                  </a:lnTo>
                  <a:lnTo>
                    <a:pt x="318" y="4430"/>
                  </a:lnTo>
                  <a:lnTo>
                    <a:pt x="283" y="4447"/>
                  </a:lnTo>
                  <a:lnTo>
                    <a:pt x="256" y="4465"/>
                  </a:lnTo>
                  <a:lnTo>
                    <a:pt x="238" y="4491"/>
                  </a:lnTo>
                  <a:lnTo>
                    <a:pt x="230" y="4518"/>
                  </a:lnTo>
                  <a:lnTo>
                    <a:pt x="230" y="4536"/>
                  </a:lnTo>
                  <a:lnTo>
                    <a:pt x="247" y="4562"/>
                  </a:lnTo>
                  <a:lnTo>
                    <a:pt x="247" y="4562"/>
                  </a:lnTo>
                  <a:lnTo>
                    <a:pt x="265" y="4580"/>
                  </a:lnTo>
                  <a:lnTo>
                    <a:pt x="265" y="4597"/>
                  </a:lnTo>
                  <a:lnTo>
                    <a:pt x="256" y="4615"/>
                  </a:lnTo>
                  <a:lnTo>
                    <a:pt x="238" y="4615"/>
                  </a:lnTo>
                  <a:lnTo>
                    <a:pt x="186" y="4615"/>
                  </a:lnTo>
                  <a:lnTo>
                    <a:pt x="133" y="4597"/>
                  </a:lnTo>
                  <a:lnTo>
                    <a:pt x="133" y="4597"/>
                  </a:lnTo>
                  <a:lnTo>
                    <a:pt x="115" y="4589"/>
                  </a:lnTo>
                  <a:lnTo>
                    <a:pt x="88" y="4589"/>
                  </a:lnTo>
                  <a:lnTo>
                    <a:pt x="71" y="4597"/>
                  </a:lnTo>
                  <a:lnTo>
                    <a:pt x="53" y="4615"/>
                  </a:lnTo>
                  <a:lnTo>
                    <a:pt x="18" y="4668"/>
                  </a:lnTo>
                  <a:lnTo>
                    <a:pt x="0" y="4730"/>
                  </a:lnTo>
                  <a:lnTo>
                    <a:pt x="0" y="4730"/>
                  </a:lnTo>
                  <a:lnTo>
                    <a:pt x="0" y="4756"/>
                  </a:lnTo>
                  <a:lnTo>
                    <a:pt x="9" y="4774"/>
                  </a:lnTo>
                  <a:lnTo>
                    <a:pt x="27" y="4800"/>
                  </a:lnTo>
                  <a:lnTo>
                    <a:pt x="53" y="4818"/>
                  </a:lnTo>
                  <a:lnTo>
                    <a:pt x="97" y="4844"/>
                  </a:lnTo>
                  <a:lnTo>
                    <a:pt x="106" y="4862"/>
                  </a:lnTo>
                  <a:lnTo>
                    <a:pt x="115" y="4880"/>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4" name="Freeform 38"/>
            <p:cNvSpPr>
              <a:spLocks noChangeArrowheads="1"/>
            </p:cNvSpPr>
            <p:nvPr/>
          </p:nvSpPr>
          <p:spPr bwMode="auto">
            <a:xfrm>
              <a:off x="7111206" y="-55562"/>
              <a:ext cx="2039937" cy="4367212"/>
            </a:xfrm>
            <a:custGeom>
              <a:avLst/>
              <a:gdLst>
                <a:gd name="T0" fmla="*/ 5330 w 5666"/>
                <a:gd name="T1" fmla="*/ 1217 h 12133"/>
                <a:gd name="T2" fmla="*/ 5621 w 5666"/>
                <a:gd name="T3" fmla="*/ 838 h 12133"/>
                <a:gd name="T4" fmla="*/ 4871 w 5666"/>
                <a:gd name="T5" fmla="*/ 688 h 12133"/>
                <a:gd name="T6" fmla="*/ 5012 w 5666"/>
                <a:gd name="T7" fmla="*/ 1014 h 12133"/>
                <a:gd name="T8" fmla="*/ 5030 w 5666"/>
                <a:gd name="T9" fmla="*/ 1456 h 12133"/>
                <a:gd name="T10" fmla="*/ 4977 w 5666"/>
                <a:gd name="T11" fmla="*/ 1967 h 12133"/>
                <a:gd name="T12" fmla="*/ 4588 w 5666"/>
                <a:gd name="T13" fmla="*/ 1800 h 12133"/>
                <a:gd name="T14" fmla="*/ 4041 w 5666"/>
                <a:gd name="T15" fmla="*/ 1994 h 12133"/>
                <a:gd name="T16" fmla="*/ 3847 w 5666"/>
                <a:gd name="T17" fmla="*/ 2541 h 12133"/>
                <a:gd name="T18" fmla="*/ 3485 w 5666"/>
                <a:gd name="T19" fmla="*/ 2638 h 12133"/>
                <a:gd name="T20" fmla="*/ 2744 w 5666"/>
                <a:gd name="T21" fmla="*/ 2514 h 12133"/>
                <a:gd name="T22" fmla="*/ 3124 w 5666"/>
                <a:gd name="T23" fmla="*/ 2850 h 12133"/>
                <a:gd name="T24" fmla="*/ 2841 w 5666"/>
                <a:gd name="T25" fmla="*/ 3035 h 12133"/>
                <a:gd name="T26" fmla="*/ 2312 w 5666"/>
                <a:gd name="T27" fmla="*/ 2832 h 12133"/>
                <a:gd name="T28" fmla="*/ 2144 w 5666"/>
                <a:gd name="T29" fmla="*/ 2320 h 12133"/>
                <a:gd name="T30" fmla="*/ 2091 w 5666"/>
                <a:gd name="T31" fmla="*/ 1932 h 12133"/>
                <a:gd name="T32" fmla="*/ 1535 w 5666"/>
                <a:gd name="T33" fmla="*/ 1588 h 12133"/>
                <a:gd name="T34" fmla="*/ 1632 w 5666"/>
                <a:gd name="T35" fmla="*/ 1517 h 12133"/>
                <a:gd name="T36" fmla="*/ 3318 w 5666"/>
                <a:gd name="T37" fmla="*/ 1967 h 12133"/>
                <a:gd name="T38" fmla="*/ 4094 w 5666"/>
                <a:gd name="T39" fmla="*/ 1270 h 12133"/>
                <a:gd name="T40" fmla="*/ 3680 w 5666"/>
                <a:gd name="T41" fmla="*/ 953 h 12133"/>
                <a:gd name="T42" fmla="*/ 2894 w 5666"/>
                <a:gd name="T43" fmla="*/ 538 h 12133"/>
                <a:gd name="T44" fmla="*/ 2100 w 5666"/>
                <a:gd name="T45" fmla="*/ 273 h 12133"/>
                <a:gd name="T46" fmla="*/ 1509 w 5666"/>
                <a:gd name="T47" fmla="*/ 264 h 12133"/>
                <a:gd name="T48" fmla="*/ 1597 w 5666"/>
                <a:gd name="T49" fmla="*/ 79 h 12133"/>
                <a:gd name="T50" fmla="*/ 1174 w 5666"/>
                <a:gd name="T51" fmla="*/ 106 h 12133"/>
                <a:gd name="T52" fmla="*/ 768 w 5666"/>
                <a:gd name="T53" fmla="*/ 256 h 12133"/>
                <a:gd name="T54" fmla="*/ 388 w 5666"/>
                <a:gd name="T55" fmla="*/ 529 h 12133"/>
                <a:gd name="T56" fmla="*/ 476 w 5666"/>
                <a:gd name="T57" fmla="*/ 944 h 12133"/>
                <a:gd name="T58" fmla="*/ 556 w 5666"/>
                <a:gd name="T59" fmla="*/ 1447 h 12133"/>
                <a:gd name="T60" fmla="*/ 723 w 5666"/>
                <a:gd name="T61" fmla="*/ 2188 h 12133"/>
                <a:gd name="T62" fmla="*/ 671 w 5666"/>
                <a:gd name="T63" fmla="*/ 2532 h 12133"/>
                <a:gd name="T64" fmla="*/ 794 w 5666"/>
                <a:gd name="T65" fmla="*/ 2797 h 12133"/>
                <a:gd name="T66" fmla="*/ 794 w 5666"/>
                <a:gd name="T67" fmla="*/ 3159 h 12133"/>
                <a:gd name="T68" fmla="*/ 988 w 5666"/>
                <a:gd name="T69" fmla="*/ 3829 h 12133"/>
                <a:gd name="T70" fmla="*/ 168 w 5666"/>
                <a:gd name="T71" fmla="*/ 4597 h 12133"/>
                <a:gd name="T72" fmla="*/ 715 w 5666"/>
                <a:gd name="T73" fmla="*/ 4791 h 12133"/>
                <a:gd name="T74" fmla="*/ 247 w 5666"/>
                <a:gd name="T75" fmla="*/ 4976 h 12133"/>
                <a:gd name="T76" fmla="*/ 9 w 5666"/>
                <a:gd name="T77" fmla="*/ 5409 h 12133"/>
                <a:gd name="T78" fmla="*/ 18 w 5666"/>
                <a:gd name="T79" fmla="*/ 5832 h 12133"/>
                <a:gd name="T80" fmla="*/ 176 w 5666"/>
                <a:gd name="T81" fmla="*/ 6326 h 12133"/>
                <a:gd name="T82" fmla="*/ 538 w 5666"/>
                <a:gd name="T83" fmla="*/ 6609 h 12133"/>
                <a:gd name="T84" fmla="*/ 1015 w 5666"/>
                <a:gd name="T85" fmla="*/ 6741 h 12133"/>
                <a:gd name="T86" fmla="*/ 1174 w 5666"/>
                <a:gd name="T87" fmla="*/ 7315 h 12133"/>
                <a:gd name="T88" fmla="*/ 1535 w 5666"/>
                <a:gd name="T89" fmla="*/ 7668 h 12133"/>
                <a:gd name="T90" fmla="*/ 1191 w 5666"/>
                <a:gd name="T91" fmla="*/ 7931 h 12133"/>
                <a:gd name="T92" fmla="*/ 1641 w 5666"/>
                <a:gd name="T93" fmla="*/ 8117 h 12133"/>
                <a:gd name="T94" fmla="*/ 1959 w 5666"/>
                <a:gd name="T95" fmla="*/ 8390 h 12133"/>
                <a:gd name="T96" fmla="*/ 2382 w 5666"/>
                <a:gd name="T97" fmla="*/ 8832 h 12133"/>
                <a:gd name="T98" fmla="*/ 2788 w 5666"/>
                <a:gd name="T99" fmla="*/ 8920 h 12133"/>
                <a:gd name="T100" fmla="*/ 3300 w 5666"/>
                <a:gd name="T101" fmla="*/ 9087 h 12133"/>
                <a:gd name="T102" fmla="*/ 3715 w 5666"/>
                <a:gd name="T103" fmla="*/ 9343 h 12133"/>
                <a:gd name="T104" fmla="*/ 3635 w 5666"/>
                <a:gd name="T105" fmla="*/ 9555 h 12133"/>
                <a:gd name="T106" fmla="*/ 3406 w 5666"/>
                <a:gd name="T107" fmla="*/ 9837 h 12133"/>
                <a:gd name="T108" fmla="*/ 3432 w 5666"/>
                <a:gd name="T109" fmla="*/ 10120 h 12133"/>
                <a:gd name="T110" fmla="*/ 3212 w 5666"/>
                <a:gd name="T111" fmla="*/ 10490 h 12133"/>
                <a:gd name="T112" fmla="*/ 2947 w 5666"/>
                <a:gd name="T113" fmla="*/ 10808 h 12133"/>
                <a:gd name="T114" fmla="*/ 2921 w 5666"/>
                <a:gd name="T115" fmla="*/ 11029 h 12133"/>
                <a:gd name="T116" fmla="*/ 3777 w 5666"/>
                <a:gd name="T117" fmla="*/ 11479 h 12133"/>
                <a:gd name="T118" fmla="*/ 4677 w 5666"/>
                <a:gd name="T119" fmla="*/ 11708 h 12133"/>
                <a:gd name="T120" fmla="*/ 5294 w 5666"/>
                <a:gd name="T121" fmla="*/ 11805 h 12133"/>
                <a:gd name="T122" fmla="*/ 5665 w 5666"/>
                <a:gd name="T123" fmla="*/ 1632 h 1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66" h="12133">
                  <a:moveTo>
                    <a:pt x="5577" y="1632"/>
                  </a:moveTo>
                  <a:lnTo>
                    <a:pt x="5577" y="1632"/>
                  </a:lnTo>
                  <a:lnTo>
                    <a:pt x="5533" y="1623"/>
                  </a:lnTo>
                  <a:lnTo>
                    <a:pt x="5506" y="1597"/>
                  </a:lnTo>
                  <a:lnTo>
                    <a:pt x="5471" y="1561"/>
                  </a:lnTo>
                  <a:lnTo>
                    <a:pt x="5444" y="1526"/>
                  </a:lnTo>
                  <a:lnTo>
                    <a:pt x="5400" y="1447"/>
                  </a:lnTo>
                  <a:lnTo>
                    <a:pt x="5365" y="1420"/>
                  </a:lnTo>
                  <a:lnTo>
                    <a:pt x="5339" y="1403"/>
                  </a:lnTo>
                  <a:lnTo>
                    <a:pt x="5339" y="1403"/>
                  </a:lnTo>
                  <a:lnTo>
                    <a:pt x="5312" y="1394"/>
                  </a:lnTo>
                  <a:lnTo>
                    <a:pt x="5294" y="1376"/>
                  </a:lnTo>
                  <a:lnTo>
                    <a:pt x="5286" y="1350"/>
                  </a:lnTo>
                  <a:lnTo>
                    <a:pt x="5294" y="1323"/>
                  </a:lnTo>
                  <a:lnTo>
                    <a:pt x="5303" y="1261"/>
                  </a:lnTo>
                  <a:lnTo>
                    <a:pt x="5330" y="1217"/>
                  </a:lnTo>
                  <a:lnTo>
                    <a:pt x="5330" y="1217"/>
                  </a:lnTo>
                  <a:lnTo>
                    <a:pt x="5339" y="1200"/>
                  </a:lnTo>
                  <a:lnTo>
                    <a:pt x="5356" y="1191"/>
                  </a:lnTo>
                  <a:lnTo>
                    <a:pt x="5400" y="1182"/>
                  </a:lnTo>
                  <a:lnTo>
                    <a:pt x="5462" y="1173"/>
                  </a:lnTo>
                  <a:lnTo>
                    <a:pt x="5497" y="1156"/>
                  </a:lnTo>
                  <a:lnTo>
                    <a:pt x="5533" y="1138"/>
                  </a:lnTo>
                  <a:lnTo>
                    <a:pt x="5533" y="1138"/>
                  </a:lnTo>
                  <a:lnTo>
                    <a:pt x="5568" y="1120"/>
                  </a:lnTo>
                  <a:lnTo>
                    <a:pt x="5603" y="1111"/>
                  </a:lnTo>
                  <a:lnTo>
                    <a:pt x="5630" y="1111"/>
                  </a:lnTo>
                  <a:lnTo>
                    <a:pt x="5665" y="1111"/>
                  </a:lnTo>
                  <a:lnTo>
                    <a:pt x="5665" y="926"/>
                  </a:lnTo>
                  <a:lnTo>
                    <a:pt x="5665" y="926"/>
                  </a:lnTo>
                  <a:lnTo>
                    <a:pt x="5639" y="882"/>
                  </a:lnTo>
                  <a:lnTo>
                    <a:pt x="5621" y="838"/>
                  </a:lnTo>
                  <a:lnTo>
                    <a:pt x="5621" y="838"/>
                  </a:lnTo>
                  <a:lnTo>
                    <a:pt x="5603" y="803"/>
                  </a:lnTo>
                  <a:lnTo>
                    <a:pt x="5577" y="767"/>
                  </a:lnTo>
                  <a:lnTo>
                    <a:pt x="5533" y="750"/>
                  </a:lnTo>
                  <a:lnTo>
                    <a:pt x="5471" y="732"/>
                  </a:lnTo>
                  <a:lnTo>
                    <a:pt x="5418" y="723"/>
                  </a:lnTo>
                  <a:lnTo>
                    <a:pt x="5356" y="714"/>
                  </a:lnTo>
                  <a:lnTo>
                    <a:pt x="5294" y="723"/>
                  </a:lnTo>
                  <a:lnTo>
                    <a:pt x="5241" y="732"/>
                  </a:lnTo>
                  <a:lnTo>
                    <a:pt x="5241" y="732"/>
                  </a:lnTo>
                  <a:lnTo>
                    <a:pt x="5188" y="741"/>
                  </a:lnTo>
                  <a:lnTo>
                    <a:pt x="5144" y="750"/>
                  </a:lnTo>
                  <a:lnTo>
                    <a:pt x="5038" y="741"/>
                  </a:lnTo>
                  <a:lnTo>
                    <a:pt x="4950" y="723"/>
                  </a:lnTo>
                  <a:lnTo>
                    <a:pt x="4871" y="688"/>
                  </a:lnTo>
                  <a:lnTo>
                    <a:pt x="4871" y="688"/>
                  </a:lnTo>
                  <a:lnTo>
                    <a:pt x="4844" y="679"/>
                  </a:lnTo>
                  <a:lnTo>
                    <a:pt x="4818" y="688"/>
                  </a:lnTo>
                  <a:lnTo>
                    <a:pt x="4809" y="697"/>
                  </a:lnTo>
                  <a:lnTo>
                    <a:pt x="4809" y="723"/>
                  </a:lnTo>
                  <a:lnTo>
                    <a:pt x="4827" y="741"/>
                  </a:lnTo>
                  <a:lnTo>
                    <a:pt x="4844" y="767"/>
                  </a:lnTo>
                  <a:lnTo>
                    <a:pt x="4880" y="794"/>
                  </a:lnTo>
                  <a:lnTo>
                    <a:pt x="4924" y="803"/>
                  </a:lnTo>
                  <a:lnTo>
                    <a:pt x="4924" y="803"/>
                  </a:lnTo>
                  <a:lnTo>
                    <a:pt x="4968" y="820"/>
                  </a:lnTo>
                  <a:lnTo>
                    <a:pt x="4994" y="847"/>
                  </a:lnTo>
                  <a:lnTo>
                    <a:pt x="5003" y="873"/>
                  </a:lnTo>
                  <a:lnTo>
                    <a:pt x="5012" y="900"/>
                  </a:lnTo>
                  <a:lnTo>
                    <a:pt x="5012" y="961"/>
                  </a:lnTo>
                  <a:lnTo>
                    <a:pt x="5012" y="988"/>
                  </a:lnTo>
                  <a:lnTo>
                    <a:pt x="5012" y="1014"/>
                  </a:lnTo>
                  <a:lnTo>
                    <a:pt x="5012" y="1014"/>
                  </a:lnTo>
                  <a:lnTo>
                    <a:pt x="5021" y="1041"/>
                  </a:lnTo>
                  <a:lnTo>
                    <a:pt x="5012" y="1076"/>
                  </a:lnTo>
                  <a:lnTo>
                    <a:pt x="4994" y="1156"/>
                  </a:lnTo>
                  <a:lnTo>
                    <a:pt x="4950" y="1253"/>
                  </a:lnTo>
                  <a:lnTo>
                    <a:pt x="4897" y="1341"/>
                  </a:lnTo>
                  <a:lnTo>
                    <a:pt x="4897" y="1341"/>
                  </a:lnTo>
                  <a:lnTo>
                    <a:pt x="4871" y="1376"/>
                  </a:lnTo>
                  <a:lnTo>
                    <a:pt x="4862" y="1411"/>
                  </a:lnTo>
                  <a:lnTo>
                    <a:pt x="4862" y="1429"/>
                  </a:lnTo>
                  <a:lnTo>
                    <a:pt x="4871" y="1438"/>
                  </a:lnTo>
                  <a:lnTo>
                    <a:pt x="4888" y="1447"/>
                  </a:lnTo>
                  <a:lnTo>
                    <a:pt x="4915" y="1447"/>
                  </a:lnTo>
                  <a:lnTo>
                    <a:pt x="4994" y="1447"/>
                  </a:lnTo>
                  <a:lnTo>
                    <a:pt x="4994" y="1447"/>
                  </a:lnTo>
                  <a:lnTo>
                    <a:pt x="5030" y="1456"/>
                  </a:lnTo>
                  <a:lnTo>
                    <a:pt x="5065" y="1473"/>
                  </a:lnTo>
                  <a:lnTo>
                    <a:pt x="5083" y="1500"/>
                  </a:lnTo>
                  <a:lnTo>
                    <a:pt x="5091" y="1535"/>
                  </a:lnTo>
                  <a:lnTo>
                    <a:pt x="5100" y="1623"/>
                  </a:lnTo>
                  <a:lnTo>
                    <a:pt x="5109" y="1712"/>
                  </a:lnTo>
                  <a:lnTo>
                    <a:pt x="5109" y="1712"/>
                  </a:lnTo>
                  <a:lnTo>
                    <a:pt x="5100" y="1756"/>
                  </a:lnTo>
                  <a:lnTo>
                    <a:pt x="5091" y="1782"/>
                  </a:lnTo>
                  <a:lnTo>
                    <a:pt x="5056" y="1835"/>
                  </a:lnTo>
                  <a:lnTo>
                    <a:pt x="5030" y="1888"/>
                  </a:lnTo>
                  <a:lnTo>
                    <a:pt x="5021" y="1914"/>
                  </a:lnTo>
                  <a:lnTo>
                    <a:pt x="5012" y="1941"/>
                  </a:lnTo>
                  <a:lnTo>
                    <a:pt x="5012" y="1941"/>
                  </a:lnTo>
                  <a:lnTo>
                    <a:pt x="5012" y="1967"/>
                  </a:lnTo>
                  <a:lnTo>
                    <a:pt x="4994" y="1967"/>
                  </a:lnTo>
                  <a:lnTo>
                    <a:pt x="4977" y="1967"/>
                  </a:lnTo>
                  <a:lnTo>
                    <a:pt x="4959" y="1959"/>
                  </a:lnTo>
                  <a:lnTo>
                    <a:pt x="4915" y="1932"/>
                  </a:lnTo>
                  <a:lnTo>
                    <a:pt x="4897" y="1932"/>
                  </a:lnTo>
                  <a:lnTo>
                    <a:pt x="4888" y="1932"/>
                  </a:lnTo>
                  <a:lnTo>
                    <a:pt x="4888" y="1932"/>
                  </a:lnTo>
                  <a:lnTo>
                    <a:pt x="4871" y="1950"/>
                  </a:lnTo>
                  <a:lnTo>
                    <a:pt x="4862" y="1950"/>
                  </a:lnTo>
                  <a:lnTo>
                    <a:pt x="4836" y="1932"/>
                  </a:lnTo>
                  <a:lnTo>
                    <a:pt x="4818" y="1897"/>
                  </a:lnTo>
                  <a:lnTo>
                    <a:pt x="4800" y="1853"/>
                  </a:lnTo>
                  <a:lnTo>
                    <a:pt x="4800" y="1853"/>
                  </a:lnTo>
                  <a:lnTo>
                    <a:pt x="4783" y="1826"/>
                  </a:lnTo>
                  <a:lnTo>
                    <a:pt x="4756" y="1817"/>
                  </a:lnTo>
                  <a:lnTo>
                    <a:pt x="4721" y="1809"/>
                  </a:lnTo>
                  <a:lnTo>
                    <a:pt x="4677" y="1800"/>
                  </a:lnTo>
                  <a:lnTo>
                    <a:pt x="4588" y="1800"/>
                  </a:lnTo>
                  <a:lnTo>
                    <a:pt x="4536" y="1800"/>
                  </a:lnTo>
                  <a:lnTo>
                    <a:pt x="4500" y="1791"/>
                  </a:lnTo>
                  <a:lnTo>
                    <a:pt x="4500" y="1791"/>
                  </a:lnTo>
                  <a:lnTo>
                    <a:pt x="4465" y="1782"/>
                  </a:lnTo>
                  <a:lnTo>
                    <a:pt x="4430" y="1782"/>
                  </a:lnTo>
                  <a:lnTo>
                    <a:pt x="4403" y="1791"/>
                  </a:lnTo>
                  <a:lnTo>
                    <a:pt x="4385" y="1800"/>
                  </a:lnTo>
                  <a:lnTo>
                    <a:pt x="4341" y="1835"/>
                  </a:lnTo>
                  <a:lnTo>
                    <a:pt x="4306" y="1879"/>
                  </a:lnTo>
                  <a:lnTo>
                    <a:pt x="4306" y="1879"/>
                  </a:lnTo>
                  <a:lnTo>
                    <a:pt x="4288" y="1906"/>
                  </a:lnTo>
                  <a:lnTo>
                    <a:pt x="4262" y="1932"/>
                  </a:lnTo>
                  <a:lnTo>
                    <a:pt x="4191" y="1967"/>
                  </a:lnTo>
                  <a:lnTo>
                    <a:pt x="4112" y="1985"/>
                  </a:lnTo>
                  <a:lnTo>
                    <a:pt x="4041" y="1994"/>
                  </a:lnTo>
                  <a:lnTo>
                    <a:pt x="4041" y="1994"/>
                  </a:lnTo>
                  <a:lnTo>
                    <a:pt x="4015" y="2012"/>
                  </a:lnTo>
                  <a:lnTo>
                    <a:pt x="3980" y="2029"/>
                  </a:lnTo>
                  <a:lnTo>
                    <a:pt x="3900" y="2082"/>
                  </a:lnTo>
                  <a:lnTo>
                    <a:pt x="3830" y="2153"/>
                  </a:lnTo>
                  <a:lnTo>
                    <a:pt x="3759" y="2206"/>
                  </a:lnTo>
                  <a:lnTo>
                    <a:pt x="3759" y="2206"/>
                  </a:lnTo>
                  <a:lnTo>
                    <a:pt x="3733" y="2223"/>
                  </a:lnTo>
                  <a:lnTo>
                    <a:pt x="3715" y="2250"/>
                  </a:lnTo>
                  <a:lnTo>
                    <a:pt x="3697" y="2285"/>
                  </a:lnTo>
                  <a:lnTo>
                    <a:pt x="3697" y="2312"/>
                  </a:lnTo>
                  <a:lnTo>
                    <a:pt x="3706" y="2347"/>
                  </a:lnTo>
                  <a:lnTo>
                    <a:pt x="3715" y="2382"/>
                  </a:lnTo>
                  <a:lnTo>
                    <a:pt x="3741" y="2426"/>
                  </a:lnTo>
                  <a:lnTo>
                    <a:pt x="3777" y="2462"/>
                  </a:lnTo>
                  <a:lnTo>
                    <a:pt x="3777" y="2462"/>
                  </a:lnTo>
                  <a:lnTo>
                    <a:pt x="3847" y="2541"/>
                  </a:lnTo>
                  <a:lnTo>
                    <a:pt x="3883" y="2603"/>
                  </a:lnTo>
                  <a:lnTo>
                    <a:pt x="3900" y="2647"/>
                  </a:lnTo>
                  <a:lnTo>
                    <a:pt x="3900" y="2700"/>
                  </a:lnTo>
                  <a:lnTo>
                    <a:pt x="3900" y="2700"/>
                  </a:lnTo>
                  <a:lnTo>
                    <a:pt x="3891" y="2709"/>
                  </a:lnTo>
                  <a:lnTo>
                    <a:pt x="3883" y="2717"/>
                  </a:lnTo>
                  <a:lnTo>
                    <a:pt x="3847" y="2726"/>
                  </a:lnTo>
                  <a:lnTo>
                    <a:pt x="3794" y="2735"/>
                  </a:lnTo>
                  <a:lnTo>
                    <a:pt x="3741" y="2726"/>
                  </a:lnTo>
                  <a:lnTo>
                    <a:pt x="3680" y="2726"/>
                  </a:lnTo>
                  <a:lnTo>
                    <a:pt x="3618" y="2709"/>
                  </a:lnTo>
                  <a:lnTo>
                    <a:pt x="3574" y="2700"/>
                  </a:lnTo>
                  <a:lnTo>
                    <a:pt x="3547" y="2673"/>
                  </a:lnTo>
                  <a:lnTo>
                    <a:pt x="3547" y="2673"/>
                  </a:lnTo>
                  <a:lnTo>
                    <a:pt x="3521" y="2656"/>
                  </a:lnTo>
                  <a:lnTo>
                    <a:pt x="3485" y="2638"/>
                  </a:lnTo>
                  <a:lnTo>
                    <a:pt x="3397" y="2612"/>
                  </a:lnTo>
                  <a:lnTo>
                    <a:pt x="3309" y="2603"/>
                  </a:lnTo>
                  <a:lnTo>
                    <a:pt x="3238" y="2603"/>
                  </a:lnTo>
                  <a:lnTo>
                    <a:pt x="3238" y="2603"/>
                  </a:lnTo>
                  <a:lnTo>
                    <a:pt x="3203" y="2603"/>
                  </a:lnTo>
                  <a:lnTo>
                    <a:pt x="3168" y="2576"/>
                  </a:lnTo>
                  <a:lnTo>
                    <a:pt x="3080" y="2506"/>
                  </a:lnTo>
                  <a:lnTo>
                    <a:pt x="2982" y="2435"/>
                  </a:lnTo>
                  <a:lnTo>
                    <a:pt x="2938" y="2409"/>
                  </a:lnTo>
                  <a:lnTo>
                    <a:pt x="2894" y="2400"/>
                  </a:lnTo>
                  <a:lnTo>
                    <a:pt x="2894" y="2400"/>
                  </a:lnTo>
                  <a:lnTo>
                    <a:pt x="2868" y="2409"/>
                  </a:lnTo>
                  <a:lnTo>
                    <a:pt x="2832" y="2417"/>
                  </a:lnTo>
                  <a:lnTo>
                    <a:pt x="2806" y="2435"/>
                  </a:lnTo>
                  <a:lnTo>
                    <a:pt x="2788" y="2462"/>
                  </a:lnTo>
                  <a:lnTo>
                    <a:pt x="2744" y="2514"/>
                  </a:lnTo>
                  <a:lnTo>
                    <a:pt x="2718" y="2567"/>
                  </a:lnTo>
                  <a:lnTo>
                    <a:pt x="2718" y="2567"/>
                  </a:lnTo>
                  <a:lnTo>
                    <a:pt x="2709" y="2585"/>
                  </a:lnTo>
                  <a:lnTo>
                    <a:pt x="2709" y="2603"/>
                  </a:lnTo>
                  <a:lnTo>
                    <a:pt x="2735" y="2638"/>
                  </a:lnTo>
                  <a:lnTo>
                    <a:pt x="2771" y="2682"/>
                  </a:lnTo>
                  <a:lnTo>
                    <a:pt x="2806" y="2744"/>
                  </a:lnTo>
                  <a:lnTo>
                    <a:pt x="2806" y="2744"/>
                  </a:lnTo>
                  <a:lnTo>
                    <a:pt x="2824" y="2770"/>
                  </a:lnTo>
                  <a:lnTo>
                    <a:pt x="2859" y="2797"/>
                  </a:lnTo>
                  <a:lnTo>
                    <a:pt x="2894" y="2815"/>
                  </a:lnTo>
                  <a:lnTo>
                    <a:pt x="2938" y="2823"/>
                  </a:lnTo>
                  <a:lnTo>
                    <a:pt x="3018" y="2841"/>
                  </a:lnTo>
                  <a:lnTo>
                    <a:pt x="3097" y="2841"/>
                  </a:lnTo>
                  <a:lnTo>
                    <a:pt x="3097" y="2841"/>
                  </a:lnTo>
                  <a:lnTo>
                    <a:pt x="3124" y="2850"/>
                  </a:lnTo>
                  <a:lnTo>
                    <a:pt x="3141" y="2859"/>
                  </a:lnTo>
                  <a:lnTo>
                    <a:pt x="3150" y="2885"/>
                  </a:lnTo>
                  <a:lnTo>
                    <a:pt x="3150" y="2912"/>
                  </a:lnTo>
                  <a:lnTo>
                    <a:pt x="3141" y="2973"/>
                  </a:lnTo>
                  <a:lnTo>
                    <a:pt x="3124" y="3026"/>
                  </a:lnTo>
                  <a:lnTo>
                    <a:pt x="3124" y="3026"/>
                  </a:lnTo>
                  <a:lnTo>
                    <a:pt x="3106" y="3044"/>
                  </a:lnTo>
                  <a:lnTo>
                    <a:pt x="3080" y="3062"/>
                  </a:lnTo>
                  <a:lnTo>
                    <a:pt x="3018" y="3079"/>
                  </a:lnTo>
                  <a:lnTo>
                    <a:pt x="2982" y="3088"/>
                  </a:lnTo>
                  <a:lnTo>
                    <a:pt x="2947" y="3079"/>
                  </a:lnTo>
                  <a:lnTo>
                    <a:pt x="2921" y="3070"/>
                  </a:lnTo>
                  <a:lnTo>
                    <a:pt x="2894" y="3053"/>
                  </a:lnTo>
                  <a:lnTo>
                    <a:pt x="2894" y="3053"/>
                  </a:lnTo>
                  <a:lnTo>
                    <a:pt x="2877" y="3044"/>
                  </a:lnTo>
                  <a:lnTo>
                    <a:pt x="2841" y="3035"/>
                  </a:lnTo>
                  <a:lnTo>
                    <a:pt x="2771" y="3026"/>
                  </a:lnTo>
                  <a:lnTo>
                    <a:pt x="2700" y="3017"/>
                  </a:lnTo>
                  <a:lnTo>
                    <a:pt x="2674" y="3009"/>
                  </a:lnTo>
                  <a:lnTo>
                    <a:pt x="2665" y="2991"/>
                  </a:lnTo>
                  <a:lnTo>
                    <a:pt x="2665" y="2991"/>
                  </a:lnTo>
                  <a:lnTo>
                    <a:pt x="2656" y="2956"/>
                  </a:lnTo>
                  <a:lnTo>
                    <a:pt x="2638" y="2929"/>
                  </a:lnTo>
                  <a:lnTo>
                    <a:pt x="2612" y="2903"/>
                  </a:lnTo>
                  <a:lnTo>
                    <a:pt x="2577" y="2876"/>
                  </a:lnTo>
                  <a:lnTo>
                    <a:pt x="2541" y="2850"/>
                  </a:lnTo>
                  <a:lnTo>
                    <a:pt x="2488" y="2841"/>
                  </a:lnTo>
                  <a:lnTo>
                    <a:pt x="2444" y="2832"/>
                  </a:lnTo>
                  <a:lnTo>
                    <a:pt x="2391" y="2832"/>
                  </a:lnTo>
                  <a:lnTo>
                    <a:pt x="2391" y="2832"/>
                  </a:lnTo>
                  <a:lnTo>
                    <a:pt x="2347" y="2832"/>
                  </a:lnTo>
                  <a:lnTo>
                    <a:pt x="2312" y="2832"/>
                  </a:lnTo>
                  <a:lnTo>
                    <a:pt x="2285" y="2815"/>
                  </a:lnTo>
                  <a:lnTo>
                    <a:pt x="2259" y="2797"/>
                  </a:lnTo>
                  <a:lnTo>
                    <a:pt x="2250" y="2770"/>
                  </a:lnTo>
                  <a:lnTo>
                    <a:pt x="2241" y="2735"/>
                  </a:lnTo>
                  <a:lnTo>
                    <a:pt x="2241" y="2665"/>
                  </a:lnTo>
                  <a:lnTo>
                    <a:pt x="2241" y="2665"/>
                  </a:lnTo>
                  <a:lnTo>
                    <a:pt x="2241" y="2620"/>
                  </a:lnTo>
                  <a:lnTo>
                    <a:pt x="2232" y="2594"/>
                  </a:lnTo>
                  <a:lnTo>
                    <a:pt x="2206" y="2532"/>
                  </a:lnTo>
                  <a:lnTo>
                    <a:pt x="2179" y="2488"/>
                  </a:lnTo>
                  <a:lnTo>
                    <a:pt x="2171" y="2462"/>
                  </a:lnTo>
                  <a:lnTo>
                    <a:pt x="2171" y="2444"/>
                  </a:lnTo>
                  <a:lnTo>
                    <a:pt x="2171" y="2444"/>
                  </a:lnTo>
                  <a:lnTo>
                    <a:pt x="2162" y="2400"/>
                  </a:lnTo>
                  <a:lnTo>
                    <a:pt x="2144" y="2347"/>
                  </a:lnTo>
                  <a:lnTo>
                    <a:pt x="2144" y="2320"/>
                  </a:lnTo>
                  <a:lnTo>
                    <a:pt x="2144" y="2294"/>
                  </a:lnTo>
                  <a:lnTo>
                    <a:pt x="2153" y="2276"/>
                  </a:lnTo>
                  <a:lnTo>
                    <a:pt x="2179" y="2250"/>
                  </a:lnTo>
                  <a:lnTo>
                    <a:pt x="2179" y="2250"/>
                  </a:lnTo>
                  <a:lnTo>
                    <a:pt x="2197" y="2232"/>
                  </a:lnTo>
                  <a:lnTo>
                    <a:pt x="2206" y="2214"/>
                  </a:lnTo>
                  <a:lnTo>
                    <a:pt x="2215" y="2188"/>
                  </a:lnTo>
                  <a:lnTo>
                    <a:pt x="2215" y="2162"/>
                  </a:lnTo>
                  <a:lnTo>
                    <a:pt x="2206" y="2117"/>
                  </a:lnTo>
                  <a:lnTo>
                    <a:pt x="2197" y="2064"/>
                  </a:lnTo>
                  <a:lnTo>
                    <a:pt x="2197" y="2064"/>
                  </a:lnTo>
                  <a:lnTo>
                    <a:pt x="2197" y="2038"/>
                  </a:lnTo>
                  <a:lnTo>
                    <a:pt x="2179" y="2012"/>
                  </a:lnTo>
                  <a:lnTo>
                    <a:pt x="2162" y="1985"/>
                  </a:lnTo>
                  <a:lnTo>
                    <a:pt x="2127" y="1959"/>
                  </a:lnTo>
                  <a:lnTo>
                    <a:pt x="2091" y="1932"/>
                  </a:lnTo>
                  <a:lnTo>
                    <a:pt x="2056" y="1914"/>
                  </a:lnTo>
                  <a:lnTo>
                    <a:pt x="2012" y="1897"/>
                  </a:lnTo>
                  <a:lnTo>
                    <a:pt x="1968" y="1897"/>
                  </a:lnTo>
                  <a:lnTo>
                    <a:pt x="1968" y="1897"/>
                  </a:lnTo>
                  <a:lnTo>
                    <a:pt x="1932" y="1888"/>
                  </a:lnTo>
                  <a:lnTo>
                    <a:pt x="1906" y="1879"/>
                  </a:lnTo>
                  <a:lnTo>
                    <a:pt x="1888" y="1862"/>
                  </a:lnTo>
                  <a:lnTo>
                    <a:pt x="1871" y="1835"/>
                  </a:lnTo>
                  <a:lnTo>
                    <a:pt x="1844" y="1791"/>
                  </a:lnTo>
                  <a:lnTo>
                    <a:pt x="1818" y="1773"/>
                  </a:lnTo>
                  <a:lnTo>
                    <a:pt x="1791" y="1764"/>
                  </a:lnTo>
                  <a:lnTo>
                    <a:pt x="1791" y="1764"/>
                  </a:lnTo>
                  <a:lnTo>
                    <a:pt x="1756" y="1747"/>
                  </a:lnTo>
                  <a:lnTo>
                    <a:pt x="1712" y="1729"/>
                  </a:lnTo>
                  <a:lnTo>
                    <a:pt x="1615" y="1659"/>
                  </a:lnTo>
                  <a:lnTo>
                    <a:pt x="1535" y="1588"/>
                  </a:lnTo>
                  <a:lnTo>
                    <a:pt x="1509" y="1553"/>
                  </a:lnTo>
                  <a:lnTo>
                    <a:pt x="1500" y="1526"/>
                  </a:lnTo>
                  <a:lnTo>
                    <a:pt x="1500" y="1526"/>
                  </a:lnTo>
                  <a:lnTo>
                    <a:pt x="1491" y="1500"/>
                  </a:lnTo>
                  <a:lnTo>
                    <a:pt x="1474" y="1482"/>
                  </a:lnTo>
                  <a:lnTo>
                    <a:pt x="1421" y="1456"/>
                  </a:lnTo>
                  <a:lnTo>
                    <a:pt x="1385" y="1438"/>
                  </a:lnTo>
                  <a:lnTo>
                    <a:pt x="1385" y="1438"/>
                  </a:lnTo>
                  <a:lnTo>
                    <a:pt x="1394" y="1429"/>
                  </a:lnTo>
                  <a:lnTo>
                    <a:pt x="1394" y="1429"/>
                  </a:lnTo>
                  <a:lnTo>
                    <a:pt x="1412" y="1420"/>
                  </a:lnTo>
                  <a:lnTo>
                    <a:pt x="1438" y="1420"/>
                  </a:lnTo>
                  <a:lnTo>
                    <a:pt x="1500" y="1429"/>
                  </a:lnTo>
                  <a:lnTo>
                    <a:pt x="1571" y="1464"/>
                  </a:lnTo>
                  <a:lnTo>
                    <a:pt x="1632" y="1517"/>
                  </a:lnTo>
                  <a:lnTo>
                    <a:pt x="1632" y="1517"/>
                  </a:lnTo>
                  <a:lnTo>
                    <a:pt x="1703" y="1570"/>
                  </a:lnTo>
                  <a:lnTo>
                    <a:pt x="1791" y="1623"/>
                  </a:lnTo>
                  <a:lnTo>
                    <a:pt x="1906" y="1659"/>
                  </a:lnTo>
                  <a:lnTo>
                    <a:pt x="2047" y="1694"/>
                  </a:lnTo>
                  <a:lnTo>
                    <a:pt x="2047" y="1694"/>
                  </a:lnTo>
                  <a:lnTo>
                    <a:pt x="2118" y="1703"/>
                  </a:lnTo>
                  <a:lnTo>
                    <a:pt x="2179" y="1720"/>
                  </a:lnTo>
                  <a:lnTo>
                    <a:pt x="2294" y="1764"/>
                  </a:lnTo>
                  <a:lnTo>
                    <a:pt x="2418" y="1817"/>
                  </a:lnTo>
                  <a:lnTo>
                    <a:pt x="2488" y="1835"/>
                  </a:lnTo>
                  <a:lnTo>
                    <a:pt x="2568" y="1853"/>
                  </a:lnTo>
                  <a:lnTo>
                    <a:pt x="2568" y="1853"/>
                  </a:lnTo>
                  <a:lnTo>
                    <a:pt x="2877" y="1906"/>
                  </a:lnTo>
                  <a:lnTo>
                    <a:pt x="3256" y="1967"/>
                  </a:lnTo>
                  <a:lnTo>
                    <a:pt x="3256" y="1967"/>
                  </a:lnTo>
                  <a:lnTo>
                    <a:pt x="3318" y="1967"/>
                  </a:lnTo>
                  <a:lnTo>
                    <a:pt x="3388" y="1967"/>
                  </a:lnTo>
                  <a:lnTo>
                    <a:pt x="3450" y="1959"/>
                  </a:lnTo>
                  <a:lnTo>
                    <a:pt x="3521" y="1941"/>
                  </a:lnTo>
                  <a:lnTo>
                    <a:pt x="3653" y="1897"/>
                  </a:lnTo>
                  <a:lnTo>
                    <a:pt x="3777" y="1835"/>
                  </a:lnTo>
                  <a:lnTo>
                    <a:pt x="3891" y="1764"/>
                  </a:lnTo>
                  <a:lnTo>
                    <a:pt x="3997" y="1694"/>
                  </a:lnTo>
                  <a:lnTo>
                    <a:pt x="4068" y="1632"/>
                  </a:lnTo>
                  <a:lnTo>
                    <a:pt x="4121" y="1588"/>
                  </a:lnTo>
                  <a:lnTo>
                    <a:pt x="4121" y="1588"/>
                  </a:lnTo>
                  <a:lnTo>
                    <a:pt x="4147" y="1553"/>
                  </a:lnTo>
                  <a:lnTo>
                    <a:pt x="4156" y="1509"/>
                  </a:lnTo>
                  <a:lnTo>
                    <a:pt x="4156" y="1456"/>
                  </a:lnTo>
                  <a:lnTo>
                    <a:pt x="4138" y="1403"/>
                  </a:lnTo>
                  <a:lnTo>
                    <a:pt x="4112" y="1306"/>
                  </a:lnTo>
                  <a:lnTo>
                    <a:pt x="4094" y="1270"/>
                  </a:lnTo>
                  <a:lnTo>
                    <a:pt x="4094" y="1235"/>
                  </a:lnTo>
                  <a:lnTo>
                    <a:pt x="4094" y="1235"/>
                  </a:lnTo>
                  <a:lnTo>
                    <a:pt x="4085" y="1217"/>
                  </a:lnTo>
                  <a:lnTo>
                    <a:pt x="4068" y="1191"/>
                  </a:lnTo>
                  <a:lnTo>
                    <a:pt x="4015" y="1164"/>
                  </a:lnTo>
                  <a:lnTo>
                    <a:pt x="3962" y="1138"/>
                  </a:lnTo>
                  <a:lnTo>
                    <a:pt x="3935" y="1120"/>
                  </a:lnTo>
                  <a:lnTo>
                    <a:pt x="3918" y="1103"/>
                  </a:lnTo>
                  <a:lnTo>
                    <a:pt x="3918" y="1103"/>
                  </a:lnTo>
                  <a:lnTo>
                    <a:pt x="3891" y="1059"/>
                  </a:lnTo>
                  <a:lnTo>
                    <a:pt x="3838" y="1014"/>
                  </a:lnTo>
                  <a:lnTo>
                    <a:pt x="3803" y="988"/>
                  </a:lnTo>
                  <a:lnTo>
                    <a:pt x="3768" y="970"/>
                  </a:lnTo>
                  <a:lnTo>
                    <a:pt x="3724" y="961"/>
                  </a:lnTo>
                  <a:lnTo>
                    <a:pt x="3680" y="953"/>
                  </a:lnTo>
                  <a:lnTo>
                    <a:pt x="3680" y="953"/>
                  </a:lnTo>
                  <a:lnTo>
                    <a:pt x="3635" y="953"/>
                  </a:lnTo>
                  <a:lnTo>
                    <a:pt x="3600" y="935"/>
                  </a:lnTo>
                  <a:lnTo>
                    <a:pt x="3565" y="909"/>
                  </a:lnTo>
                  <a:lnTo>
                    <a:pt x="3547" y="882"/>
                  </a:lnTo>
                  <a:lnTo>
                    <a:pt x="3494" y="838"/>
                  </a:lnTo>
                  <a:lnTo>
                    <a:pt x="3468" y="820"/>
                  </a:lnTo>
                  <a:lnTo>
                    <a:pt x="3432" y="820"/>
                  </a:lnTo>
                  <a:lnTo>
                    <a:pt x="3432" y="820"/>
                  </a:lnTo>
                  <a:lnTo>
                    <a:pt x="3397" y="820"/>
                  </a:lnTo>
                  <a:lnTo>
                    <a:pt x="3353" y="811"/>
                  </a:lnTo>
                  <a:lnTo>
                    <a:pt x="3318" y="803"/>
                  </a:lnTo>
                  <a:lnTo>
                    <a:pt x="3274" y="776"/>
                  </a:lnTo>
                  <a:lnTo>
                    <a:pt x="3159" y="706"/>
                  </a:lnTo>
                  <a:lnTo>
                    <a:pt x="2991" y="600"/>
                  </a:lnTo>
                  <a:lnTo>
                    <a:pt x="2991" y="600"/>
                  </a:lnTo>
                  <a:lnTo>
                    <a:pt x="2894" y="538"/>
                  </a:lnTo>
                  <a:lnTo>
                    <a:pt x="2788" y="476"/>
                  </a:lnTo>
                  <a:lnTo>
                    <a:pt x="2674" y="432"/>
                  </a:lnTo>
                  <a:lnTo>
                    <a:pt x="2577" y="388"/>
                  </a:lnTo>
                  <a:lnTo>
                    <a:pt x="2479" y="353"/>
                  </a:lnTo>
                  <a:lnTo>
                    <a:pt x="2400" y="335"/>
                  </a:lnTo>
                  <a:lnTo>
                    <a:pt x="2338" y="326"/>
                  </a:lnTo>
                  <a:lnTo>
                    <a:pt x="2303" y="326"/>
                  </a:lnTo>
                  <a:lnTo>
                    <a:pt x="2303" y="326"/>
                  </a:lnTo>
                  <a:lnTo>
                    <a:pt x="2259" y="344"/>
                  </a:lnTo>
                  <a:lnTo>
                    <a:pt x="2215" y="353"/>
                  </a:lnTo>
                  <a:lnTo>
                    <a:pt x="2197" y="353"/>
                  </a:lnTo>
                  <a:lnTo>
                    <a:pt x="2179" y="344"/>
                  </a:lnTo>
                  <a:lnTo>
                    <a:pt x="2144" y="308"/>
                  </a:lnTo>
                  <a:lnTo>
                    <a:pt x="2144" y="308"/>
                  </a:lnTo>
                  <a:lnTo>
                    <a:pt x="2127" y="291"/>
                  </a:lnTo>
                  <a:lnTo>
                    <a:pt x="2100" y="273"/>
                  </a:lnTo>
                  <a:lnTo>
                    <a:pt x="2074" y="264"/>
                  </a:lnTo>
                  <a:lnTo>
                    <a:pt x="2047" y="264"/>
                  </a:lnTo>
                  <a:lnTo>
                    <a:pt x="1985" y="273"/>
                  </a:lnTo>
                  <a:lnTo>
                    <a:pt x="1932" y="308"/>
                  </a:lnTo>
                  <a:lnTo>
                    <a:pt x="1932" y="308"/>
                  </a:lnTo>
                  <a:lnTo>
                    <a:pt x="1906" y="317"/>
                  </a:lnTo>
                  <a:lnTo>
                    <a:pt x="1879" y="317"/>
                  </a:lnTo>
                  <a:lnTo>
                    <a:pt x="1818" y="308"/>
                  </a:lnTo>
                  <a:lnTo>
                    <a:pt x="1747" y="282"/>
                  </a:lnTo>
                  <a:lnTo>
                    <a:pt x="1703" y="282"/>
                  </a:lnTo>
                  <a:lnTo>
                    <a:pt x="1659" y="291"/>
                  </a:lnTo>
                  <a:lnTo>
                    <a:pt x="1659" y="291"/>
                  </a:lnTo>
                  <a:lnTo>
                    <a:pt x="1615" y="291"/>
                  </a:lnTo>
                  <a:lnTo>
                    <a:pt x="1571" y="291"/>
                  </a:lnTo>
                  <a:lnTo>
                    <a:pt x="1535" y="282"/>
                  </a:lnTo>
                  <a:lnTo>
                    <a:pt x="1509" y="264"/>
                  </a:lnTo>
                  <a:lnTo>
                    <a:pt x="1491" y="247"/>
                  </a:lnTo>
                  <a:lnTo>
                    <a:pt x="1482" y="229"/>
                  </a:lnTo>
                  <a:lnTo>
                    <a:pt x="1482" y="211"/>
                  </a:lnTo>
                  <a:lnTo>
                    <a:pt x="1491" y="194"/>
                  </a:lnTo>
                  <a:lnTo>
                    <a:pt x="1491" y="194"/>
                  </a:lnTo>
                  <a:lnTo>
                    <a:pt x="1509" y="176"/>
                  </a:lnTo>
                  <a:lnTo>
                    <a:pt x="1544" y="176"/>
                  </a:lnTo>
                  <a:lnTo>
                    <a:pt x="1615" y="167"/>
                  </a:lnTo>
                  <a:lnTo>
                    <a:pt x="1685" y="158"/>
                  </a:lnTo>
                  <a:lnTo>
                    <a:pt x="1703" y="141"/>
                  </a:lnTo>
                  <a:lnTo>
                    <a:pt x="1712" y="123"/>
                  </a:lnTo>
                  <a:lnTo>
                    <a:pt x="1712" y="123"/>
                  </a:lnTo>
                  <a:lnTo>
                    <a:pt x="1703" y="106"/>
                  </a:lnTo>
                  <a:lnTo>
                    <a:pt x="1694" y="88"/>
                  </a:lnTo>
                  <a:lnTo>
                    <a:pt x="1650" y="88"/>
                  </a:lnTo>
                  <a:lnTo>
                    <a:pt x="1597" y="79"/>
                  </a:lnTo>
                  <a:lnTo>
                    <a:pt x="1553" y="61"/>
                  </a:lnTo>
                  <a:lnTo>
                    <a:pt x="1518" y="44"/>
                  </a:lnTo>
                  <a:lnTo>
                    <a:pt x="1518" y="44"/>
                  </a:lnTo>
                  <a:lnTo>
                    <a:pt x="1474" y="17"/>
                  </a:lnTo>
                  <a:lnTo>
                    <a:pt x="1438" y="8"/>
                  </a:lnTo>
                  <a:lnTo>
                    <a:pt x="1403" y="0"/>
                  </a:lnTo>
                  <a:lnTo>
                    <a:pt x="1376" y="8"/>
                  </a:lnTo>
                  <a:lnTo>
                    <a:pt x="1350" y="17"/>
                  </a:lnTo>
                  <a:lnTo>
                    <a:pt x="1332" y="35"/>
                  </a:lnTo>
                  <a:lnTo>
                    <a:pt x="1306" y="79"/>
                  </a:lnTo>
                  <a:lnTo>
                    <a:pt x="1306" y="79"/>
                  </a:lnTo>
                  <a:lnTo>
                    <a:pt x="1288" y="106"/>
                  </a:lnTo>
                  <a:lnTo>
                    <a:pt x="1271" y="114"/>
                  </a:lnTo>
                  <a:lnTo>
                    <a:pt x="1253" y="123"/>
                  </a:lnTo>
                  <a:lnTo>
                    <a:pt x="1226" y="123"/>
                  </a:lnTo>
                  <a:lnTo>
                    <a:pt x="1174" y="106"/>
                  </a:lnTo>
                  <a:lnTo>
                    <a:pt x="1121" y="70"/>
                  </a:lnTo>
                  <a:lnTo>
                    <a:pt x="1121" y="70"/>
                  </a:lnTo>
                  <a:lnTo>
                    <a:pt x="1103" y="61"/>
                  </a:lnTo>
                  <a:lnTo>
                    <a:pt x="1103" y="61"/>
                  </a:lnTo>
                  <a:lnTo>
                    <a:pt x="1094" y="97"/>
                  </a:lnTo>
                  <a:lnTo>
                    <a:pt x="1076" y="123"/>
                  </a:lnTo>
                  <a:lnTo>
                    <a:pt x="1059" y="141"/>
                  </a:lnTo>
                  <a:lnTo>
                    <a:pt x="1041" y="158"/>
                  </a:lnTo>
                  <a:lnTo>
                    <a:pt x="1023" y="167"/>
                  </a:lnTo>
                  <a:lnTo>
                    <a:pt x="997" y="167"/>
                  </a:lnTo>
                  <a:lnTo>
                    <a:pt x="953" y="167"/>
                  </a:lnTo>
                  <a:lnTo>
                    <a:pt x="953" y="167"/>
                  </a:lnTo>
                  <a:lnTo>
                    <a:pt x="918" y="167"/>
                  </a:lnTo>
                  <a:lnTo>
                    <a:pt x="891" y="176"/>
                  </a:lnTo>
                  <a:lnTo>
                    <a:pt x="829" y="211"/>
                  </a:lnTo>
                  <a:lnTo>
                    <a:pt x="768" y="256"/>
                  </a:lnTo>
                  <a:lnTo>
                    <a:pt x="741" y="273"/>
                  </a:lnTo>
                  <a:lnTo>
                    <a:pt x="706" y="282"/>
                  </a:lnTo>
                  <a:lnTo>
                    <a:pt x="706" y="282"/>
                  </a:lnTo>
                  <a:lnTo>
                    <a:pt x="671" y="282"/>
                  </a:lnTo>
                  <a:lnTo>
                    <a:pt x="635" y="300"/>
                  </a:lnTo>
                  <a:lnTo>
                    <a:pt x="609" y="317"/>
                  </a:lnTo>
                  <a:lnTo>
                    <a:pt x="573" y="335"/>
                  </a:lnTo>
                  <a:lnTo>
                    <a:pt x="529" y="397"/>
                  </a:lnTo>
                  <a:lnTo>
                    <a:pt x="512" y="423"/>
                  </a:lnTo>
                  <a:lnTo>
                    <a:pt x="503" y="458"/>
                  </a:lnTo>
                  <a:lnTo>
                    <a:pt x="503" y="458"/>
                  </a:lnTo>
                  <a:lnTo>
                    <a:pt x="494" y="476"/>
                  </a:lnTo>
                  <a:lnTo>
                    <a:pt x="476" y="494"/>
                  </a:lnTo>
                  <a:lnTo>
                    <a:pt x="441" y="511"/>
                  </a:lnTo>
                  <a:lnTo>
                    <a:pt x="406" y="520"/>
                  </a:lnTo>
                  <a:lnTo>
                    <a:pt x="388" y="529"/>
                  </a:lnTo>
                  <a:lnTo>
                    <a:pt x="388" y="547"/>
                  </a:lnTo>
                  <a:lnTo>
                    <a:pt x="388" y="547"/>
                  </a:lnTo>
                  <a:lnTo>
                    <a:pt x="388" y="582"/>
                  </a:lnTo>
                  <a:lnTo>
                    <a:pt x="379" y="626"/>
                  </a:lnTo>
                  <a:lnTo>
                    <a:pt x="371" y="661"/>
                  </a:lnTo>
                  <a:lnTo>
                    <a:pt x="344" y="697"/>
                  </a:lnTo>
                  <a:lnTo>
                    <a:pt x="344" y="697"/>
                  </a:lnTo>
                  <a:lnTo>
                    <a:pt x="335" y="723"/>
                  </a:lnTo>
                  <a:lnTo>
                    <a:pt x="326" y="741"/>
                  </a:lnTo>
                  <a:lnTo>
                    <a:pt x="326" y="750"/>
                  </a:lnTo>
                  <a:lnTo>
                    <a:pt x="335" y="767"/>
                  </a:lnTo>
                  <a:lnTo>
                    <a:pt x="388" y="864"/>
                  </a:lnTo>
                  <a:lnTo>
                    <a:pt x="388" y="864"/>
                  </a:lnTo>
                  <a:lnTo>
                    <a:pt x="406" y="900"/>
                  </a:lnTo>
                  <a:lnTo>
                    <a:pt x="432" y="917"/>
                  </a:lnTo>
                  <a:lnTo>
                    <a:pt x="476" y="944"/>
                  </a:lnTo>
                  <a:lnTo>
                    <a:pt x="529" y="961"/>
                  </a:lnTo>
                  <a:lnTo>
                    <a:pt x="573" y="970"/>
                  </a:lnTo>
                  <a:lnTo>
                    <a:pt x="573" y="970"/>
                  </a:lnTo>
                  <a:lnTo>
                    <a:pt x="626" y="1014"/>
                  </a:lnTo>
                  <a:lnTo>
                    <a:pt x="697" y="1076"/>
                  </a:lnTo>
                  <a:lnTo>
                    <a:pt x="759" y="1138"/>
                  </a:lnTo>
                  <a:lnTo>
                    <a:pt x="776" y="1173"/>
                  </a:lnTo>
                  <a:lnTo>
                    <a:pt x="785" y="1191"/>
                  </a:lnTo>
                  <a:lnTo>
                    <a:pt x="785" y="1191"/>
                  </a:lnTo>
                  <a:lnTo>
                    <a:pt x="776" y="1217"/>
                  </a:lnTo>
                  <a:lnTo>
                    <a:pt x="759" y="1244"/>
                  </a:lnTo>
                  <a:lnTo>
                    <a:pt x="715" y="1306"/>
                  </a:lnTo>
                  <a:lnTo>
                    <a:pt x="653" y="1367"/>
                  </a:lnTo>
                  <a:lnTo>
                    <a:pt x="600" y="1411"/>
                  </a:lnTo>
                  <a:lnTo>
                    <a:pt x="600" y="1411"/>
                  </a:lnTo>
                  <a:lnTo>
                    <a:pt x="556" y="1447"/>
                  </a:lnTo>
                  <a:lnTo>
                    <a:pt x="521" y="1491"/>
                  </a:lnTo>
                  <a:lnTo>
                    <a:pt x="512" y="1517"/>
                  </a:lnTo>
                  <a:lnTo>
                    <a:pt x="503" y="1544"/>
                  </a:lnTo>
                  <a:lnTo>
                    <a:pt x="503" y="1570"/>
                  </a:lnTo>
                  <a:lnTo>
                    <a:pt x="512" y="1588"/>
                  </a:lnTo>
                  <a:lnTo>
                    <a:pt x="512" y="1588"/>
                  </a:lnTo>
                  <a:lnTo>
                    <a:pt x="626" y="1764"/>
                  </a:lnTo>
                  <a:lnTo>
                    <a:pt x="715" y="1897"/>
                  </a:lnTo>
                  <a:lnTo>
                    <a:pt x="794" y="2038"/>
                  </a:lnTo>
                  <a:lnTo>
                    <a:pt x="794" y="2038"/>
                  </a:lnTo>
                  <a:lnTo>
                    <a:pt x="821" y="2091"/>
                  </a:lnTo>
                  <a:lnTo>
                    <a:pt x="829" y="2126"/>
                  </a:lnTo>
                  <a:lnTo>
                    <a:pt x="821" y="2153"/>
                  </a:lnTo>
                  <a:lnTo>
                    <a:pt x="803" y="2162"/>
                  </a:lnTo>
                  <a:lnTo>
                    <a:pt x="750" y="2179"/>
                  </a:lnTo>
                  <a:lnTo>
                    <a:pt x="723" y="2188"/>
                  </a:lnTo>
                  <a:lnTo>
                    <a:pt x="697" y="2214"/>
                  </a:lnTo>
                  <a:lnTo>
                    <a:pt x="697" y="2214"/>
                  </a:lnTo>
                  <a:lnTo>
                    <a:pt x="679" y="2241"/>
                  </a:lnTo>
                  <a:lnTo>
                    <a:pt x="671" y="2276"/>
                  </a:lnTo>
                  <a:lnTo>
                    <a:pt x="679" y="2303"/>
                  </a:lnTo>
                  <a:lnTo>
                    <a:pt x="688" y="2338"/>
                  </a:lnTo>
                  <a:lnTo>
                    <a:pt x="715" y="2391"/>
                  </a:lnTo>
                  <a:lnTo>
                    <a:pt x="741" y="2444"/>
                  </a:lnTo>
                  <a:lnTo>
                    <a:pt x="741" y="2444"/>
                  </a:lnTo>
                  <a:lnTo>
                    <a:pt x="741" y="2462"/>
                  </a:lnTo>
                  <a:lnTo>
                    <a:pt x="732" y="2470"/>
                  </a:lnTo>
                  <a:lnTo>
                    <a:pt x="706" y="2488"/>
                  </a:lnTo>
                  <a:lnTo>
                    <a:pt x="679" y="2506"/>
                  </a:lnTo>
                  <a:lnTo>
                    <a:pt x="671" y="2514"/>
                  </a:lnTo>
                  <a:lnTo>
                    <a:pt x="671" y="2532"/>
                  </a:lnTo>
                  <a:lnTo>
                    <a:pt x="671" y="2532"/>
                  </a:lnTo>
                  <a:lnTo>
                    <a:pt x="679" y="2541"/>
                  </a:lnTo>
                  <a:lnTo>
                    <a:pt x="697" y="2559"/>
                  </a:lnTo>
                  <a:lnTo>
                    <a:pt x="741" y="2585"/>
                  </a:lnTo>
                  <a:lnTo>
                    <a:pt x="794" y="2603"/>
                  </a:lnTo>
                  <a:lnTo>
                    <a:pt x="812" y="2612"/>
                  </a:lnTo>
                  <a:lnTo>
                    <a:pt x="821" y="2629"/>
                  </a:lnTo>
                  <a:lnTo>
                    <a:pt x="821" y="2629"/>
                  </a:lnTo>
                  <a:lnTo>
                    <a:pt x="821" y="2638"/>
                  </a:lnTo>
                  <a:lnTo>
                    <a:pt x="812" y="2656"/>
                  </a:lnTo>
                  <a:lnTo>
                    <a:pt x="785" y="2691"/>
                  </a:lnTo>
                  <a:lnTo>
                    <a:pt x="768" y="2709"/>
                  </a:lnTo>
                  <a:lnTo>
                    <a:pt x="768" y="2726"/>
                  </a:lnTo>
                  <a:lnTo>
                    <a:pt x="768" y="2753"/>
                  </a:lnTo>
                  <a:lnTo>
                    <a:pt x="776" y="2779"/>
                  </a:lnTo>
                  <a:lnTo>
                    <a:pt x="776" y="2779"/>
                  </a:lnTo>
                  <a:lnTo>
                    <a:pt x="794" y="2797"/>
                  </a:lnTo>
                  <a:lnTo>
                    <a:pt x="821" y="2815"/>
                  </a:lnTo>
                  <a:lnTo>
                    <a:pt x="865" y="2850"/>
                  </a:lnTo>
                  <a:lnTo>
                    <a:pt x="909" y="2885"/>
                  </a:lnTo>
                  <a:lnTo>
                    <a:pt x="926" y="2903"/>
                  </a:lnTo>
                  <a:lnTo>
                    <a:pt x="935" y="2938"/>
                  </a:lnTo>
                  <a:lnTo>
                    <a:pt x="935" y="2938"/>
                  </a:lnTo>
                  <a:lnTo>
                    <a:pt x="926" y="2965"/>
                  </a:lnTo>
                  <a:lnTo>
                    <a:pt x="909" y="2991"/>
                  </a:lnTo>
                  <a:lnTo>
                    <a:pt x="873" y="3009"/>
                  </a:lnTo>
                  <a:lnTo>
                    <a:pt x="838" y="3026"/>
                  </a:lnTo>
                  <a:lnTo>
                    <a:pt x="776" y="3062"/>
                  </a:lnTo>
                  <a:lnTo>
                    <a:pt x="750" y="3079"/>
                  </a:lnTo>
                  <a:lnTo>
                    <a:pt x="750" y="3097"/>
                  </a:lnTo>
                  <a:lnTo>
                    <a:pt x="750" y="3097"/>
                  </a:lnTo>
                  <a:lnTo>
                    <a:pt x="759" y="3132"/>
                  </a:lnTo>
                  <a:lnTo>
                    <a:pt x="794" y="3159"/>
                  </a:lnTo>
                  <a:lnTo>
                    <a:pt x="900" y="3220"/>
                  </a:lnTo>
                  <a:lnTo>
                    <a:pt x="1023" y="3300"/>
                  </a:lnTo>
                  <a:lnTo>
                    <a:pt x="1076" y="3344"/>
                  </a:lnTo>
                  <a:lnTo>
                    <a:pt x="1129" y="3388"/>
                  </a:lnTo>
                  <a:lnTo>
                    <a:pt x="1129" y="3388"/>
                  </a:lnTo>
                  <a:lnTo>
                    <a:pt x="1191" y="3476"/>
                  </a:lnTo>
                  <a:lnTo>
                    <a:pt x="1209" y="3503"/>
                  </a:lnTo>
                  <a:lnTo>
                    <a:pt x="1218" y="3529"/>
                  </a:lnTo>
                  <a:lnTo>
                    <a:pt x="1226" y="3556"/>
                  </a:lnTo>
                  <a:lnTo>
                    <a:pt x="1218" y="3582"/>
                  </a:lnTo>
                  <a:lnTo>
                    <a:pt x="1209" y="3626"/>
                  </a:lnTo>
                  <a:lnTo>
                    <a:pt x="1209" y="3626"/>
                  </a:lnTo>
                  <a:lnTo>
                    <a:pt x="1174" y="3679"/>
                  </a:lnTo>
                  <a:lnTo>
                    <a:pt x="1121" y="3732"/>
                  </a:lnTo>
                  <a:lnTo>
                    <a:pt x="1059" y="3785"/>
                  </a:lnTo>
                  <a:lnTo>
                    <a:pt x="988" y="3829"/>
                  </a:lnTo>
                  <a:lnTo>
                    <a:pt x="918" y="3882"/>
                  </a:lnTo>
                  <a:lnTo>
                    <a:pt x="856" y="3935"/>
                  </a:lnTo>
                  <a:lnTo>
                    <a:pt x="803" y="3997"/>
                  </a:lnTo>
                  <a:lnTo>
                    <a:pt x="768" y="4050"/>
                  </a:lnTo>
                  <a:lnTo>
                    <a:pt x="768" y="4050"/>
                  </a:lnTo>
                  <a:lnTo>
                    <a:pt x="732" y="4103"/>
                  </a:lnTo>
                  <a:lnTo>
                    <a:pt x="679" y="4156"/>
                  </a:lnTo>
                  <a:lnTo>
                    <a:pt x="626" y="4209"/>
                  </a:lnTo>
                  <a:lnTo>
                    <a:pt x="556" y="4253"/>
                  </a:lnTo>
                  <a:lnTo>
                    <a:pt x="423" y="4332"/>
                  </a:lnTo>
                  <a:lnTo>
                    <a:pt x="362" y="4376"/>
                  </a:lnTo>
                  <a:lnTo>
                    <a:pt x="309" y="4420"/>
                  </a:lnTo>
                  <a:lnTo>
                    <a:pt x="309" y="4420"/>
                  </a:lnTo>
                  <a:lnTo>
                    <a:pt x="238" y="4509"/>
                  </a:lnTo>
                  <a:lnTo>
                    <a:pt x="168" y="4597"/>
                  </a:lnTo>
                  <a:lnTo>
                    <a:pt x="168" y="4597"/>
                  </a:lnTo>
                  <a:lnTo>
                    <a:pt x="238" y="4579"/>
                  </a:lnTo>
                  <a:lnTo>
                    <a:pt x="291" y="4553"/>
                  </a:lnTo>
                  <a:lnTo>
                    <a:pt x="291" y="4553"/>
                  </a:lnTo>
                  <a:lnTo>
                    <a:pt x="318" y="4553"/>
                  </a:lnTo>
                  <a:lnTo>
                    <a:pt x="344" y="4562"/>
                  </a:lnTo>
                  <a:lnTo>
                    <a:pt x="362" y="4588"/>
                  </a:lnTo>
                  <a:lnTo>
                    <a:pt x="388" y="4615"/>
                  </a:lnTo>
                  <a:lnTo>
                    <a:pt x="432" y="4694"/>
                  </a:lnTo>
                  <a:lnTo>
                    <a:pt x="459" y="4721"/>
                  </a:lnTo>
                  <a:lnTo>
                    <a:pt x="476" y="4747"/>
                  </a:lnTo>
                  <a:lnTo>
                    <a:pt x="476" y="4747"/>
                  </a:lnTo>
                  <a:lnTo>
                    <a:pt x="512" y="4765"/>
                  </a:lnTo>
                  <a:lnTo>
                    <a:pt x="547" y="4773"/>
                  </a:lnTo>
                  <a:lnTo>
                    <a:pt x="618" y="4782"/>
                  </a:lnTo>
                  <a:lnTo>
                    <a:pt x="688" y="4782"/>
                  </a:lnTo>
                  <a:lnTo>
                    <a:pt x="715" y="4791"/>
                  </a:lnTo>
                  <a:lnTo>
                    <a:pt x="741" y="4809"/>
                  </a:lnTo>
                  <a:lnTo>
                    <a:pt x="741" y="4809"/>
                  </a:lnTo>
                  <a:lnTo>
                    <a:pt x="750" y="4826"/>
                  </a:lnTo>
                  <a:lnTo>
                    <a:pt x="750" y="4835"/>
                  </a:lnTo>
                  <a:lnTo>
                    <a:pt x="741" y="4844"/>
                  </a:lnTo>
                  <a:lnTo>
                    <a:pt x="723" y="4853"/>
                  </a:lnTo>
                  <a:lnTo>
                    <a:pt x="671" y="4853"/>
                  </a:lnTo>
                  <a:lnTo>
                    <a:pt x="600" y="4844"/>
                  </a:lnTo>
                  <a:lnTo>
                    <a:pt x="600" y="4844"/>
                  </a:lnTo>
                  <a:lnTo>
                    <a:pt x="565" y="4844"/>
                  </a:lnTo>
                  <a:lnTo>
                    <a:pt x="538" y="4844"/>
                  </a:lnTo>
                  <a:lnTo>
                    <a:pt x="476" y="4871"/>
                  </a:lnTo>
                  <a:lnTo>
                    <a:pt x="415" y="4906"/>
                  </a:lnTo>
                  <a:lnTo>
                    <a:pt x="318" y="4941"/>
                  </a:lnTo>
                  <a:lnTo>
                    <a:pt x="318" y="4941"/>
                  </a:lnTo>
                  <a:lnTo>
                    <a:pt x="247" y="4976"/>
                  </a:lnTo>
                  <a:lnTo>
                    <a:pt x="212" y="5003"/>
                  </a:lnTo>
                  <a:lnTo>
                    <a:pt x="194" y="5029"/>
                  </a:lnTo>
                  <a:lnTo>
                    <a:pt x="168" y="5056"/>
                  </a:lnTo>
                  <a:lnTo>
                    <a:pt x="168" y="5056"/>
                  </a:lnTo>
                  <a:lnTo>
                    <a:pt x="185" y="5091"/>
                  </a:lnTo>
                  <a:lnTo>
                    <a:pt x="194" y="5118"/>
                  </a:lnTo>
                  <a:lnTo>
                    <a:pt x="185" y="5144"/>
                  </a:lnTo>
                  <a:lnTo>
                    <a:pt x="176" y="5162"/>
                  </a:lnTo>
                  <a:lnTo>
                    <a:pt x="141" y="5206"/>
                  </a:lnTo>
                  <a:lnTo>
                    <a:pt x="123" y="5223"/>
                  </a:lnTo>
                  <a:lnTo>
                    <a:pt x="106" y="5250"/>
                  </a:lnTo>
                  <a:lnTo>
                    <a:pt x="106" y="5250"/>
                  </a:lnTo>
                  <a:lnTo>
                    <a:pt x="79" y="5303"/>
                  </a:lnTo>
                  <a:lnTo>
                    <a:pt x="44" y="5338"/>
                  </a:lnTo>
                  <a:lnTo>
                    <a:pt x="18" y="5373"/>
                  </a:lnTo>
                  <a:lnTo>
                    <a:pt x="9" y="5409"/>
                  </a:lnTo>
                  <a:lnTo>
                    <a:pt x="9" y="5409"/>
                  </a:lnTo>
                  <a:lnTo>
                    <a:pt x="9" y="5444"/>
                  </a:lnTo>
                  <a:lnTo>
                    <a:pt x="9" y="5479"/>
                  </a:lnTo>
                  <a:lnTo>
                    <a:pt x="26" y="5576"/>
                  </a:lnTo>
                  <a:lnTo>
                    <a:pt x="26" y="5576"/>
                  </a:lnTo>
                  <a:lnTo>
                    <a:pt x="35" y="5621"/>
                  </a:lnTo>
                  <a:lnTo>
                    <a:pt x="44" y="5656"/>
                  </a:lnTo>
                  <a:lnTo>
                    <a:pt x="97" y="5735"/>
                  </a:lnTo>
                  <a:lnTo>
                    <a:pt x="97" y="5735"/>
                  </a:lnTo>
                  <a:lnTo>
                    <a:pt x="106" y="5753"/>
                  </a:lnTo>
                  <a:lnTo>
                    <a:pt x="106" y="5771"/>
                  </a:lnTo>
                  <a:lnTo>
                    <a:pt x="97" y="5788"/>
                  </a:lnTo>
                  <a:lnTo>
                    <a:pt x="88" y="5797"/>
                  </a:lnTo>
                  <a:lnTo>
                    <a:pt x="53" y="5815"/>
                  </a:lnTo>
                  <a:lnTo>
                    <a:pt x="18" y="5832"/>
                  </a:lnTo>
                  <a:lnTo>
                    <a:pt x="18" y="5832"/>
                  </a:lnTo>
                  <a:lnTo>
                    <a:pt x="0" y="5850"/>
                  </a:lnTo>
                  <a:lnTo>
                    <a:pt x="0" y="5868"/>
                  </a:lnTo>
                  <a:lnTo>
                    <a:pt x="0" y="5903"/>
                  </a:lnTo>
                  <a:lnTo>
                    <a:pt x="18" y="5947"/>
                  </a:lnTo>
                  <a:lnTo>
                    <a:pt x="53" y="5991"/>
                  </a:lnTo>
                  <a:lnTo>
                    <a:pt x="53" y="5991"/>
                  </a:lnTo>
                  <a:lnTo>
                    <a:pt x="88" y="6035"/>
                  </a:lnTo>
                  <a:lnTo>
                    <a:pt x="97" y="6079"/>
                  </a:lnTo>
                  <a:lnTo>
                    <a:pt x="97" y="6115"/>
                  </a:lnTo>
                  <a:lnTo>
                    <a:pt x="88" y="6159"/>
                  </a:lnTo>
                  <a:lnTo>
                    <a:pt x="88" y="6159"/>
                  </a:lnTo>
                  <a:lnTo>
                    <a:pt x="79" y="6176"/>
                  </a:lnTo>
                  <a:lnTo>
                    <a:pt x="88" y="6194"/>
                  </a:lnTo>
                  <a:lnTo>
                    <a:pt x="106" y="6238"/>
                  </a:lnTo>
                  <a:lnTo>
                    <a:pt x="141" y="6291"/>
                  </a:lnTo>
                  <a:lnTo>
                    <a:pt x="176" y="6326"/>
                  </a:lnTo>
                  <a:lnTo>
                    <a:pt x="176" y="6326"/>
                  </a:lnTo>
                  <a:lnTo>
                    <a:pt x="194" y="6344"/>
                  </a:lnTo>
                  <a:lnTo>
                    <a:pt x="203" y="6371"/>
                  </a:lnTo>
                  <a:lnTo>
                    <a:pt x="221" y="6432"/>
                  </a:lnTo>
                  <a:lnTo>
                    <a:pt x="238" y="6494"/>
                  </a:lnTo>
                  <a:lnTo>
                    <a:pt x="247" y="6512"/>
                  </a:lnTo>
                  <a:lnTo>
                    <a:pt x="256" y="6529"/>
                  </a:lnTo>
                  <a:lnTo>
                    <a:pt x="256" y="6529"/>
                  </a:lnTo>
                  <a:lnTo>
                    <a:pt x="291" y="6556"/>
                  </a:lnTo>
                  <a:lnTo>
                    <a:pt x="326" y="6574"/>
                  </a:lnTo>
                  <a:lnTo>
                    <a:pt x="371" y="6582"/>
                  </a:lnTo>
                  <a:lnTo>
                    <a:pt x="415" y="6582"/>
                  </a:lnTo>
                  <a:lnTo>
                    <a:pt x="415" y="6582"/>
                  </a:lnTo>
                  <a:lnTo>
                    <a:pt x="468" y="6574"/>
                  </a:lnTo>
                  <a:lnTo>
                    <a:pt x="503" y="6582"/>
                  </a:lnTo>
                  <a:lnTo>
                    <a:pt x="538" y="6609"/>
                  </a:lnTo>
                  <a:lnTo>
                    <a:pt x="565" y="6653"/>
                  </a:lnTo>
                  <a:lnTo>
                    <a:pt x="565" y="6653"/>
                  </a:lnTo>
                  <a:lnTo>
                    <a:pt x="582" y="6671"/>
                  </a:lnTo>
                  <a:lnTo>
                    <a:pt x="600" y="6679"/>
                  </a:lnTo>
                  <a:lnTo>
                    <a:pt x="618" y="6688"/>
                  </a:lnTo>
                  <a:lnTo>
                    <a:pt x="635" y="6688"/>
                  </a:lnTo>
                  <a:lnTo>
                    <a:pt x="679" y="6671"/>
                  </a:lnTo>
                  <a:lnTo>
                    <a:pt x="723" y="6653"/>
                  </a:lnTo>
                  <a:lnTo>
                    <a:pt x="723" y="6653"/>
                  </a:lnTo>
                  <a:lnTo>
                    <a:pt x="759" y="6644"/>
                  </a:lnTo>
                  <a:lnTo>
                    <a:pt x="794" y="6644"/>
                  </a:lnTo>
                  <a:lnTo>
                    <a:pt x="873" y="6671"/>
                  </a:lnTo>
                  <a:lnTo>
                    <a:pt x="953" y="6706"/>
                  </a:lnTo>
                  <a:lnTo>
                    <a:pt x="1006" y="6732"/>
                  </a:lnTo>
                  <a:lnTo>
                    <a:pt x="1006" y="6732"/>
                  </a:lnTo>
                  <a:lnTo>
                    <a:pt x="1015" y="6741"/>
                  </a:lnTo>
                  <a:lnTo>
                    <a:pt x="1023" y="6759"/>
                  </a:lnTo>
                  <a:lnTo>
                    <a:pt x="1032" y="6812"/>
                  </a:lnTo>
                  <a:lnTo>
                    <a:pt x="1032" y="6935"/>
                  </a:lnTo>
                  <a:lnTo>
                    <a:pt x="1032" y="6935"/>
                  </a:lnTo>
                  <a:lnTo>
                    <a:pt x="1023" y="6988"/>
                  </a:lnTo>
                  <a:lnTo>
                    <a:pt x="1023" y="7050"/>
                  </a:lnTo>
                  <a:lnTo>
                    <a:pt x="1023" y="7077"/>
                  </a:lnTo>
                  <a:lnTo>
                    <a:pt x="1032" y="7103"/>
                  </a:lnTo>
                  <a:lnTo>
                    <a:pt x="1041" y="7129"/>
                  </a:lnTo>
                  <a:lnTo>
                    <a:pt x="1059" y="7147"/>
                  </a:lnTo>
                  <a:lnTo>
                    <a:pt x="1059" y="7147"/>
                  </a:lnTo>
                  <a:lnTo>
                    <a:pt x="1085" y="7165"/>
                  </a:lnTo>
                  <a:lnTo>
                    <a:pt x="1103" y="7191"/>
                  </a:lnTo>
                  <a:lnTo>
                    <a:pt x="1129" y="7244"/>
                  </a:lnTo>
                  <a:lnTo>
                    <a:pt x="1156" y="7297"/>
                  </a:lnTo>
                  <a:lnTo>
                    <a:pt x="1174" y="7315"/>
                  </a:lnTo>
                  <a:lnTo>
                    <a:pt x="1200" y="7332"/>
                  </a:lnTo>
                  <a:lnTo>
                    <a:pt x="1200" y="7332"/>
                  </a:lnTo>
                  <a:lnTo>
                    <a:pt x="1235" y="7350"/>
                  </a:lnTo>
                  <a:lnTo>
                    <a:pt x="1253" y="7368"/>
                  </a:lnTo>
                  <a:lnTo>
                    <a:pt x="1297" y="7421"/>
                  </a:lnTo>
                  <a:lnTo>
                    <a:pt x="1332" y="7465"/>
                  </a:lnTo>
                  <a:lnTo>
                    <a:pt x="1350" y="7482"/>
                  </a:lnTo>
                  <a:lnTo>
                    <a:pt x="1376" y="7491"/>
                  </a:lnTo>
                  <a:lnTo>
                    <a:pt x="1376" y="7491"/>
                  </a:lnTo>
                  <a:lnTo>
                    <a:pt x="1421" y="7518"/>
                  </a:lnTo>
                  <a:lnTo>
                    <a:pt x="1474" y="7553"/>
                  </a:lnTo>
                  <a:lnTo>
                    <a:pt x="1518" y="7597"/>
                  </a:lnTo>
                  <a:lnTo>
                    <a:pt x="1526" y="7624"/>
                  </a:lnTo>
                  <a:lnTo>
                    <a:pt x="1535" y="7650"/>
                  </a:lnTo>
                  <a:lnTo>
                    <a:pt x="1535" y="7650"/>
                  </a:lnTo>
                  <a:lnTo>
                    <a:pt x="1535" y="7668"/>
                  </a:lnTo>
                  <a:lnTo>
                    <a:pt x="1526" y="7685"/>
                  </a:lnTo>
                  <a:lnTo>
                    <a:pt x="1491" y="7730"/>
                  </a:lnTo>
                  <a:lnTo>
                    <a:pt x="1438" y="7756"/>
                  </a:lnTo>
                  <a:lnTo>
                    <a:pt x="1385" y="7781"/>
                  </a:lnTo>
                  <a:lnTo>
                    <a:pt x="1385" y="7781"/>
                  </a:lnTo>
                  <a:lnTo>
                    <a:pt x="1359" y="7790"/>
                  </a:lnTo>
                  <a:lnTo>
                    <a:pt x="1332" y="7781"/>
                  </a:lnTo>
                  <a:lnTo>
                    <a:pt x="1271" y="7764"/>
                  </a:lnTo>
                  <a:lnTo>
                    <a:pt x="1218" y="7738"/>
                  </a:lnTo>
                  <a:lnTo>
                    <a:pt x="1191" y="7738"/>
                  </a:lnTo>
                  <a:lnTo>
                    <a:pt x="1174" y="7756"/>
                  </a:lnTo>
                  <a:lnTo>
                    <a:pt x="1174" y="7756"/>
                  </a:lnTo>
                  <a:lnTo>
                    <a:pt x="1165" y="7773"/>
                  </a:lnTo>
                  <a:lnTo>
                    <a:pt x="1165" y="7790"/>
                  </a:lnTo>
                  <a:lnTo>
                    <a:pt x="1174" y="7852"/>
                  </a:lnTo>
                  <a:lnTo>
                    <a:pt x="1191" y="7931"/>
                  </a:lnTo>
                  <a:lnTo>
                    <a:pt x="1218" y="8029"/>
                  </a:lnTo>
                  <a:lnTo>
                    <a:pt x="1218" y="8029"/>
                  </a:lnTo>
                  <a:lnTo>
                    <a:pt x="1244" y="8117"/>
                  </a:lnTo>
                  <a:lnTo>
                    <a:pt x="1271" y="8161"/>
                  </a:lnTo>
                  <a:lnTo>
                    <a:pt x="1288" y="8170"/>
                  </a:lnTo>
                  <a:lnTo>
                    <a:pt x="1306" y="8179"/>
                  </a:lnTo>
                  <a:lnTo>
                    <a:pt x="1350" y="8187"/>
                  </a:lnTo>
                  <a:lnTo>
                    <a:pt x="1350" y="8187"/>
                  </a:lnTo>
                  <a:lnTo>
                    <a:pt x="1385" y="8179"/>
                  </a:lnTo>
                  <a:lnTo>
                    <a:pt x="1421" y="8161"/>
                  </a:lnTo>
                  <a:lnTo>
                    <a:pt x="1482" y="8117"/>
                  </a:lnTo>
                  <a:lnTo>
                    <a:pt x="1482" y="8117"/>
                  </a:lnTo>
                  <a:lnTo>
                    <a:pt x="1509" y="8108"/>
                  </a:lnTo>
                  <a:lnTo>
                    <a:pt x="1526" y="8108"/>
                  </a:lnTo>
                  <a:lnTo>
                    <a:pt x="1579" y="8108"/>
                  </a:lnTo>
                  <a:lnTo>
                    <a:pt x="1641" y="8117"/>
                  </a:lnTo>
                  <a:lnTo>
                    <a:pt x="1685" y="8108"/>
                  </a:lnTo>
                  <a:lnTo>
                    <a:pt x="1685" y="8108"/>
                  </a:lnTo>
                  <a:lnTo>
                    <a:pt x="1738" y="8099"/>
                  </a:lnTo>
                  <a:lnTo>
                    <a:pt x="1809" y="8090"/>
                  </a:lnTo>
                  <a:lnTo>
                    <a:pt x="1879" y="8108"/>
                  </a:lnTo>
                  <a:lnTo>
                    <a:pt x="1906" y="8117"/>
                  </a:lnTo>
                  <a:lnTo>
                    <a:pt x="1924" y="8134"/>
                  </a:lnTo>
                  <a:lnTo>
                    <a:pt x="1924" y="8134"/>
                  </a:lnTo>
                  <a:lnTo>
                    <a:pt x="1950" y="8187"/>
                  </a:lnTo>
                  <a:lnTo>
                    <a:pt x="1968" y="8249"/>
                  </a:lnTo>
                  <a:lnTo>
                    <a:pt x="1977" y="8311"/>
                  </a:lnTo>
                  <a:lnTo>
                    <a:pt x="1977" y="8337"/>
                  </a:lnTo>
                  <a:lnTo>
                    <a:pt x="1968" y="8355"/>
                  </a:lnTo>
                  <a:lnTo>
                    <a:pt x="1968" y="8355"/>
                  </a:lnTo>
                  <a:lnTo>
                    <a:pt x="1959" y="8373"/>
                  </a:lnTo>
                  <a:lnTo>
                    <a:pt x="1959" y="8390"/>
                  </a:lnTo>
                  <a:lnTo>
                    <a:pt x="1977" y="8434"/>
                  </a:lnTo>
                  <a:lnTo>
                    <a:pt x="2029" y="8523"/>
                  </a:lnTo>
                  <a:lnTo>
                    <a:pt x="2029" y="8523"/>
                  </a:lnTo>
                  <a:lnTo>
                    <a:pt x="2047" y="8540"/>
                  </a:lnTo>
                  <a:lnTo>
                    <a:pt x="2074" y="8558"/>
                  </a:lnTo>
                  <a:lnTo>
                    <a:pt x="2135" y="8567"/>
                  </a:lnTo>
                  <a:lnTo>
                    <a:pt x="2197" y="8567"/>
                  </a:lnTo>
                  <a:lnTo>
                    <a:pt x="2250" y="8576"/>
                  </a:lnTo>
                  <a:lnTo>
                    <a:pt x="2250" y="8576"/>
                  </a:lnTo>
                  <a:lnTo>
                    <a:pt x="2294" y="8611"/>
                  </a:lnTo>
                  <a:lnTo>
                    <a:pt x="2338" y="8673"/>
                  </a:lnTo>
                  <a:lnTo>
                    <a:pt x="2374" y="8743"/>
                  </a:lnTo>
                  <a:lnTo>
                    <a:pt x="2382" y="8779"/>
                  </a:lnTo>
                  <a:lnTo>
                    <a:pt x="2382" y="8805"/>
                  </a:lnTo>
                  <a:lnTo>
                    <a:pt x="2382" y="8805"/>
                  </a:lnTo>
                  <a:lnTo>
                    <a:pt x="2382" y="8832"/>
                  </a:lnTo>
                  <a:lnTo>
                    <a:pt x="2382" y="8849"/>
                  </a:lnTo>
                  <a:lnTo>
                    <a:pt x="2400" y="8858"/>
                  </a:lnTo>
                  <a:lnTo>
                    <a:pt x="2409" y="8867"/>
                  </a:lnTo>
                  <a:lnTo>
                    <a:pt x="2453" y="8876"/>
                  </a:lnTo>
                  <a:lnTo>
                    <a:pt x="2497" y="8867"/>
                  </a:lnTo>
                  <a:lnTo>
                    <a:pt x="2497" y="8867"/>
                  </a:lnTo>
                  <a:lnTo>
                    <a:pt x="2515" y="8858"/>
                  </a:lnTo>
                  <a:lnTo>
                    <a:pt x="2532" y="8858"/>
                  </a:lnTo>
                  <a:lnTo>
                    <a:pt x="2568" y="8876"/>
                  </a:lnTo>
                  <a:lnTo>
                    <a:pt x="2638" y="8929"/>
                  </a:lnTo>
                  <a:lnTo>
                    <a:pt x="2638" y="8929"/>
                  </a:lnTo>
                  <a:lnTo>
                    <a:pt x="2674" y="8946"/>
                  </a:lnTo>
                  <a:lnTo>
                    <a:pt x="2718" y="8946"/>
                  </a:lnTo>
                  <a:lnTo>
                    <a:pt x="2753" y="8937"/>
                  </a:lnTo>
                  <a:lnTo>
                    <a:pt x="2788" y="8920"/>
                  </a:lnTo>
                  <a:lnTo>
                    <a:pt x="2788" y="8920"/>
                  </a:lnTo>
                  <a:lnTo>
                    <a:pt x="2832" y="8893"/>
                  </a:lnTo>
                  <a:lnTo>
                    <a:pt x="2885" y="8884"/>
                  </a:lnTo>
                  <a:lnTo>
                    <a:pt x="2930" y="8884"/>
                  </a:lnTo>
                  <a:lnTo>
                    <a:pt x="2938" y="8893"/>
                  </a:lnTo>
                  <a:lnTo>
                    <a:pt x="2956" y="8902"/>
                  </a:lnTo>
                  <a:lnTo>
                    <a:pt x="2956" y="8902"/>
                  </a:lnTo>
                  <a:lnTo>
                    <a:pt x="2991" y="8946"/>
                  </a:lnTo>
                  <a:lnTo>
                    <a:pt x="3035" y="8990"/>
                  </a:lnTo>
                  <a:lnTo>
                    <a:pt x="3071" y="9034"/>
                  </a:lnTo>
                  <a:lnTo>
                    <a:pt x="3088" y="9061"/>
                  </a:lnTo>
                  <a:lnTo>
                    <a:pt x="3088" y="9061"/>
                  </a:lnTo>
                  <a:lnTo>
                    <a:pt x="3097" y="9070"/>
                  </a:lnTo>
                  <a:lnTo>
                    <a:pt x="3115" y="9079"/>
                  </a:lnTo>
                  <a:lnTo>
                    <a:pt x="3177" y="9079"/>
                  </a:lnTo>
                  <a:lnTo>
                    <a:pt x="3256" y="9087"/>
                  </a:lnTo>
                  <a:lnTo>
                    <a:pt x="3300" y="9087"/>
                  </a:lnTo>
                  <a:lnTo>
                    <a:pt x="3335" y="9105"/>
                  </a:lnTo>
                  <a:lnTo>
                    <a:pt x="3335" y="9105"/>
                  </a:lnTo>
                  <a:lnTo>
                    <a:pt x="3388" y="9123"/>
                  </a:lnTo>
                  <a:lnTo>
                    <a:pt x="3450" y="9132"/>
                  </a:lnTo>
                  <a:lnTo>
                    <a:pt x="3521" y="9140"/>
                  </a:lnTo>
                  <a:lnTo>
                    <a:pt x="3583" y="9167"/>
                  </a:lnTo>
                  <a:lnTo>
                    <a:pt x="3583" y="9167"/>
                  </a:lnTo>
                  <a:lnTo>
                    <a:pt x="3644" y="9193"/>
                  </a:lnTo>
                  <a:lnTo>
                    <a:pt x="3697" y="9220"/>
                  </a:lnTo>
                  <a:lnTo>
                    <a:pt x="3733" y="9237"/>
                  </a:lnTo>
                  <a:lnTo>
                    <a:pt x="3750" y="9255"/>
                  </a:lnTo>
                  <a:lnTo>
                    <a:pt x="3750" y="9273"/>
                  </a:lnTo>
                  <a:lnTo>
                    <a:pt x="3750" y="9273"/>
                  </a:lnTo>
                  <a:lnTo>
                    <a:pt x="3750" y="9290"/>
                  </a:lnTo>
                  <a:lnTo>
                    <a:pt x="3741" y="9308"/>
                  </a:lnTo>
                  <a:lnTo>
                    <a:pt x="3715" y="9343"/>
                  </a:lnTo>
                  <a:lnTo>
                    <a:pt x="3680" y="9379"/>
                  </a:lnTo>
                  <a:lnTo>
                    <a:pt x="3671" y="9396"/>
                  </a:lnTo>
                  <a:lnTo>
                    <a:pt x="3671" y="9396"/>
                  </a:lnTo>
                  <a:lnTo>
                    <a:pt x="3680" y="9414"/>
                  </a:lnTo>
                  <a:lnTo>
                    <a:pt x="3706" y="9440"/>
                  </a:lnTo>
                  <a:lnTo>
                    <a:pt x="3733" y="9458"/>
                  </a:lnTo>
                  <a:lnTo>
                    <a:pt x="3733" y="9467"/>
                  </a:lnTo>
                  <a:lnTo>
                    <a:pt x="3741" y="9485"/>
                  </a:lnTo>
                  <a:lnTo>
                    <a:pt x="3741" y="9485"/>
                  </a:lnTo>
                  <a:lnTo>
                    <a:pt x="3733" y="9502"/>
                  </a:lnTo>
                  <a:lnTo>
                    <a:pt x="3724" y="9511"/>
                  </a:lnTo>
                  <a:lnTo>
                    <a:pt x="3688" y="9520"/>
                  </a:lnTo>
                  <a:lnTo>
                    <a:pt x="3653" y="9537"/>
                  </a:lnTo>
                  <a:lnTo>
                    <a:pt x="3644" y="9546"/>
                  </a:lnTo>
                  <a:lnTo>
                    <a:pt x="3635" y="9555"/>
                  </a:lnTo>
                  <a:lnTo>
                    <a:pt x="3635" y="9555"/>
                  </a:lnTo>
                  <a:lnTo>
                    <a:pt x="3635" y="9573"/>
                  </a:lnTo>
                  <a:lnTo>
                    <a:pt x="3635" y="9582"/>
                  </a:lnTo>
                  <a:lnTo>
                    <a:pt x="3653" y="9617"/>
                  </a:lnTo>
                  <a:lnTo>
                    <a:pt x="3680" y="9643"/>
                  </a:lnTo>
                  <a:lnTo>
                    <a:pt x="3697" y="9670"/>
                  </a:lnTo>
                  <a:lnTo>
                    <a:pt x="3697" y="9670"/>
                  </a:lnTo>
                  <a:lnTo>
                    <a:pt x="3706" y="9687"/>
                  </a:lnTo>
                  <a:lnTo>
                    <a:pt x="3697" y="9705"/>
                  </a:lnTo>
                  <a:lnTo>
                    <a:pt x="3680" y="9758"/>
                  </a:lnTo>
                  <a:lnTo>
                    <a:pt x="3662" y="9811"/>
                  </a:lnTo>
                  <a:lnTo>
                    <a:pt x="3644" y="9846"/>
                  </a:lnTo>
                  <a:lnTo>
                    <a:pt x="3644" y="9846"/>
                  </a:lnTo>
                  <a:lnTo>
                    <a:pt x="3635" y="9855"/>
                  </a:lnTo>
                  <a:lnTo>
                    <a:pt x="3618" y="9864"/>
                  </a:lnTo>
                  <a:lnTo>
                    <a:pt x="3547" y="9855"/>
                  </a:lnTo>
                  <a:lnTo>
                    <a:pt x="3406" y="9837"/>
                  </a:lnTo>
                  <a:lnTo>
                    <a:pt x="3406" y="9837"/>
                  </a:lnTo>
                  <a:lnTo>
                    <a:pt x="3380" y="9846"/>
                  </a:lnTo>
                  <a:lnTo>
                    <a:pt x="3353" y="9864"/>
                  </a:lnTo>
                  <a:lnTo>
                    <a:pt x="3291" y="9917"/>
                  </a:lnTo>
                  <a:lnTo>
                    <a:pt x="3221" y="9970"/>
                  </a:lnTo>
                  <a:lnTo>
                    <a:pt x="3194" y="9987"/>
                  </a:lnTo>
                  <a:lnTo>
                    <a:pt x="3177" y="9996"/>
                  </a:lnTo>
                  <a:lnTo>
                    <a:pt x="3177" y="9996"/>
                  </a:lnTo>
                  <a:lnTo>
                    <a:pt x="3159" y="10005"/>
                  </a:lnTo>
                  <a:lnTo>
                    <a:pt x="3150" y="10014"/>
                  </a:lnTo>
                  <a:lnTo>
                    <a:pt x="3150" y="10049"/>
                  </a:lnTo>
                  <a:lnTo>
                    <a:pt x="3168" y="10138"/>
                  </a:lnTo>
                  <a:lnTo>
                    <a:pt x="3168" y="10138"/>
                  </a:lnTo>
                  <a:lnTo>
                    <a:pt x="3274" y="10120"/>
                  </a:lnTo>
                  <a:lnTo>
                    <a:pt x="3362" y="10111"/>
                  </a:lnTo>
                  <a:lnTo>
                    <a:pt x="3432" y="10120"/>
                  </a:lnTo>
                  <a:lnTo>
                    <a:pt x="3459" y="10120"/>
                  </a:lnTo>
                  <a:lnTo>
                    <a:pt x="3468" y="10138"/>
                  </a:lnTo>
                  <a:lnTo>
                    <a:pt x="3468" y="10138"/>
                  </a:lnTo>
                  <a:lnTo>
                    <a:pt x="3468" y="10146"/>
                  </a:lnTo>
                  <a:lnTo>
                    <a:pt x="3468" y="10155"/>
                  </a:lnTo>
                  <a:lnTo>
                    <a:pt x="3432" y="10190"/>
                  </a:lnTo>
                  <a:lnTo>
                    <a:pt x="3380" y="10217"/>
                  </a:lnTo>
                  <a:lnTo>
                    <a:pt x="3318" y="10252"/>
                  </a:lnTo>
                  <a:lnTo>
                    <a:pt x="3185" y="10314"/>
                  </a:lnTo>
                  <a:lnTo>
                    <a:pt x="3097" y="10349"/>
                  </a:lnTo>
                  <a:lnTo>
                    <a:pt x="3097" y="10349"/>
                  </a:lnTo>
                  <a:lnTo>
                    <a:pt x="3088" y="10358"/>
                  </a:lnTo>
                  <a:lnTo>
                    <a:pt x="3097" y="10376"/>
                  </a:lnTo>
                  <a:lnTo>
                    <a:pt x="3132" y="10420"/>
                  </a:lnTo>
                  <a:lnTo>
                    <a:pt x="3194" y="10473"/>
                  </a:lnTo>
                  <a:lnTo>
                    <a:pt x="3212" y="10490"/>
                  </a:lnTo>
                  <a:lnTo>
                    <a:pt x="3212" y="10517"/>
                  </a:lnTo>
                  <a:lnTo>
                    <a:pt x="3212" y="10517"/>
                  </a:lnTo>
                  <a:lnTo>
                    <a:pt x="3203" y="10535"/>
                  </a:lnTo>
                  <a:lnTo>
                    <a:pt x="3185" y="10552"/>
                  </a:lnTo>
                  <a:lnTo>
                    <a:pt x="3115" y="10579"/>
                  </a:lnTo>
                  <a:lnTo>
                    <a:pt x="3088" y="10596"/>
                  </a:lnTo>
                  <a:lnTo>
                    <a:pt x="3062" y="10623"/>
                  </a:lnTo>
                  <a:lnTo>
                    <a:pt x="3044" y="10649"/>
                  </a:lnTo>
                  <a:lnTo>
                    <a:pt x="3035" y="10685"/>
                  </a:lnTo>
                  <a:lnTo>
                    <a:pt x="3035" y="10685"/>
                  </a:lnTo>
                  <a:lnTo>
                    <a:pt x="3044" y="10720"/>
                  </a:lnTo>
                  <a:lnTo>
                    <a:pt x="3035" y="10755"/>
                  </a:lnTo>
                  <a:lnTo>
                    <a:pt x="3018" y="10773"/>
                  </a:lnTo>
                  <a:lnTo>
                    <a:pt x="3000" y="10790"/>
                  </a:lnTo>
                  <a:lnTo>
                    <a:pt x="2974" y="10799"/>
                  </a:lnTo>
                  <a:lnTo>
                    <a:pt x="2947" y="10808"/>
                  </a:lnTo>
                  <a:lnTo>
                    <a:pt x="2877" y="10817"/>
                  </a:lnTo>
                  <a:lnTo>
                    <a:pt x="2877" y="10817"/>
                  </a:lnTo>
                  <a:lnTo>
                    <a:pt x="2841" y="10817"/>
                  </a:lnTo>
                  <a:lnTo>
                    <a:pt x="2815" y="10826"/>
                  </a:lnTo>
                  <a:lnTo>
                    <a:pt x="2797" y="10835"/>
                  </a:lnTo>
                  <a:lnTo>
                    <a:pt x="2780" y="10843"/>
                  </a:lnTo>
                  <a:lnTo>
                    <a:pt x="2771" y="10861"/>
                  </a:lnTo>
                  <a:lnTo>
                    <a:pt x="2771" y="10870"/>
                  </a:lnTo>
                  <a:lnTo>
                    <a:pt x="2780" y="10879"/>
                  </a:lnTo>
                  <a:lnTo>
                    <a:pt x="2797" y="10888"/>
                  </a:lnTo>
                  <a:lnTo>
                    <a:pt x="2797" y="10888"/>
                  </a:lnTo>
                  <a:lnTo>
                    <a:pt x="2815" y="10896"/>
                  </a:lnTo>
                  <a:lnTo>
                    <a:pt x="2824" y="10914"/>
                  </a:lnTo>
                  <a:lnTo>
                    <a:pt x="2859" y="10967"/>
                  </a:lnTo>
                  <a:lnTo>
                    <a:pt x="2885" y="10993"/>
                  </a:lnTo>
                  <a:lnTo>
                    <a:pt x="2921" y="11029"/>
                  </a:lnTo>
                  <a:lnTo>
                    <a:pt x="2965" y="11055"/>
                  </a:lnTo>
                  <a:lnTo>
                    <a:pt x="3027" y="11073"/>
                  </a:lnTo>
                  <a:lnTo>
                    <a:pt x="3027" y="11073"/>
                  </a:lnTo>
                  <a:lnTo>
                    <a:pt x="3097" y="11099"/>
                  </a:lnTo>
                  <a:lnTo>
                    <a:pt x="3177" y="11135"/>
                  </a:lnTo>
                  <a:lnTo>
                    <a:pt x="3247" y="11179"/>
                  </a:lnTo>
                  <a:lnTo>
                    <a:pt x="3318" y="11223"/>
                  </a:lnTo>
                  <a:lnTo>
                    <a:pt x="3459" y="11346"/>
                  </a:lnTo>
                  <a:lnTo>
                    <a:pt x="3583" y="11470"/>
                  </a:lnTo>
                  <a:lnTo>
                    <a:pt x="3583" y="11470"/>
                  </a:lnTo>
                  <a:lnTo>
                    <a:pt x="3618" y="11505"/>
                  </a:lnTo>
                  <a:lnTo>
                    <a:pt x="3662" y="11532"/>
                  </a:lnTo>
                  <a:lnTo>
                    <a:pt x="3662" y="11532"/>
                  </a:lnTo>
                  <a:lnTo>
                    <a:pt x="3724" y="11496"/>
                  </a:lnTo>
                  <a:lnTo>
                    <a:pt x="3777" y="11479"/>
                  </a:lnTo>
                  <a:lnTo>
                    <a:pt x="3777" y="11479"/>
                  </a:lnTo>
                  <a:lnTo>
                    <a:pt x="3812" y="11479"/>
                  </a:lnTo>
                  <a:lnTo>
                    <a:pt x="3856" y="11488"/>
                  </a:lnTo>
                  <a:lnTo>
                    <a:pt x="3953" y="11505"/>
                  </a:lnTo>
                  <a:lnTo>
                    <a:pt x="4050" y="11541"/>
                  </a:lnTo>
                  <a:lnTo>
                    <a:pt x="4130" y="11585"/>
                  </a:lnTo>
                  <a:lnTo>
                    <a:pt x="4130" y="11585"/>
                  </a:lnTo>
                  <a:lnTo>
                    <a:pt x="4174" y="11611"/>
                  </a:lnTo>
                  <a:lnTo>
                    <a:pt x="4235" y="11611"/>
                  </a:lnTo>
                  <a:lnTo>
                    <a:pt x="4377" y="11611"/>
                  </a:lnTo>
                  <a:lnTo>
                    <a:pt x="4518" y="11611"/>
                  </a:lnTo>
                  <a:lnTo>
                    <a:pt x="4562" y="11611"/>
                  </a:lnTo>
                  <a:lnTo>
                    <a:pt x="4580" y="11620"/>
                  </a:lnTo>
                  <a:lnTo>
                    <a:pt x="4588" y="11629"/>
                  </a:lnTo>
                  <a:lnTo>
                    <a:pt x="4588" y="11629"/>
                  </a:lnTo>
                  <a:lnTo>
                    <a:pt x="4624" y="11673"/>
                  </a:lnTo>
                  <a:lnTo>
                    <a:pt x="4677" y="11708"/>
                  </a:lnTo>
                  <a:lnTo>
                    <a:pt x="4721" y="11735"/>
                  </a:lnTo>
                  <a:lnTo>
                    <a:pt x="4774" y="11743"/>
                  </a:lnTo>
                  <a:lnTo>
                    <a:pt x="4774" y="11743"/>
                  </a:lnTo>
                  <a:lnTo>
                    <a:pt x="4800" y="11752"/>
                  </a:lnTo>
                  <a:lnTo>
                    <a:pt x="4827" y="11770"/>
                  </a:lnTo>
                  <a:lnTo>
                    <a:pt x="4871" y="11805"/>
                  </a:lnTo>
                  <a:lnTo>
                    <a:pt x="4915" y="11841"/>
                  </a:lnTo>
                  <a:lnTo>
                    <a:pt x="4941" y="11849"/>
                  </a:lnTo>
                  <a:lnTo>
                    <a:pt x="4959" y="11841"/>
                  </a:lnTo>
                  <a:lnTo>
                    <a:pt x="4959" y="11841"/>
                  </a:lnTo>
                  <a:lnTo>
                    <a:pt x="4986" y="11823"/>
                  </a:lnTo>
                  <a:lnTo>
                    <a:pt x="5021" y="11814"/>
                  </a:lnTo>
                  <a:lnTo>
                    <a:pt x="5109" y="11805"/>
                  </a:lnTo>
                  <a:lnTo>
                    <a:pt x="5259" y="11796"/>
                  </a:lnTo>
                  <a:lnTo>
                    <a:pt x="5259" y="11796"/>
                  </a:lnTo>
                  <a:lnTo>
                    <a:pt x="5294" y="11805"/>
                  </a:lnTo>
                  <a:lnTo>
                    <a:pt x="5312" y="11823"/>
                  </a:lnTo>
                  <a:lnTo>
                    <a:pt x="5339" y="11832"/>
                  </a:lnTo>
                  <a:lnTo>
                    <a:pt x="5365" y="11841"/>
                  </a:lnTo>
                  <a:lnTo>
                    <a:pt x="5365" y="11841"/>
                  </a:lnTo>
                  <a:lnTo>
                    <a:pt x="5383" y="11849"/>
                  </a:lnTo>
                  <a:lnTo>
                    <a:pt x="5400" y="11867"/>
                  </a:lnTo>
                  <a:lnTo>
                    <a:pt x="5418" y="11938"/>
                  </a:lnTo>
                  <a:lnTo>
                    <a:pt x="5436" y="11999"/>
                  </a:lnTo>
                  <a:lnTo>
                    <a:pt x="5444" y="12017"/>
                  </a:lnTo>
                  <a:lnTo>
                    <a:pt x="5462" y="12026"/>
                  </a:lnTo>
                  <a:lnTo>
                    <a:pt x="5462" y="12026"/>
                  </a:lnTo>
                  <a:lnTo>
                    <a:pt x="5471" y="12026"/>
                  </a:lnTo>
                  <a:lnTo>
                    <a:pt x="5497" y="12026"/>
                  </a:lnTo>
                  <a:lnTo>
                    <a:pt x="5541" y="12061"/>
                  </a:lnTo>
                  <a:lnTo>
                    <a:pt x="5665" y="12132"/>
                  </a:lnTo>
                  <a:lnTo>
                    <a:pt x="5665" y="1632"/>
                  </a:lnTo>
                  <a:lnTo>
                    <a:pt x="5665" y="1632"/>
                  </a:lnTo>
                  <a:lnTo>
                    <a:pt x="5577" y="1632"/>
                  </a:lnTo>
                </a:path>
              </a:pathLst>
            </a:custGeom>
            <a:solidFill>
              <a:sysClr val="window" lastClr="FFFFFF">
                <a:lumMod val="75000"/>
              </a:sysClr>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5" name="Freeform 39"/>
            <p:cNvSpPr>
              <a:spLocks noChangeArrowheads="1"/>
            </p:cNvSpPr>
            <p:nvPr/>
          </p:nvSpPr>
          <p:spPr bwMode="auto">
            <a:xfrm>
              <a:off x="8805068" y="4378325"/>
              <a:ext cx="346075" cy="304800"/>
            </a:xfrm>
            <a:custGeom>
              <a:avLst/>
              <a:gdLst>
                <a:gd name="T0" fmla="*/ 936 w 963"/>
                <a:gd name="T1" fmla="*/ 653 h 848"/>
                <a:gd name="T2" fmla="*/ 909 w 963"/>
                <a:gd name="T3" fmla="*/ 600 h 848"/>
                <a:gd name="T4" fmla="*/ 777 w 963"/>
                <a:gd name="T5" fmla="*/ 494 h 848"/>
                <a:gd name="T6" fmla="*/ 750 w 963"/>
                <a:gd name="T7" fmla="*/ 432 h 848"/>
                <a:gd name="T8" fmla="*/ 741 w 963"/>
                <a:gd name="T9" fmla="*/ 406 h 848"/>
                <a:gd name="T10" fmla="*/ 688 w 963"/>
                <a:gd name="T11" fmla="*/ 309 h 848"/>
                <a:gd name="T12" fmla="*/ 644 w 963"/>
                <a:gd name="T13" fmla="*/ 229 h 848"/>
                <a:gd name="T14" fmla="*/ 644 w 963"/>
                <a:gd name="T15" fmla="*/ 203 h 848"/>
                <a:gd name="T16" fmla="*/ 644 w 963"/>
                <a:gd name="T17" fmla="*/ 159 h 848"/>
                <a:gd name="T18" fmla="*/ 565 w 963"/>
                <a:gd name="T19" fmla="*/ 27 h 848"/>
                <a:gd name="T20" fmla="*/ 433 w 963"/>
                <a:gd name="T21" fmla="*/ 0 h 848"/>
                <a:gd name="T22" fmla="*/ 300 w 963"/>
                <a:gd name="T23" fmla="*/ 0 h 848"/>
                <a:gd name="T24" fmla="*/ 221 w 963"/>
                <a:gd name="T25" fmla="*/ 9 h 848"/>
                <a:gd name="T26" fmla="*/ 0 w 963"/>
                <a:gd name="T27" fmla="*/ 62 h 848"/>
                <a:gd name="T28" fmla="*/ 27 w 963"/>
                <a:gd name="T29" fmla="*/ 115 h 848"/>
                <a:gd name="T30" fmla="*/ 44 w 963"/>
                <a:gd name="T31" fmla="*/ 221 h 848"/>
                <a:gd name="T32" fmla="*/ 62 w 963"/>
                <a:gd name="T33" fmla="*/ 291 h 848"/>
                <a:gd name="T34" fmla="*/ 115 w 963"/>
                <a:gd name="T35" fmla="*/ 362 h 848"/>
                <a:gd name="T36" fmla="*/ 177 w 963"/>
                <a:gd name="T37" fmla="*/ 379 h 848"/>
                <a:gd name="T38" fmla="*/ 274 w 963"/>
                <a:gd name="T39" fmla="*/ 379 h 848"/>
                <a:gd name="T40" fmla="*/ 291 w 963"/>
                <a:gd name="T41" fmla="*/ 388 h 848"/>
                <a:gd name="T42" fmla="*/ 344 w 963"/>
                <a:gd name="T43" fmla="*/ 503 h 848"/>
                <a:gd name="T44" fmla="*/ 371 w 963"/>
                <a:gd name="T45" fmla="*/ 503 h 848"/>
                <a:gd name="T46" fmla="*/ 406 w 963"/>
                <a:gd name="T47" fmla="*/ 512 h 848"/>
                <a:gd name="T48" fmla="*/ 441 w 963"/>
                <a:gd name="T49" fmla="*/ 547 h 848"/>
                <a:gd name="T50" fmla="*/ 450 w 963"/>
                <a:gd name="T51" fmla="*/ 565 h 848"/>
                <a:gd name="T52" fmla="*/ 538 w 963"/>
                <a:gd name="T53" fmla="*/ 600 h 848"/>
                <a:gd name="T54" fmla="*/ 600 w 963"/>
                <a:gd name="T55" fmla="*/ 635 h 848"/>
                <a:gd name="T56" fmla="*/ 653 w 963"/>
                <a:gd name="T57" fmla="*/ 635 h 848"/>
                <a:gd name="T58" fmla="*/ 688 w 963"/>
                <a:gd name="T59" fmla="*/ 644 h 848"/>
                <a:gd name="T60" fmla="*/ 741 w 963"/>
                <a:gd name="T61" fmla="*/ 688 h 848"/>
                <a:gd name="T62" fmla="*/ 777 w 963"/>
                <a:gd name="T63" fmla="*/ 732 h 848"/>
                <a:gd name="T64" fmla="*/ 803 w 963"/>
                <a:gd name="T65" fmla="*/ 803 h 848"/>
                <a:gd name="T66" fmla="*/ 803 w 963"/>
                <a:gd name="T67" fmla="*/ 847 h 848"/>
                <a:gd name="T68" fmla="*/ 962 w 963"/>
                <a:gd name="T69" fmla="*/ 812 h 848"/>
                <a:gd name="T70" fmla="*/ 962 w 963"/>
                <a:gd name="T71" fmla="*/ 741 h 848"/>
                <a:gd name="T72" fmla="*/ 936 w 963"/>
                <a:gd name="T73" fmla="*/ 65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3" h="848">
                  <a:moveTo>
                    <a:pt x="936" y="653"/>
                  </a:moveTo>
                  <a:lnTo>
                    <a:pt x="936" y="653"/>
                  </a:lnTo>
                  <a:lnTo>
                    <a:pt x="927" y="627"/>
                  </a:lnTo>
                  <a:lnTo>
                    <a:pt x="909" y="600"/>
                  </a:lnTo>
                  <a:lnTo>
                    <a:pt x="838" y="556"/>
                  </a:lnTo>
                  <a:lnTo>
                    <a:pt x="777" y="494"/>
                  </a:lnTo>
                  <a:lnTo>
                    <a:pt x="759" y="468"/>
                  </a:lnTo>
                  <a:lnTo>
                    <a:pt x="750" y="432"/>
                  </a:lnTo>
                  <a:lnTo>
                    <a:pt x="750" y="432"/>
                  </a:lnTo>
                  <a:lnTo>
                    <a:pt x="741" y="406"/>
                  </a:lnTo>
                  <a:lnTo>
                    <a:pt x="733" y="371"/>
                  </a:lnTo>
                  <a:lnTo>
                    <a:pt x="688" y="309"/>
                  </a:lnTo>
                  <a:lnTo>
                    <a:pt x="653" y="256"/>
                  </a:lnTo>
                  <a:lnTo>
                    <a:pt x="644" y="229"/>
                  </a:lnTo>
                  <a:lnTo>
                    <a:pt x="644" y="203"/>
                  </a:lnTo>
                  <a:lnTo>
                    <a:pt x="644" y="203"/>
                  </a:lnTo>
                  <a:lnTo>
                    <a:pt x="644" y="177"/>
                  </a:lnTo>
                  <a:lnTo>
                    <a:pt x="644" y="159"/>
                  </a:lnTo>
                  <a:lnTo>
                    <a:pt x="618" y="115"/>
                  </a:lnTo>
                  <a:lnTo>
                    <a:pt x="565" y="27"/>
                  </a:lnTo>
                  <a:lnTo>
                    <a:pt x="565" y="27"/>
                  </a:lnTo>
                  <a:lnTo>
                    <a:pt x="433" y="0"/>
                  </a:lnTo>
                  <a:lnTo>
                    <a:pt x="362" y="0"/>
                  </a:lnTo>
                  <a:lnTo>
                    <a:pt x="300" y="0"/>
                  </a:lnTo>
                  <a:lnTo>
                    <a:pt x="300" y="0"/>
                  </a:lnTo>
                  <a:lnTo>
                    <a:pt x="221" y="9"/>
                  </a:lnTo>
                  <a:lnTo>
                    <a:pt x="150" y="27"/>
                  </a:lnTo>
                  <a:lnTo>
                    <a:pt x="0" y="62"/>
                  </a:lnTo>
                  <a:lnTo>
                    <a:pt x="0" y="62"/>
                  </a:lnTo>
                  <a:lnTo>
                    <a:pt x="27" y="115"/>
                  </a:lnTo>
                  <a:lnTo>
                    <a:pt x="35" y="168"/>
                  </a:lnTo>
                  <a:lnTo>
                    <a:pt x="44" y="221"/>
                  </a:lnTo>
                  <a:lnTo>
                    <a:pt x="62" y="291"/>
                  </a:lnTo>
                  <a:lnTo>
                    <a:pt x="62" y="291"/>
                  </a:lnTo>
                  <a:lnTo>
                    <a:pt x="88" y="335"/>
                  </a:lnTo>
                  <a:lnTo>
                    <a:pt x="115" y="362"/>
                  </a:lnTo>
                  <a:lnTo>
                    <a:pt x="150" y="371"/>
                  </a:lnTo>
                  <a:lnTo>
                    <a:pt x="177" y="379"/>
                  </a:lnTo>
                  <a:lnTo>
                    <a:pt x="247" y="379"/>
                  </a:lnTo>
                  <a:lnTo>
                    <a:pt x="274" y="379"/>
                  </a:lnTo>
                  <a:lnTo>
                    <a:pt x="291" y="388"/>
                  </a:lnTo>
                  <a:lnTo>
                    <a:pt x="291" y="388"/>
                  </a:lnTo>
                  <a:lnTo>
                    <a:pt x="318" y="432"/>
                  </a:lnTo>
                  <a:lnTo>
                    <a:pt x="344" y="503"/>
                  </a:lnTo>
                  <a:lnTo>
                    <a:pt x="344" y="503"/>
                  </a:lnTo>
                  <a:lnTo>
                    <a:pt x="371" y="503"/>
                  </a:lnTo>
                  <a:lnTo>
                    <a:pt x="371" y="503"/>
                  </a:lnTo>
                  <a:lnTo>
                    <a:pt x="406" y="512"/>
                  </a:lnTo>
                  <a:lnTo>
                    <a:pt x="424" y="529"/>
                  </a:lnTo>
                  <a:lnTo>
                    <a:pt x="441" y="547"/>
                  </a:lnTo>
                  <a:lnTo>
                    <a:pt x="450" y="565"/>
                  </a:lnTo>
                  <a:lnTo>
                    <a:pt x="450" y="565"/>
                  </a:lnTo>
                  <a:lnTo>
                    <a:pt x="494" y="582"/>
                  </a:lnTo>
                  <a:lnTo>
                    <a:pt x="538" y="600"/>
                  </a:lnTo>
                  <a:lnTo>
                    <a:pt x="600" y="635"/>
                  </a:lnTo>
                  <a:lnTo>
                    <a:pt x="600" y="635"/>
                  </a:lnTo>
                  <a:lnTo>
                    <a:pt x="627" y="635"/>
                  </a:lnTo>
                  <a:lnTo>
                    <a:pt x="653" y="635"/>
                  </a:lnTo>
                  <a:lnTo>
                    <a:pt x="671" y="635"/>
                  </a:lnTo>
                  <a:lnTo>
                    <a:pt x="688" y="644"/>
                  </a:lnTo>
                  <a:lnTo>
                    <a:pt x="715" y="662"/>
                  </a:lnTo>
                  <a:lnTo>
                    <a:pt x="741" y="688"/>
                  </a:lnTo>
                  <a:lnTo>
                    <a:pt x="741" y="688"/>
                  </a:lnTo>
                  <a:lnTo>
                    <a:pt x="777" y="732"/>
                  </a:lnTo>
                  <a:lnTo>
                    <a:pt x="794" y="768"/>
                  </a:lnTo>
                  <a:lnTo>
                    <a:pt x="803" y="803"/>
                  </a:lnTo>
                  <a:lnTo>
                    <a:pt x="803" y="847"/>
                  </a:lnTo>
                  <a:lnTo>
                    <a:pt x="803" y="847"/>
                  </a:lnTo>
                  <a:lnTo>
                    <a:pt x="883" y="838"/>
                  </a:lnTo>
                  <a:lnTo>
                    <a:pt x="962" y="812"/>
                  </a:lnTo>
                  <a:lnTo>
                    <a:pt x="962" y="741"/>
                  </a:lnTo>
                  <a:lnTo>
                    <a:pt x="962" y="741"/>
                  </a:lnTo>
                  <a:lnTo>
                    <a:pt x="944" y="697"/>
                  </a:lnTo>
                  <a:lnTo>
                    <a:pt x="936" y="653"/>
                  </a:lnTo>
                </a:path>
              </a:pathLst>
            </a:custGeom>
            <a:solidFill>
              <a:srgbClr val="ED891C"/>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6" name="Freeform 40"/>
            <p:cNvSpPr>
              <a:spLocks noChangeArrowheads="1"/>
            </p:cNvSpPr>
            <p:nvPr/>
          </p:nvSpPr>
          <p:spPr bwMode="auto">
            <a:xfrm>
              <a:off x="9001918" y="4356100"/>
              <a:ext cx="149225" cy="288925"/>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rgbClr val="E3E3E3"/>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7" name="Freeform 41"/>
            <p:cNvSpPr>
              <a:spLocks noChangeArrowheads="1"/>
            </p:cNvSpPr>
            <p:nvPr/>
          </p:nvSpPr>
          <p:spPr bwMode="auto">
            <a:xfrm>
              <a:off x="5599906" y="3635375"/>
              <a:ext cx="358775" cy="196850"/>
            </a:xfrm>
            <a:custGeom>
              <a:avLst/>
              <a:gdLst>
                <a:gd name="T0" fmla="*/ 194 w 998"/>
                <a:gd name="T1" fmla="*/ 459 h 548"/>
                <a:gd name="T2" fmla="*/ 229 w 998"/>
                <a:gd name="T3" fmla="*/ 494 h 548"/>
                <a:gd name="T4" fmla="*/ 247 w 998"/>
                <a:gd name="T5" fmla="*/ 547 h 548"/>
                <a:gd name="T6" fmla="*/ 450 w 998"/>
                <a:gd name="T7" fmla="*/ 503 h 548"/>
                <a:gd name="T8" fmla="*/ 476 w 998"/>
                <a:gd name="T9" fmla="*/ 503 h 548"/>
                <a:gd name="T10" fmla="*/ 556 w 998"/>
                <a:gd name="T11" fmla="*/ 512 h 548"/>
                <a:gd name="T12" fmla="*/ 626 w 998"/>
                <a:gd name="T13" fmla="*/ 521 h 548"/>
                <a:gd name="T14" fmla="*/ 635 w 998"/>
                <a:gd name="T15" fmla="*/ 512 h 548"/>
                <a:gd name="T16" fmla="*/ 670 w 998"/>
                <a:gd name="T17" fmla="*/ 433 h 548"/>
                <a:gd name="T18" fmla="*/ 723 w 998"/>
                <a:gd name="T19" fmla="*/ 388 h 548"/>
                <a:gd name="T20" fmla="*/ 741 w 998"/>
                <a:gd name="T21" fmla="*/ 380 h 548"/>
                <a:gd name="T22" fmla="*/ 767 w 998"/>
                <a:gd name="T23" fmla="*/ 362 h 548"/>
                <a:gd name="T24" fmla="*/ 785 w 998"/>
                <a:gd name="T25" fmla="*/ 265 h 548"/>
                <a:gd name="T26" fmla="*/ 811 w 998"/>
                <a:gd name="T27" fmla="*/ 238 h 548"/>
                <a:gd name="T28" fmla="*/ 838 w 998"/>
                <a:gd name="T29" fmla="*/ 230 h 548"/>
                <a:gd name="T30" fmla="*/ 926 w 998"/>
                <a:gd name="T31" fmla="*/ 168 h 548"/>
                <a:gd name="T32" fmla="*/ 997 w 998"/>
                <a:gd name="T33" fmla="*/ 106 h 548"/>
                <a:gd name="T34" fmla="*/ 944 w 998"/>
                <a:gd name="T35" fmla="*/ 18 h 548"/>
                <a:gd name="T36" fmla="*/ 926 w 998"/>
                <a:gd name="T37" fmla="*/ 0 h 548"/>
                <a:gd name="T38" fmla="*/ 864 w 998"/>
                <a:gd name="T39" fmla="*/ 27 h 548"/>
                <a:gd name="T40" fmla="*/ 767 w 998"/>
                <a:gd name="T41" fmla="*/ 62 h 548"/>
                <a:gd name="T42" fmla="*/ 723 w 998"/>
                <a:gd name="T43" fmla="*/ 62 h 548"/>
                <a:gd name="T44" fmla="*/ 644 w 998"/>
                <a:gd name="T45" fmla="*/ 80 h 548"/>
                <a:gd name="T46" fmla="*/ 511 w 998"/>
                <a:gd name="T47" fmla="*/ 141 h 548"/>
                <a:gd name="T48" fmla="*/ 467 w 998"/>
                <a:gd name="T49" fmla="*/ 159 h 548"/>
                <a:gd name="T50" fmla="*/ 406 w 998"/>
                <a:gd name="T51" fmla="*/ 150 h 548"/>
                <a:gd name="T52" fmla="*/ 229 w 998"/>
                <a:gd name="T53" fmla="*/ 106 h 548"/>
                <a:gd name="T54" fmla="*/ 132 w 998"/>
                <a:gd name="T55" fmla="*/ 97 h 548"/>
                <a:gd name="T56" fmla="*/ 17 w 998"/>
                <a:gd name="T57" fmla="*/ 88 h 548"/>
                <a:gd name="T58" fmla="*/ 0 w 998"/>
                <a:gd name="T59" fmla="*/ 371 h 548"/>
                <a:gd name="T60" fmla="*/ 0 w 998"/>
                <a:gd name="T61" fmla="*/ 486 h 548"/>
                <a:gd name="T62" fmla="*/ 105 w 998"/>
                <a:gd name="T63" fmla="*/ 450 h 548"/>
                <a:gd name="T64" fmla="*/ 194 w 998"/>
                <a:gd name="T65"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8" h="548">
                  <a:moveTo>
                    <a:pt x="194" y="459"/>
                  </a:moveTo>
                  <a:lnTo>
                    <a:pt x="194" y="459"/>
                  </a:lnTo>
                  <a:lnTo>
                    <a:pt x="211" y="468"/>
                  </a:lnTo>
                  <a:lnTo>
                    <a:pt x="229" y="494"/>
                  </a:lnTo>
                  <a:lnTo>
                    <a:pt x="247" y="547"/>
                  </a:lnTo>
                  <a:lnTo>
                    <a:pt x="247" y="547"/>
                  </a:lnTo>
                  <a:lnTo>
                    <a:pt x="353" y="530"/>
                  </a:lnTo>
                  <a:lnTo>
                    <a:pt x="450" y="503"/>
                  </a:lnTo>
                  <a:lnTo>
                    <a:pt x="450" y="503"/>
                  </a:lnTo>
                  <a:lnTo>
                    <a:pt x="476" y="503"/>
                  </a:lnTo>
                  <a:lnTo>
                    <a:pt x="503" y="503"/>
                  </a:lnTo>
                  <a:lnTo>
                    <a:pt x="556" y="512"/>
                  </a:lnTo>
                  <a:lnTo>
                    <a:pt x="608" y="521"/>
                  </a:lnTo>
                  <a:lnTo>
                    <a:pt x="626" y="521"/>
                  </a:lnTo>
                  <a:lnTo>
                    <a:pt x="635" y="512"/>
                  </a:lnTo>
                  <a:lnTo>
                    <a:pt x="635" y="512"/>
                  </a:lnTo>
                  <a:lnTo>
                    <a:pt x="653" y="477"/>
                  </a:lnTo>
                  <a:lnTo>
                    <a:pt x="670" y="433"/>
                  </a:lnTo>
                  <a:lnTo>
                    <a:pt x="706" y="397"/>
                  </a:lnTo>
                  <a:lnTo>
                    <a:pt x="723" y="388"/>
                  </a:lnTo>
                  <a:lnTo>
                    <a:pt x="741" y="380"/>
                  </a:lnTo>
                  <a:lnTo>
                    <a:pt x="741" y="380"/>
                  </a:lnTo>
                  <a:lnTo>
                    <a:pt x="758" y="371"/>
                  </a:lnTo>
                  <a:lnTo>
                    <a:pt x="767" y="362"/>
                  </a:lnTo>
                  <a:lnTo>
                    <a:pt x="776" y="309"/>
                  </a:lnTo>
                  <a:lnTo>
                    <a:pt x="785" y="265"/>
                  </a:lnTo>
                  <a:lnTo>
                    <a:pt x="803" y="247"/>
                  </a:lnTo>
                  <a:lnTo>
                    <a:pt x="811" y="238"/>
                  </a:lnTo>
                  <a:lnTo>
                    <a:pt x="811" y="238"/>
                  </a:lnTo>
                  <a:lnTo>
                    <a:pt x="838" y="230"/>
                  </a:lnTo>
                  <a:lnTo>
                    <a:pt x="864" y="212"/>
                  </a:lnTo>
                  <a:lnTo>
                    <a:pt x="926" y="168"/>
                  </a:lnTo>
                  <a:lnTo>
                    <a:pt x="997" y="106"/>
                  </a:lnTo>
                  <a:lnTo>
                    <a:pt x="997" y="106"/>
                  </a:lnTo>
                  <a:lnTo>
                    <a:pt x="970" y="53"/>
                  </a:lnTo>
                  <a:lnTo>
                    <a:pt x="944" y="18"/>
                  </a:lnTo>
                  <a:lnTo>
                    <a:pt x="926" y="0"/>
                  </a:lnTo>
                  <a:lnTo>
                    <a:pt x="926" y="0"/>
                  </a:lnTo>
                  <a:lnTo>
                    <a:pt x="900" y="9"/>
                  </a:lnTo>
                  <a:lnTo>
                    <a:pt x="864" y="27"/>
                  </a:lnTo>
                  <a:lnTo>
                    <a:pt x="803" y="53"/>
                  </a:lnTo>
                  <a:lnTo>
                    <a:pt x="767" y="62"/>
                  </a:lnTo>
                  <a:lnTo>
                    <a:pt x="723" y="62"/>
                  </a:lnTo>
                  <a:lnTo>
                    <a:pt x="723" y="62"/>
                  </a:lnTo>
                  <a:lnTo>
                    <a:pt x="679" y="71"/>
                  </a:lnTo>
                  <a:lnTo>
                    <a:pt x="644" y="80"/>
                  </a:lnTo>
                  <a:lnTo>
                    <a:pt x="573" y="106"/>
                  </a:lnTo>
                  <a:lnTo>
                    <a:pt x="511" y="141"/>
                  </a:lnTo>
                  <a:lnTo>
                    <a:pt x="485" y="150"/>
                  </a:lnTo>
                  <a:lnTo>
                    <a:pt x="467" y="159"/>
                  </a:lnTo>
                  <a:lnTo>
                    <a:pt x="467" y="159"/>
                  </a:lnTo>
                  <a:lnTo>
                    <a:pt x="406" y="150"/>
                  </a:lnTo>
                  <a:lnTo>
                    <a:pt x="326" y="133"/>
                  </a:lnTo>
                  <a:lnTo>
                    <a:pt x="229" y="106"/>
                  </a:lnTo>
                  <a:lnTo>
                    <a:pt x="132" y="97"/>
                  </a:lnTo>
                  <a:lnTo>
                    <a:pt x="132" y="97"/>
                  </a:lnTo>
                  <a:lnTo>
                    <a:pt x="17" y="88"/>
                  </a:lnTo>
                  <a:lnTo>
                    <a:pt x="17" y="88"/>
                  </a:lnTo>
                  <a:lnTo>
                    <a:pt x="0" y="265"/>
                  </a:lnTo>
                  <a:lnTo>
                    <a:pt x="0" y="371"/>
                  </a:lnTo>
                  <a:lnTo>
                    <a:pt x="0" y="486"/>
                  </a:lnTo>
                  <a:lnTo>
                    <a:pt x="0" y="486"/>
                  </a:lnTo>
                  <a:lnTo>
                    <a:pt x="53" y="459"/>
                  </a:lnTo>
                  <a:lnTo>
                    <a:pt x="105" y="450"/>
                  </a:lnTo>
                  <a:lnTo>
                    <a:pt x="158" y="450"/>
                  </a:lnTo>
                  <a:lnTo>
                    <a:pt x="194" y="459"/>
                  </a:lnTo>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8" name="Freeform 42"/>
            <p:cNvSpPr>
              <a:spLocks noChangeArrowheads="1"/>
            </p:cNvSpPr>
            <p:nvPr/>
          </p:nvSpPr>
          <p:spPr bwMode="auto">
            <a:xfrm>
              <a:off x="4939506" y="3609975"/>
              <a:ext cx="1220787" cy="1344613"/>
            </a:xfrm>
            <a:custGeom>
              <a:avLst/>
              <a:gdLst>
                <a:gd name="T0" fmla="*/ 1986 w 3389"/>
                <a:gd name="T1" fmla="*/ 3238 h 3733"/>
                <a:gd name="T2" fmla="*/ 1739 w 3389"/>
                <a:gd name="T3" fmla="*/ 3326 h 3733"/>
                <a:gd name="T4" fmla="*/ 2047 w 3389"/>
                <a:gd name="T5" fmla="*/ 3520 h 3733"/>
                <a:gd name="T6" fmla="*/ 2383 w 3389"/>
                <a:gd name="T7" fmla="*/ 3732 h 3733"/>
                <a:gd name="T8" fmla="*/ 2471 w 3389"/>
                <a:gd name="T9" fmla="*/ 3609 h 3733"/>
                <a:gd name="T10" fmla="*/ 2559 w 3389"/>
                <a:gd name="T11" fmla="*/ 3291 h 3733"/>
                <a:gd name="T12" fmla="*/ 2347 w 3389"/>
                <a:gd name="T13" fmla="*/ 3238 h 3733"/>
                <a:gd name="T14" fmla="*/ 2674 w 3389"/>
                <a:gd name="T15" fmla="*/ 1932 h 3733"/>
                <a:gd name="T16" fmla="*/ 2303 w 3389"/>
                <a:gd name="T17" fmla="*/ 1782 h 3733"/>
                <a:gd name="T18" fmla="*/ 2083 w 3389"/>
                <a:gd name="T19" fmla="*/ 1359 h 3733"/>
                <a:gd name="T20" fmla="*/ 1703 w 3389"/>
                <a:gd name="T21" fmla="*/ 1023 h 3733"/>
                <a:gd name="T22" fmla="*/ 1721 w 3389"/>
                <a:gd name="T23" fmla="*/ 803 h 3733"/>
                <a:gd name="T24" fmla="*/ 1721 w 3389"/>
                <a:gd name="T25" fmla="*/ 626 h 3733"/>
                <a:gd name="T26" fmla="*/ 1853 w 3389"/>
                <a:gd name="T27" fmla="*/ 158 h 3733"/>
                <a:gd name="T28" fmla="*/ 1659 w 3389"/>
                <a:gd name="T29" fmla="*/ 17 h 3733"/>
                <a:gd name="T30" fmla="*/ 1403 w 3389"/>
                <a:gd name="T31" fmla="*/ 35 h 3733"/>
                <a:gd name="T32" fmla="*/ 1218 w 3389"/>
                <a:gd name="T33" fmla="*/ 97 h 3733"/>
                <a:gd name="T34" fmla="*/ 1086 w 3389"/>
                <a:gd name="T35" fmla="*/ 194 h 3733"/>
                <a:gd name="T36" fmla="*/ 997 w 3389"/>
                <a:gd name="T37" fmla="*/ 229 h 3733"/>
                <a:gd name="T38" fmla="*/ 856 w 3389"/>
                <a:gd name="T39" fmla="*/ 264 h 3733"/>
                <a:gd name="T40" fmla="*/ 741 w 3389"/>
                <a:gd name="T41" fmla="*/ 379 h 3733"/>
                <a:gd name="T42" fmla="*/ 618 w 3389"/>
                <a:gd name="T43" fmla="*/ 379 h 3733"/>
                <a:gd name="T44" fmla="*/ 441 w 3389"/>
                <a:gd name="T45" fmla="*/ 344 h 3733"/>
                <a:gd name="T46" fmla="*/ 88 w 3389"/>
                <a:gd name="T47" fmla="*/ 511 h 3733"/>
                <a:gd name="T48" fmla="*/ 133 w 3389"/>
                <a:gd name="T49" fmla="*/ 661 h 3733"/>
                <a:gd name="T50" fmla="*/ 0 w 3389"/>
                <a:gd name="T51" fmla="*/ 750 h 3733"/>
                <a:gd name="T52" fmla="*/ 115 w 3389"/>
                <a:gd name="T53" fmla="*/ 900 h 3733"/>
                <a:gd name="T54" fmla="*/ 88 w 3389"/>
                <a:gd name="T55" fmla="*/ 1041 h 3733"/>
                <a:gd name="T56" fmla="*/ 283 w 3389"/>
                <a:gd name="T57" fmla="*/ 1103 h 3733"/>
                <a:gd name="T58" fmla="*/ 274 w 3389"/>
                <a:gd name="T59" fmla="*/ 1235 h 3733"/>
                <a:gd name="T60" fmla="*/ 494 w 3389"/>
                <a:gd name="T61" fmla="*/ 1103 h 3733"/>
                <a:gd name="T62" fmla="*/ 741 w 3389"/>
                <a:gd name="T63" fmla="*/ 1014 h 3733"/>
                <a:gd name="T64" fmla="*/ 1041 w 3389"/>
                <a:gd name="T65" fmla="*/ 1191 h 3733"/>
                <a:gd name="T66" fmla="*/ 1200 w 3389"/>
                <a:gd name="T67" fmla="*/ 1526 h 3733"/>
                <a:gd name="T68" fmla="*/ 1544 w 3389"/>
                <a:gd name="T69" fmla="*/ 1835 h 3733"/>
                <a:gd name="T70" fmla="*/ 1977 w 3389"/>
                <a:gd name="T71" fmla="*/ 2135 h 3733"/>
                <a:gd name="T72" fmla="*/ 2286 w 3389"/>
                <a:gd name="T73" fmla="*/ 2338 h 3733"/>
                <a:gd name="T74" fmla="*/ 2542 w 3389"/>
                <a:gd name="T75" fmla="*/ 2541 h 3733"/>
                <a:gd name="T76" fmla="*/ 2639 w 3389"/>
                <a:gd name="T77" fmla="*/ 2664 h 3733"/>
                <a:gd name="T78" fmla="*/ 2727 w 3389"/>
                <a:gd name="T79" fmla="*/ 2876 h 3733"/>
                <a:gd name="T80" fmla="*/ 2647 w 3389"/>
                <a:gd name="T81" fmla="*/ 3123 h 3733"/>
                <a:gd name="T82" fmla="*/ 2692 w 3389"/>
                <a:gd name="T83" fmla="*/ 3282 h 3733"/>
                <a:gd name="T84" fmla="*/ 2850 w 3389"/>
                <a:gd name="T85" fmla="*/ 3009 h 3733"/>
                <a:gd name="T86" fmla="*/ 3036 w 3389"/>
                <a:gd name="T87" fmla="*/ 2832 h 3733"/>
                <a:gd name="T88" fmla="*/ 2877 w 3389"/>
                <a:gd name="T89" fmla="*/ 2629 h 3733"/>
                <a:gd name="T90" fmla="*/ 3106 w 3389"/>
                <a:gd name="T91" fmla="*/ 2470 h 3733"/>
                <a:gd name="T92" fmla="*/ 3370 w 3389"/>
                <a:gd name="T93" fmla="*/ 2585 h 3733"/>
                <a:gd name="T94" fmla="*/ 3317 w 3389"/>
                <a:gd name="T95" fmla="*/ 2400 h 3733"/>
                <a:gd name="T96" fmla="*/ 609 w 3389"/>
                <a:gd name="T97" fmla="*/ 2259 h 3733"/>
                <a:gd name="T98" fmla="*/ 433 w 3389"/>
                <a:gd name="T99" fmla="*/ 2294 h 3733"/>
                <a:gd name="T100" fmla="*/ 547 w 3389"/>
                <a:gd name="T101" fmla="*/ 2612 h 3733"/>
                <a:gd name="T102" fmla="*/ 574 w 3389"/>
                <a:gd name="T103" fmla="*/ 2956 h 3733"/>
                <a:gd name="T104" fmla="*/ 697 w 3389"/>
                <a:gd name="T105" fmla="*/ 2929 h 3733"/>
                <a:gd name="T106" fmla="*/ 891 w 3389"/>
                <a:gd name="T107" fmla="*/ 2797 h 3733"/>
                <a:gd name="T108" fmla="*/ 927 w 3389"/>
                <a:gd name="T109" fmla="*/ 2320 h 3733"/>
                <a:gd name="T110" fmla="*/ 688 w 3389"/>
                <a:gd name="T111" fmla="*/ 2214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9" h="3733">
                  <a:moveTo>
                    <a:pt x="2347" y="3238"/>
                  </a:moveTo>
                  <a:lnTo>
                    <a:pt x="2347" y="3238"/>
                  </a:lnTo>
                  <a:lnTo>
                    <a:pt x="2233" y="3256"/>
                  </a:lnTo>
                  <a:lnTo>
                    <a:pt x="2136" y="3273"/>
                  </a:lnTo>
                  <a:lnTo>
                    <a:pt x="2065" y="3265"/>
                  </a:lnTo>
                  <a:lnTo>
                    <a:pt x="1986" y="3238"/>
                  </a:lnTo>
                  <a:lnTo>
                    <a:pt x="1986" y="3238"/>
                  </a:lnTo>
                  <a:lnTo>
                    <a:pt x="1941" y="3220"/>
                  </a:lnTo>
                  <a:lnTo>
                    <a:pt x="1897" y="3220"/>
                  </a:lnTo>
                  <a:lnTo>
                    <a:pt x="1853" y="3229"/>
                  </a:lnTo>
                  <a:lnTo>
                    <a:pt x="1809" y="3247"/>
                  </a:lnTo>
                  <a:lnTo>
                    <a:pt x="1774" y="3273"/>
                  </a:lnTo>
                  <a:lnTo>
                    <a:pt x="1747" y="3300"/>
                  </a:lnTo>
                  <a:lnTo>
                    <a:pt x="1739" y="3326"/>
                  </a:lnTo>
                  <a:lnTo>
                    <a:pt x="1739" y="3353"/>
                  </a:lnTo>
                  <a:lnTo>
                    <a:pt x="1739" y="3353"/>
                  </a:lnTo>
                  <a:lnTo>
                    <a:pt x="1765" y="3388"/>
                  </a:lnTo>
                  <a:lnTo>
                    <a:pt x="1818" y="3432"/>
                  </a:lnTo>
                  <a:lnTo>
                    <a:pt x="1906" y="3476"/>
                  </a:lnTo>
                  <a:lnTo>
                    <a:pt x="2047" y="3520"/>
                  </a:lnTo>
                  <a:lnTo>
                    <a:pt x="2047" y="3520"/>
                  </a:lnTo>
                  <a:lnTo>
                    <a:pt x="2118" y="3547"/>
                  </a:lnTo>
                  <a:lnTo>
                    <a:pt x="2180" y="3573"/>
                  </a:lnTo>
                  <a:lnTo>
                    <a:pt x="2224" y="3609"/>
                  </a:lnTo>
                  <a:lnTo>
                    <a:pt x="2259" y="3644"/>
                  </a:lnTo>
                  <a:lnTo>
                    <a:pt x="2321" y="3706"/>
                  </a:lnTo>
                  <a:lnTo>
                    <a:pt x="2347" y="3723"/>
                  </a:lnTo>
                  <a:lnTo>
                    <a:pt x="2383" y="3732"/>
                  </a:lnTo>
                  <a:lnTo>
                    <a:pt x="2383" y="3732"/>
                  </a:lnTo>
                  <a:lnTo>
                    <a:pt x="2409" y="3732"/>
                  </a:lnTo>
                  <a:lnTo>
                    <a:pt x="2436" y="3715"/>
                  </a:lnTo>
                  <a:lnTo>
                    <a:pt x="2453" y="3697"/>
                  </a:lnTo>
                  <a:lnTo>
                    <a:pt x="2462" y="3679"/>
                  </a:lnTo>
                  <a:lnTo>
                    <a:pt x="2471" y="3644"/>
                  </a:lnTo>
                  <a:lnTo>
                    <a:pt x="2471" y="3609"/>
                  </a:lnTo>
                  <a:lnTo>
                    <a:pt x="2462" y="3529"/>
                  </a:lnTo>
                  <a:lnTo>
                    <a:pt x="2462" y="3529"/>
                  </a:lnTo>
                  <a:lnTo>
                    <a:pt x="2462" y="3485"/>
                  </a:lnTo>
                  <a:lnTo>
                    <a:pt x="2471" y="3441"/>
                  </a:lnTo>
                  <a:lnTo>
                    <a:pt x="2489" y="3397"/>
                  </a:lnTo>
                  <a:lnTo>
                    <a:pt x="2506" y="3353"/>
                  </a:lnTo>
                  <a:lnTo>
                    <a:pt x="2559" y="3291"/>
                  </a:lnTo>
                  <a:lnTo>
                    <a:pt x="2586" y="3256"/>
                  </a:lnTo>
                  <a:lnTo>
                    <a:pt x="2586" y="3256"/>
                  </a:lnTo>
                  <a:lnTo>
                    <a:pt x="2586" y="3247"/>
                  </a:lnTo>
                  <a:lnTo>
                    <a:pt x="2577" y="3238"/>
                  </a:lnTo>
                  <a:lnTo>
                    <a:pt x="2542" y="3220"/>
                  </a:lnTo>
                  <a:lnTo>
                    <a:pt x="2462" y="3220"/>
                  </a:lnTo>
                  <a:lnTo>
                    <a:pt x="2347" y="3238"/>
                  </a:lnTo>
                  <a:close/>
                  <a:moveTo>
                    <a:pt x="2797" y="2100"/>
                  </a:moveTo>
                  <a:lnTo>
                    <a:pt x="2797" y="2100"/>
                  </a:lnTo>
                  <a:lnTo>
                    <a:pt x="2762" y="2064"/>
                  </a:lnTo>
                  <a:lnTo>
                    <a:pt x="2744" y="2038"/>
                  </a:lnTo>
                  <a:lnTo>
                    <a:pt x="2718" y="1976"/>
                  </a:lnTo>
                  <a:lnTo>
                    <a:pt x="2700" y="1950"/>
                  </a:lnTo>
                  <a:lnTo>
                    <a:pt x="2674" y="1932"/>
                  </a:lnTo>
                  <a:lnTo>
                    <a:pt x="2639" y="1923"/>
                  </a:lnTo>
                  <a:lnTo>
                    <a:pt x="2577" y="1923"/>
                  </a:lnTo>
                  <a:lnTo>
                    <a:pt x="2577" y="1923"/>
                  </a:lnTo>
                  <a:lnTo>
                    <a:pt x="2515" y="1914"/>
                  </a:lnTo>
                  <a:lnTo>
                    <a:pt x="2444" y="1888"/>
                  </a:lnTo>
                  <a:lnTo>
                    <a:pt x="2374" y="1844"/>
                  </a:lnTo>
                  <a:lnTo>
                    <a:pt x="2303" y="1782"/>
                  </a:lnTo>
                  <a:lnTo>
                    <a:pt x="2250" y="1711"/>
                  </a:lnTo>
                  <a:lnTo>
                    <a:pt x="2197" y="1632"/>
                  </a:lnTo>
                  <a:lnTo>
                    <a:pt x="2153" y="1544"/>
                  </a:lnTo>
                  <a:lnTo>
                    <a:pt x="2118" y="1447"/>
                  </a:lnTo>
                  <a:lnTo>
                    <a:pt x="2118" y="1447"/>
                  </a:lnTo>
                  <a:lnTo>
                    <a:pt x="2100" y="1403"/>
                  </a:lnTo>
                  <a:lnTo>
                    <a:pt x="2083" y="1359"/>
                  </a:lnTo>
                  <a:lnTo>
                    <a:pt x="2039" y="1288"/>
                  </a:lnTo>
                  <a:lnTo>
                    <a:pt x="1977" y="1235"/>
                  </a:lnTo>
                  <a:lnTo>
                    <a:pt x="1915" y="1191"/>
                  </a:lnTo>
                  <a:lnTo>
                    <a:pt x="1783" y="1111"/>
                  </a:lnTo>
                  <a:lnTo>
                    <a:pt x="1739" y="1067"/>
                  </a:lnTo>
                  <a:lnTo>
                    <a:pt x="1721" y="1050"/>
                  </a:lnTo>
                  <a:lnTo>
                    <a:pt x="1703" y="1023"/>
                  </a:lnTo>
                  <a:lnTo>
                    <a:pt x="1703" y="1023"/>
                  </a:lnTo>
                  <a:lnTo>
                    <a:pt x="1686" y="970"/>
                  </a:lnTo>
                  <a:lnTo>
                    <a:pt x="1677" y="926"/>
                  </a:lnTo>
                  <a:lnTo>
                    <a:pt x="1686" y="891"/>
                  </a:lnTo>
                  <a:lnTo>
                    <a:pt x="1703" y="864"/>
                  </a:lnTo>
                  <a:lnTo>
                    <a:pt x="1712" y="829"/>
                  </a:lnTo>
                  <a:lnTo>
                    <a:pt x="1721" y="803"/>
                  </a:lnTo>
                  <a:lnTo>
                    <a:pt x="1721" y="767"/>
                  </a:lnTo>
                  <a:lnTo>
                    <a:pt x="1703" y="723"/>
                  </a:lnTo>
                  <a:lnTo>
                    <a:pt x="1703" y="723"/>
                  </a:lnTo>
                  <a:lnTo>
                    <a:pt x="1694" y="697"/>
                  </a:lnTo>
                  <a:lnTo>
                    <a:pt x="1703" y="670"/>
                  </a:lnTo>
                  <a:lnTo>
                    <a:pt x="1712" y="644"/>
                  </a:lnTo>
                  <a:lnTo>
                    <a:pt x="1721" y="626"/>
                  </a:lnTo>
                  <a:lnTo>
                    <a:pt x="1774" y="582"/>
                  </a:lnTo>
                  <a:lnTo>
                    <a:pt x="1836" y="556"/>
                  </a:lnTo>
                  <a:lnTo>
                    <a:pt x="1836" y="556"/>
                  </a:lnTo>
                  <a:lnTo>
                    <a:pt x="1836" y="441"/>
                  </a:lnTo>
                  <a:lnTo>
                    <a:pt x="1836" y="335"/>
                  </a:lnTo>
                  <a:lnTo>
                    <a:pt x="1853" y="158"/>
                  </a:lnTo>
                  <a:lnTo>
                    <a:pt x="1853" y="158"/>
                  </a:lnTo>
                  <a:lnTo>
                    <a:pt x="1756" y="141"/>
                  </a:lnTo>
                  <a:lnTo>
                    <a:pt x="1703" y="123"/>
                  </a:lnTo>
                  <a:lnTo>
                    <a:pt x="1703" y="123"/>
                  </a:lnTo>
                  <a:lnTo>
                    <a:pt x="1694" y="114"/>
                  </a:lnTo>
                  <a:lnTo>
                    <a:pt x="1677" y="97"/>
                  </a:lnTo>
                  <a:lnTo>
                    <a:pt x="1668" y="61"/>
                  </a:lnTo>
                  <a:lnTo>
                    <a:pt x="1659" y="17"/>
                  </a:lnTo>
                  <a:lnTo>
                    <a:pt x="1650" y="8"/>
                  </a:lnTo>
                  <a:lnTo>
                    <a:pt x="1641" y="0"/>
                  </a:lnTo>
                  <a:lnTo>
                    <a:pt x="1641" y="0"/>
                  </a:lnTo>
                  <a:lnTo>
                    <a:pt x="1527" y="8"/>
                  </a:lnTo>
                  <a:lnTo>
                    <a:pt x="1456" y="17"/>
                  </a:lnTo>
                  <a:lnTo>
                    <a:pt x="1421" y="26"/>
                  </a:lnTo>
                  <a:lnTo>
                    <a:pt x="1403" y="35"/>
                  </a:lnTo>
                  <a:lnTo>
                    <a:pt x="1403" y="35"/>
                  </a:lnTo>
                  <a:lnTo>
                    <a:pt x="1368" y="61"/>
                  </a:lnTo>
                  <a:lnTo>
                    <a:pt x="1324" y="88"/>
                  </a:lnTo>
                  <a:lnTo>
                    <a:pt x="1262" y="106"/>
                  </a:lnTo>
                  <a:lnTo>
                    <a:pt x="1244" y="106"/>
                  </a:lnTo>
                  <a:lnTo>
                    <a:pt x="1218" y="97"/>
                  </a:lnTo>
                  <a:lnTo>
                    <a:pt x="1218" y="97"/>
                  </a:lnTo>
                  <a:lnTo>
                    <a:pt x="1183" y="70"/>
                  </a:lnTo>
                  <a:lnTo>
                    <a:pt x="1130" y="123"/>
                  </a:lnTo>
                  <a:lnTo>
                    <a:pt x="1130" y="123"/>
                  </a:lnTo>
                  <a:lnTo>
                    <a:pt x="1121" y="158"/>
                  </a:lnTo>
                  <a:lnTo>
                    <a:pt x="1103" y="185"/>
                  </a:lnTo>
                  <a:lnTo>
                    <a:pt x="1094" y="194"/>
                  </a:lnTo>
                  <a:lnTo>
                    <a:pt x="1086" y="194"/>
                  </a:lnTo>
                  <a:lnTo>
                    <a:pt x="1086" y="194"/>
                  </a:lnTo>
                  <a:lnTo>
                    <a:pt x="1024" y="194"/>
                  </a:lnTo>
                  <a:lnTo>
                    <a:pt x="1015" y="194"/>
                  </a:lnTo>
                  <a:lnTo>
                    <a:pt x="1006" y="203"/>
                  </a:lnTo>
                  <a:lnTo>
                    <a:pt x="997" y="211"/>
                  </a:lnTo>
                  <a:lnTo>
                    <a:pt x="997" y="229"/>
                  </a:lnTo>
                  <a:lnTo>
                    <a:pt x="997" y="229"/>
                  </a:lnTo>
                  <a:lnTo>
                    <a:pt x="988" y="256"/>
                  </a:lnTo>
                  <a:lnTo>
                    <a:pt x="980" y="264"/>
                  </a:lnTo>
                  <a:lnTo>
                    <a:pt x="962" y="273"/>
                  </a:lnTo>
                  <a:lnTo>
                    <a:pt x="936" y="273"/>
                  </a:lnTo>
                  <a:lnTo>
                    <a:pt x="891" y="273"/>
                  </a:lnTo>
                  <a:lnTo>
                    <a:pt x="856" y="264"/>
                  </a:lnTo>
                  <a:lnTo>
                    <a:pt x="856" y="264"/>
                  </a:lnTo>
                  <a:lnTo>
                    <a:pt x="821" y="264"/>
                  </a:lnTo>
                  <a:lnTo>
                    <a:pt x="786" y="273"/>
                  </a:lnTo>
                  <a:lnTo>
                    <a:pt x="759" y="300"/>
                  </a:lnTo>
                  <a:lnTo>
                    <a:pt x="750" y="308"/>
                  </a:lnTo>
                  <a:lnTo>
                    <a:pt x="750" y="326"/>
                  </a:lnTo>
                  <a:lnTo>
                    <a:pt x="750" y="326"/>
                  </a:lnTo>
                  <a:lnTo>
                    <a:pt x="741" y="379"/>
                  </a:lnTo>
                  <a:lnTo>
                    <a:pt x="733" y="423"/>
                  </a:lnTo>
                  <a:lnTo>
                    <a:pt x="724" y="441"/>
                  </a:lnTo>
                  <a:lnTo>
                    <a:pt x="706" y="450"/>
                  </a:lnTo>
                  <a:lnTo>
                    <a:pt x="688" y="450"/>
                  </a:lnTo>
                  <a:lnTo>
                    <a:pt x="671" y="432"/>
                  </a:lnTo>
                  <a:lnTo>
                    <a:pt x="671" y="432"/>
                  </a:lnTo>
                  <a:lnTo>
                    <a:pt x="618" y="379"/>
                  </a:lnTo>
                  <a:lnTo>
                    <a:pt x="565" y="308"/>
                  </a:lnTo>
                  <a:lnTo>
                    <a:pt x="530" y="247"/>
                  </a:lnTo>
                  <a:lnTo>
                    <a:pt x="512" y="238"/>
                  </a:lnTo>
                  <a:lnTo>
                    <a:pt x="503" y="229"/>
                  </a:lnTo>
                  <a:lnTo>
                    <a:pt x="503" y="229"/>
                  </a:lnTo>
                  <a:lnTo>
                    <a:pt x="477" y="273"/>
                  </a:lnTo>
                  <a:lnTo>
                    <a:pt x="441" y="344"/>
                  </a:lnTo>
                  <a:lnTo>
                    <a:pt x="397" y="414"/>
                  </a:lnTo>
                  <a:lnTo>
                    <a:pt x="371" y="432"/>
                  </a:lnTo>
                  <a:lnTo>
                    <a:pt x="353" y="441"/>
                  </a:lnTo>
                  <a:lnTo>
                    <a:pt x="353" y="441"/>
                  </a:lnTo>
                  <a:lnTo>
                    <a:pt x="97" y="458"/>
                  </a:lnTo>
                  <a:lnTo>
                    <a:pt x="97" y="458"/>
                  </a:lnTo>
                  <a:lnTo>
                    <a:pt x="88" y="511"/>
                  </a:lnTo>
                  <a:lnTo>
                    <a:pt x="97" y="556"/>
                  </a:lnTo>
                  <a:lnTo>
                    <a:pt x="106" y="582"/>
                  </a:lnTo>
                  <a:lnTo>
                    <a:pt x="133" y="600"/>
                  </a:lnTo>
                  <a:lnTo>
                    <a:pt x="133" y="600"/>
                  </a:lnTo>
                  <a:lnTo>
                    <a:pt x="141" y="608"/>
                  </a:lnTo>
                  <a:lnTo>
                    <a:pt x="141" y="626"/>
                  </a:lnTo>
                  <a:lnTo>
                    <a:pt x="133" y="661"/>
                  </a:lnTo>
                  <a:lnTo>
                    <a:pt x="106" y="697"/>
                  </a:lnTo>
                  <a:lnTo>
                    <a:pt x="71" y="723"/>
                  </a:lnTo>
                  <a:lnTo>
                    <a:pt x="71" y="723"/>
                  </a:lnTo>
                  <a:lnTo>
                    <a:pt x="44" y="732"/>
                  </a:lnTo>
                  <a:lnTo>
                    <a:pt x="9" y="741"/>
                  </a:lnTo>
                  <a:lnTo>
                    <a:pt x="0" y="741"/>
                  </a:lnTo>
                  <a:lnTo>
                    <a:pt x="0" y="750"/>
                  </a:lnTo>
                  <a:lnTo>
                    <a:pt x="0" y="767"/>
                  </a:lnTo>
                  <a:lnTo>
                    <a:pt x="9" y="794"/>
                  </a:lnTo>
                  <a:lnTo>
                    <a:pt x="9" y="794"/>
                  </a:lnTo>
                  <a:lnTo>
                    <a:pt x="53" y="838"/>
                  </a:lnTo>
                  <a:lnTo>
                    <a:pt x="88" y="873"/>
                  </a:lnTo>
                  <a:lnTo>
                    <a:pt x="106" y="882"/>
                  </a:lnTo>
                  <a:lnTo>
                    <a:pt x="115" y="900"/>
                  </a:lnTo>
                  <a:lnTo>
                    <a:pt x="115" y="917"/>
                  </a:lnTo>
                  <a:lnTo>
                    <a:pt x="97" y="944"/>
                  </a:lnTo>
                  <a:lnTo>
                    <a:pt x="97" y="944"/>
                  </a:lnTo>
                  <a:lnTo>
                    <a:pt x="88" y="970"/>
                  </a:lnTo>
                  <a:lnTo>
                    <a:pt x="80" y="997"/>
                  </a:lnTo>
                  <a:lnTo>
                    <a:pt x="80" y="1023"/>
                  </a:lnTo>
                  <a:lnTo>
                    <a:pt x="88" y="1041"/>
                  </a:lnTo>
                  <a:lnTo>
                    <a:pt x="106" y="1059"/>
                  </a:lnTo>
                  <a:lnTo>
                    <a:pt x="124" y="1076"/>
                  </a:lnTo>
                  <a:lnTo>
                    <a:pt x="141" y="1085"/>
                  </a:lnTo>
                  <a:lnTo>
                    <a:pt x="168" y="1094"/>
                  </a:lnTo>
                  <a:lnTo>
                    <a:pt x="168" y="1094"/>
                  </a:lnTo>
                  <a:lnTo>
                    <a:pt x="265" y="1094"/>
                  </a:lnTo>
                  <a:lnTo>
                    <a:pt x="283" y="1103"/>
                  </a:lnTo>
                  <a:lnTo>
                    <a:pt x="300" y="1111"/>
                  </a:lnTo>
                  <a:lnTo>
                    <a:pt x="309" y="1120"/>
                  </a:lnTo>
                  <a:lnTo>
                    <a:pt x="300" y="1138"/>
                  </a:lnTo>
                  <a:lnTo>
                    <a:pt x="300" y="1138"/>
                  </a:lnTo>
                  <a:lnTo>
                    <a:pt x="283" y="1182"/>
                  </a:lnTo>
                  <a:lnTo>
                    <a:pt x="274" y="1235"/>
                  </a:lnTo>
                  <a:lnTo>
                    <a:pt x="274" y="1235"/>
                  </a:lnTo>
                  <a:lnTo>
                    <a:pt x="344" y="1217"/>
                  </a:lnTo>
                  <a:lnTo>
                    <a:pt x="380" y="1209"/>
                  </a:lnTo>
                  <a:lnTo>
                    <a:pt x="415" y="1191"/>
                  </a:lnTo>
                  <a:lnTo>
                    <a:pt x="415" y="1191"/>
                  </a:lnTo>
                  <a:lnTo>
                    <a:pt x="441" y="1173"/>
                  </a:lnTo>
                  <a:lnTo>
                    <a:pt x="459" y="1156"/>
                  </a:lnTo>
                  <a:lnTo>
                    <a:pt x="494" y="1103"/>
                  </a:lnTo>
                  <a:lnTo>
                    <a:pt x="512" y="1085"/>
                  </a:lnTo>
                  <a:lnTo>
                    <a:pt x="538" y="1059"/>
                  </a:lnTo>
                  <a:lnTo>
                    <a:pt x="574" y="1041"/>
                  </a:lnTo>
                  <a:lnTo>
                    <a:pt x="618" y="1023"/>
                  </a:lnTo>
                  <a:lnTo>
                    <a:pt x="618" y="1023"/>
                  </a:lnTo>
                  <a:lnTo>
                    <a:pt x="680" y="1014"/>
                  </a:lnTo>
                  <a:lnTo>
                    <a:pt x="741" y="1014"/>
                  </a:lnTo>
                  <a:lnTo>
                    <a:pt x="803" y="1032"/>
                  </a:lnTo>
                  <a:lnTo>
                    <a:pt x="865" y="1059"/>
                  </a:lnTo>
                  <a:lnTo>
                    <a:pt x="918" y="1085"/>
                  </a:lnTo>
                  <a:lnTo>
                    <a:pt x="971" y="1120"/>
                  </a:lnTo>
                  <a:lnTo>
                    <a:pt x="1006" y="1156"/>
                  </a:lnTo>
                  <a:lnTo>
                    <a:pt x="1041" y="1191"/>
                  </a:lnTo>
                  <a:lnTo>
                    <a:pt x="1041" y="1191"/>
                  </a:lnTo>
                  <a:lnTo>
                    <a:pt x="1103" y="1288"/>
                  </a:lnTo>
                  <a:lnTo>
                    <a:pt x="1121" y="1323"/>
                  </a:lnTo>
                  <a:lnTo>
                    <a:pt x="1130" y="1367"/>
                  </a:lnTo>
                  <a:lnTo>
                    <a:pt x="1130" y="1367"/>
                  </a:lnTo>
                  <a:lnTo>
                    <a:pt x="1147" y="1438"/>
                  </a:lnTo>
                  <a:lnTo>
                    <a:pt x="1165" y="1482"/>
                  </a:lnTo>
                  <a:lnTo>
                    <a:pt x="1200" y="1526"/>
                  </a:lnTo>
                  <a:lnTo>
                    <a:pt x="1236" y="1579"/>
                  </a:lnTo>
                  <a:lnTo>
                    <a:pt x="1280" y="1632"/>
                  </a:lnTo>
                  <a:lnTo>
                    <a:pt x="1341" y="1676"/>
                  </a:lnTo>
                  <a:lnTo>
                    <a:pt x="1412" y="1729"/>
                  </a:lnTo>
                  <a:lnTo>
                    <a:pt x="1412" y="1729"/>
                  </a:lnTo>
                  <a:lnTo>
                    <a:pt x="1483" y="1782"/>
                  </a:lnTo>
                  <a:lnTo>
                    <a:pt x="1544" y="1835"/>
                  </a:lnTo>
                  <a:lnTo>
                    <a:pt x="1650" y="1932"/>
                  </a:lnTo>
                  <a:lnTo>
                    <a:pt x="1739" y="2020"/>
                  </a:lnTo>
                  <a:lnTo>
                    <a:pt x="1774" y="2056"/>
                  </a:lnTo>
                  <a:lnTo>
                    <a:pt x="1818" y="2082"/>
                  </a:lnTo>
                  <a:lnTo>
                    <a:pt x="1818" y="2082"/>
                  </a:lnTo>
                  <a:lnTo>
                    <a:pt x="1897" y="2109"/>
                  </a:lnTo>
                  <a:lnTo>
                    <a:pt x="1977" y="2135"/>
                  </a:lnTo>
                  <a:lnTo>
                    <a:pt x="2047" y="2162"/>
                  </a:lnTo>
                  <a:lnTo>
                    <a:pt x="2074" y="2179"/>
                  </a:lnTo>
                  <a:lnTo>
                    <a:pt x="2100" y="2206"/>
                  </a:lnTo>
                  <a:lnTo>
                    <a:pt x="2100" y="2206"/>
                  </a:lnTo>
                  <a:lnTo>
                    <a:pt x="2153" y="2259"/>
                  </a:lnTo>
                  <a:lnTo>
                    <a:pt x="2215" y="2303"/>
                  </a:lnTo>
                  <a:lnTo>
                    <a:pt x="2286" y="2338"/>
                  </a:lnTo>
                  <a:lnTo>
                    <a:pt x="2365" y="2373"/>
                  </a:lnTo>
                  <a:lnTo>
                    <a:pt x="2365" y="2373"/>
                  </a:lnTo>
                  <a:lnTo>
                    <a:pt x="2392" y="2391"/>
                  </a:lnTo>
                  <a:lnTo>
                    <a:pt x="2427" y="2417"/>
                  </a:lnTo>
                  <a:lnTo>
                    <a:pt x="2471" y="2470"/>
                  </a:lnTo>
                  <a:lnTo>
                    <a:pt x="2515" y="2523"/>
                  </a:lnTo>
                  <a:lnTo>
                    <a:pt x="2542" y="2541"/>
                  </a:lnTo>
                  <a:lnTo>
                    <a:pt x="2568" y="2550"/>
                  </a:lnTo>
                  <a:lnTo>
                    <a:pt x="2568" y="2550"/>
                  </a:lnTo>
                  <a:lnTo>
                    <a:pt x="2603" y="2559"/>
                  </a:lnTo>
                  <a:lnTo>
                    <a:pt x="2621" y="2567"/>
                  </a:lnTo>
                  <a:lnTo>
                    <a:pt x="2630" y="2594"/>
                  </a:lnTo>
                  <a:lnTo>
                    <a:pt x="2639" y="2612"/>
                  </a:lnTo>
                  <a:lnTo>
                    <a:pt x="2639" y="2664"/>
                  </a:lnTo>
                  <a:lnTo>
                    <a:pt x="2647" y="2700"/>
                  </a:lnTo>
                  <a:lnTo>
                    <a:pt x="2665" y="2726"/>
                  </a:lnTo>
                  <a:lnTo>
                    <a:pt x="2665" y="2726"/>
                  </a:lnTo>
                  <a:lnTo>
                    <a:pt x="2692" y="2753"/>
                  </a:lnTo>
                  <a:lnTo>
                    <a:pt x="2709" y="2797"/>
                  </a:lnTo>
                  <a:lnTo>
                    <a:pt x="2718" y="2832"/>
                  </a:lnTo>
                  <a:lnTo>
                    <a:pt x="2727" y="2876"/>
                  </a:lnTo>
                  <a:lnTo>
                    <a:pt x="2727" y="2929"/>
                  </a:lnTo>
                  <a:lnTo>
                    <a:pt x="2718" y="2973"/>
                  </a:lnTo>
                  <a:lnTo>
                    <a:pt x="2700" y="3009"/>
                  </a:lnTo>
                  <a:lnTo>
                    <a:pt x="2683" y="3044"/>
                  </a:lnTo>
                  <a:lnTo>
                    <a:pt x="2683" y="3044"/>
                  </a:lnTo>
                  <a:lnTo>
                    <a:pt x="2665" y="3079"/>
                  </a:lnTo>
                  <a:lnTo>
                    <a:pt x="2647" y="3123"/>
                  </a:lnTo>
                  <a:lnTo>
                    <a:pt x="2647" y="3159"/>
                  </a:lnTo>
                  <a:lnTo>
                    <a:pt x="2647" y="3194"/>
                  </a:lnTo>
                  <a:lnTo>
                    <a:pt x="2656" y="3229"/>
                  </a:lnTo>
                  <a:lnTo>
                    <a:pt x="2665" y="3256"/>
                  </a:lnTo>
                  <a:lnTo>
                    <a:pt x="2683" y="3273"/>
                  </a:lnTo>
                  <a:lnTo>
                    <a:pt x="2692" y="3282"/>
                  </a:lnTo>
                  <a:lnTo>
                    <a:pt x="2692" y="3282"/>
                  </a:lnTo>
                  <a:lnTo>
                    <a:pt x="2709" y="3273"/>
                  </a:lnTo>
                  <a:lnTo>
                    <a:pt x="2736" y="3256"/>
                  </a:lnTo>
                  <a:lnTo>
                    <a:pt x="2780" y="3194"/>
                  </a:lnTo>
                  <a:lnTo>
                    <a:pt x="2824" y="3115"/>
                  </a:lnTo>
                  <a:lnTo>
                    <a:pt x="2842" y="3035"/>
                  </a:lnTo>
                  <a:lnTo>
                    <a:pt x="2842" y="3035"/>
                  </a:lnTo>
                  <a:lnTo>
                    <a:pt x="2850" y="3009"/>
                  </a:lnTo>
                  <a:lnTo>
                    <a:pt x="2868" y="2982"/>
                  </a:lnTo>
                  <a:lnTo>
                    <a:pt x="2912" y="2947"/>
                  </a:lnTo>
                  <a:lnTo>
                    <a:pt x="2965" y="2912"/>
                  </a:lnTo>
                  <a:lnTo>
                    <a:pt x="2992" y="2894"/>
                  </a:lnTo>
                  <a:lnTo>
                    <a:pt x="3018" y="2859"/>
                  </a:lnTo>
                  <a:lnTo>
                    <a:pt x="3018" y="2859"/>
                  </a:lnTo>
                  <a:lnTo>
                    <a:pt x="3036" y="2832"/>
                  </a:lnTo>
                  <a:lnTo>
                    <a:pt x="3027" y="2806"/>
                  </a:lnTo>
                  <a:lnTo>
                    <a:pt x="3009" y="2779"/>
                  </a:lnTo>
                  <a:lnTo>
                    <a:pt x="2983" y="2753"/>
                  </a:lnTo>
                  <a:lnTo>
                    <a:pt x="2921" y="2700"/>
                  </a:lnTo>
                  <a:lnTo>
                    <a:pt x="2895" y="2664"/>
                  </a:lnTo>
                  <a:lnTo>
                    <a:pt x="2877" y="2629"/>
                  </a:lnTo>
                  <a:lnTo>
                    <a:pt x="2877" y="2629"/>
                  </a:lnTo>
                  <a:lnTo>
                    <a:pt x="2877" y="2585"/>
                  </a:lnTo>
                  <a:lnTo>
                    <a:pt x="2886" y="2541"/>
                  </a:lnTo>
                  <a:lnTo>
                    <a:pt x="2912" y="2514"/>
                  </a:lnTo>
                  <a:lnTo>
                    <a:pt x="2956" y="2488"/>
                  </a:lnTo>
                  <a:lnTo>
                    <a:pt x="3000" y="2470"/>
                  </a:lnTo>
                  <a:lnTo>
                    <a:pt x="3053" y="2462"/>
                  </a:lnTo>
                  <a:lnTo>
                    <a:pt x="3106" y="2470"/>
                  </a:lnTo>
                  <a:lnTo>
                    <a:pt x="3168" y="2497"/>
                  </a:lnTo>
                  <a:lnTo>
                    <a:pt x="3168" y="2497"/>
                  </a:lnTo>
                  <a:lnTo>
                    <a:pt x="3265" y="2567"/>
                  </a:lnTo>
                  <a:lnTo>
                    <a:pt x="3299" y="2585"/>
                  </a:lnTo>
                  <a:lnTo>
                    <a:pt x="3335" y="2603"/>
                  </a:lnTo>
                  <a:lnTo>
                    <a:pt x="3352" y="2603"/>
                  </a:lnTo>
                  <a:lnTo>
                    <a:pt x="3370" y="2585"/>
                  </a:lnTo>
                  <a:lnTo>
                    <a:pt x="3379" y="2559"/>
                  </a:lnTo>
                  <a:lnTo>
                    <a:pt x="3388" y="2514"/>
                  </a:lnTo>
                  <a:lnTo>
                    <a:pt x="3388" y="2514"/>
                  </a:lnTo>
                  <a:lnTo>
                    <a:pt x="3388" y="2488"/>
                  </a:lnTo>
                  <a:lnTo>
                    <a:pt x="3370" y="2453"/>
                  </a:lnTo>
                  <a:lnTo>
                    <a:pt x="3344" y="2426"/>
                  </a:lnTo>
                  <a:lnTo>
                    <a:pt x="3317" y="2400"/>
                  </a:lnTo>
                  <a:lnTo>
                    <a:pt x="3239" y="2338"/>
                  </a:lnTo>
                  <a:lnTo>
                    <a:pt x="3142" y="2276"/>
                  </a:lnTo>
                  <a:lnTo>
                    <a:pt x="2939" y="2170"/>
                  </a:lnTo>
                  <a:lnTo>
                    <a:pt x="2797" y="2100"/>
                  </a:lnTo>
                  <a:close/>
                  <a:moveTo>
                    <a:pt x="644" y="2241"/>
                  </a:moveTo>
                  <a:lnTo>
                    <a:pt x="644" y="2241"/>
                  </a:lnTo>
                  <a:lnTo>
                    <a:pt x="609" y="2259"/>
                  </a:lnTo>
                  <a:lnTo>
                    <a:pt x="574" y="2267"/>
                  </a:lnTo>
                  <a:lnTo>
                    <a:pt x="547" y="2276"/>
                  </a:lnTo>
                  <a:lnTo>
                    <a:pt x="521" y="2267"/>
                  </a:lnTo>
                  <a:lnTo>
                    <a:pt x="468" y="2267"/>
                  </a:lnTo>
                  <a:lnTo>
                    <a:pt x="450" y="2267"/>
                  </a:lnTo>
                  <a:lnTo>
                    <a:pt x="433" y="2294"/>
                  </a:lnTo>
                  <a:lnTo>
                    <a:pt x="433" y="2294"/>
                  </a:lnTo>
                  <a:lnTo>
                    <a:pt x="424" y="2303"/>
                  </a:lnTo>
                  <a:lnTo>
                    <a:pt x="424" y="2320"/>
                  </a:lnTo>
                  <a:lnTo>
                    <a:pt x="433" y="2364"/>
                  </a:lnTo>
                  <a:lnTo>
                    <a:pt x="486" y="2444"/>
                  </a:lnTo>
                  <a:lnTo>
                    <a:pt x="512" y="2497"/>
                  </a:lnTo>
                  <a:lnTo>
                    <a:pt x="530" y="2550"/>
                  </a:lnTo>
                  <a:lnTo>
                    <a:pt x="547" y="2612"/>
                  </a:lnTo>
                  <a:lnTo>
                    <a:pt x="538" y="2673"/>
                  </a:lnTo>
                  <a:lnTo>
                    <a:pt x="538" y="2673"/>
                  </a:lnTo>
                  <a:lnTo>
                    <a:pt x="530" y="2735"/>
                  </a:lnTo>
                  <a:lnTo>
                    <a:pt x="530" y="2806"/>
                  </a:lnTo>
                  <a:lnTo>
                    <a:pt x="538" y="2867"/>
                  </a:lnTo>
                  <a:lnTo>
                    <a:pt x="547" y="2920"/>
                  </a:lnTo>
                  <a:lnTo>
                    <a:pt x="574" y="2956"/>
                  </a:lnTo>
                  <a:lnTo>
                    <a:pt x="600" y="2982"/>
                  </a:lnTo>
                  <a:lnTo>
                    <a:pt x="609" y="2982"/>
                  </a:lnTo>
                  <a:lnTo>
                    <a:pt x="627" y="2982"/>
                  </a:lnTo>
                  <a:lnTo>
                    <a:pt x="644" y="2973"/>
                  </a:lnTo>
                  <a:lnTo>
                    <a:pt x="662" y="2956"/>
                  </a:lnTo>
                  <a:lnTo>
                    <a:pt x="662" y="2956"/>
                  </a:lnTo>
                  <a:lnTo>
                    <a:pt x="697" y="2929"/>
                  </a:lnTo>
                  <a:lnTo>
                    <a:pt x="733" y="2903"/>
                  </a:lnTo>
                  <a:lnTo>
                    <a:pt x="786" y="2885"/>
                  </a:lnTo>
                  <a:lnTo>
                    <a:pt x="830" y="2867"/>
                  </a:lnTo>
                  <a:lnTo>
                    <a:pt x="847" y="2850"/>
                  </a:lnTo>
                  <a:lnTo>
                    <a:pt x="874" y="2832"/>
                  </a:lnTo>
                  <a:lnTo>
                    <a:pt x="874" y="2832"/>
                  </a:lnTo>
                  <a:lnTo>
                    <a:pt x="891" y="2797"/>
                  </a:lnTo>
                  <a:lnTo>
                    <a:pt x="900" y="2744"/>
                  </a:lnTo>
                  <a:lnTo>
                    <a:pt x="900" y="2612"/>
                  </a:lnTo>
                  <a:lnTo>
                    <a:pt x="900" y="2470"/>
                  </a:lnTo>
                  <a:lnTo>
                    <a:pt x="909" y="2400"/>
                  </a:lnTo>
                  <a:lnTo>
                    <a:pt x="918" y="2347"/>
                  </a:lnTo>
                  <a:lnTo>
                    <a:pt x="918" y="2347"/>
                  </a:lnTo>
                  <a:lnTo>
                    <a:pt x="927" y="2320"/>
                  </a:lnTo>
                  <a:lnTo>
                    <a:pt x="927" y="2303"/>
                  </a:lnTo>
                  <a:lnTo>
                    <a:pt x="909" y="2259"/>
                  </a:lnTo>
                  <a:lnTo>
                    <a:pt x="874" y="2232"/>
                  </a:lnTo>
                  <a:lnTo>
                    <a:pt x="830" y="2214"/>
                  </a:lnTo>
                  <a:lnTo>
                    <a:pt x="786" y="2197"/>
                  </a:lnTo>
                  <a:lnTo>
                    <a:pt x="733" y="2197"/>
                  </a:lnTo>
                  <a:lnTo>
                    <a:pt x="688" y="2214"/>
                  </a:lnTo>
                  <a:lnTo>
                    <a:pt x="644" y="2241"/>
                  </a:lnTo>
                  <a:close/>
                </a:path>
              </a:pathLst>
            </a:custGeom>
            <a:solidFill>
              <a:srgbClr val="00B05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09" name="Freeform 43"/>
            <p:cNvSpPr>
              <a:spLocks noChangeArrowheads="1"/>
            </p:cNvSpPr>
            <p:nvPr/>
          </p:nvSpPr>
          <p:spPr bwMode="auto">
            <a:xfrm>
              <a:off x="6158706" y="4105275"/>
              <a:ext cx="130175" cy="171450"/>
            </a:xfrm>
            <a:custGeom>
              <a:avLst/>
              <a:gdLst>
                <a:gd name="T0" fmla="*/ 211 w 362"/>
                <a:gd name="T1" fmla="*/ 468 h 478"/>
                <a:gd name="T2" fmla="*/ 211 w 362"/>
                <a:gd name="T3" fmla="*/ 468 h 478"/>
                <a:gd name="T4" fmla="*/ 229 w 362"/>
                <a:gd name="T5" fmla="*/ 477 h 478"/>
                <a:gd name="T6" fmla="*/ 229 w 362"/>
                <a:gd name="T7" fmla="*/ 477 h 478"/>
                <a:gd name="T8" fmla="*/ 247 w 362"/>
                <a:gd name="T9" fmla="*/ 397 h 478"/>
                <a:gd name="T10" fmla="*/ 282 w 362"/>
                <a:gd name="T11" fmla="*/ 335 h 478"/>
                <a:gd name="T12" fmla="*/ 326 w 362"/>
                <a:gd name="T13" fmla="*/ 291 h 478"/>
                <a:gd name="T14" fmla="*/ 344 w 362"/>
                <a:gd name="T15" fmla="*/ 274 h 478"/>
                <a:gd name="T16" fmla="*/ 361 w 362"/>
                <a:gd name="T17" fmla="*/ 265 h 478"/>
                <a:gd name="T18" fmla="*/ 361 w 362"/>
                <a:gd name="T19" fmla="*/ 265 h 478"/>
                <a:gd name="T20" fmla="*/ 247 w 362"/>
                <a:gd name="T21" fmla="*/ 124 h 478"/>
                <a:gd name="T22" fmla="*/ 132 w 362"/>
                <a:gd name="T23" fmla="*/ 0 h 478"/>
                <a:gd name="T24" fmla="*/ 132 w 362"/>
                <a:gd name="T25" fmla="*/ 0 h 478"/>
                <a:gd name="T26" fmla="*/ 88 w 362"/>
                <a:gd name="T27" fmla="*/ 62 h 478"/>
                <a:gd name="T28" fmla="*/ 44 w 362"/>
                <a:gd name="T29" fmla="*/ 124 h 478"/>
                <a:gd name="T30" fmla="*/ 17 w 362"/>
                <a:gd name="T31" fmla="*/ 177 h 478"/>
                <a:gd name="T32" fmla="*/ 17 w 362"/>
                <a:gd name="T33" fmla="*/ 221 h 478"/>
                <a:gd name="T34" fmla="*/ 17 w 362"/>
                <a:gd name="T35" fmla="*/ 221 h 478"/>
                <a:gd name="T36" fmla="*/ 17 w 362"/>
                <a:gd name="T37" fmla="*/ 256 h 478"/>
                <a:gd name="T38" fmla="*/ 0 w 362"/>
                <a:gd name="T39" fmla="*/ 309 h 478"/>
                <a:gd name="T40" fmla="*/ 0 w 362"/>
                <a:gd name="T41" fmla="*/ 309 h 478"/>
                <a:gd name="T42" fmla="*/ 114 w 362"/>
                <a:gd name="T43" fmla="*/ 397 h 478"/>
                <a:gd name="T44" fmla="*/ 167 w 362"/>
                <a:gd name="T45" fmla="*/ 441 h 478"/>
                <a:gd name="T46" fmla="*/ 211 w 362"/>
                <a:gd name="T47" fmla="*/ 46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478">
                  <a:moveTo>
                    <a:pt x="211" y="468"/>
                  </a:moveTo>
                  <a:lnTo>
                    <a:pt x="211" y="468"/>
                  </a:lnTo>
                  <a:lnTo>
                    <a:pt x="229" y="477"/>
                  </a:lnTo>
                  <a:lnTo>
                    <a:pt x="229" y="477"/>
                  </a:lnTo>
                  <a:lnTo>
                    <a:pt x="247" y="397"/>
                  </a:lnTo>
                  <a:lnTo>
                    <a:pt x="282" y="335"/>
                  </a:lnTo>
                  <a:lnTo>
                    <a:pt x="326" y="291"/>
                  </a:lnTo>
                  <a:lnTo>
                    <a:pt x="344" y="274"/>
                  </a:lnTo>
                  <a:lnTo>
                    <a:pt x="361" y="265"/>
                  </a:lnTo>
                  <a:lnTo>
                    <a:pt x="361" y="265"/>
                  </a:lnTo>
                  <a:lnTo>
                    <a:pt x="247" y="124"/>
                  </a:lnTo>
                  <a:lnTo>
                    <a:pt x="132" y="0"/>
                  </a:lnTo>
                  <a:lnTo>
                    <a:pt x="132" y="0"/>
                  </a:lnTo>
                  <a:lnTo>
                    <a:pt x="88" y="62"/>
                  </a:lnTo>
                  <a:lnTo>
                    <a:pt x="44" y="124"/>
                  </a:lnTo>
                  <a:lnTo>
                    <a:pt x="17" y="177"/>
                  </a:lnTo>
                  <a:lnTo>
                    <a:pt x="17" y="221"/>
                  </a:lnTo>
                  <a:lnTo>
                    <a:pt x="17" y="221"/>
                  </a:lnTo>
                  <a:lnTo>
                    <a:pt x="17" y="256"/>
                  </a:lnTo>
                  <a:lnTo>
                    <a:pt x="0" y="309"/>
                  </a:lnTo>
                  <a:lnTo>
                    <a:pt x="0" y="309"/>
                  </a:lnTo>
                  <a:lnTo>
                    <a:pt x="114" y="397"/>
                  </a:lnTo>
                  <a:lnTo>
                    <a:pt x="167" y="441"/>
                  </a:lnTo>
                  <a:lnTo>
                    <a:pt x="211" y="468"/>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10" name="Freeform 44"/>
            <p:cNvSpPr>
              <a:spLocks noChangeArrowheads="1"/>
            </p:cNvSpPr>
            <p:nvPr/>
          </p:nvSpPr>
          <p:spPr bwMode="auto">
            <a:xfrm>
              <a:off x="6285706" y="2425700"/>
              <a:ext cx="333375" cy="142875"/>
            </a:xfrm>
            <a:custGeom>
              <a:avLst/>
              <a:gdLst>
                <a:gd name="T0" fmla="*/ 767 w 927"/>
                <a:gd name="T1" fmla="*/ 88 h 398"/>
                <a:gd name="T2" fmla="*/ 767 w 927"/>
                <a:gd name="T3" fmla="*/ 88 h 398"/>
                <a:gd name="T4" fmla="*/ 750 w 927"/>
                <a:gd name="T5" fmla="*/ 97 h 398"/>
                <a:gd name="T6" fmla="*/ 723 w 927"/>
                <a:gd name="T7" fmla="*/ 97 h 398"/>
                <a:gd name="T8" fmla="*/ 670 w 927"/>
                <a:gd name="T9" fmla="*/ 80 h 398"/>
                <a:gd name="T10" fmla="*/ 626 w 927"/>
                <a:gd name="T11" fmla="*/ 53 h 398"/>
                <a:gd name="T12" fmla="*/ 591 w 927"/>
                <a:gd name="T13" fmla="*/ 27 h 398"/>
                <a:gd name="T14" fmla="*/ 591 w 927"/>
                <a:gd name="T15" fmla="*/ 27 h 398"/>
                <a:gd name="T16" fmla="*/ 573 w 927"/>
                <a:gd name="T17" fmla="*/ 9 h 398"/>
                <a:gd name="T18" fmla="*/ 556 w 927"/>
                <a:gd name="T19" fmla="*/ 0 h 398"/>
                <a:gd name="T20" fmla="*/ 511 w 927"/>
                <a:gd name="T21" fmla="*/ 0 h 398"/>
                <a:gd name="T22" fmla="*/ 406 w 927"/>
                <a:gd name="T23" fmla="*/ 9 h 398"/>
                <a:gd name="T24" fmla="*/ 406 w 927"/>
                <a:gd name="T25" fmla="*/ 9 h 398"/>
                <a:gd name="T26" fmla="*/ 432 w 927"/>
                <a:gd name="T27" fmla="*/ 27 h 398"/>
                <a:gd name="T28" fmla="*/ 450 w 927"/>
                <a:gd name="T29" fmla="*/ 53 h 398"/>
                <a:gd name="T30" fmla="*/ 450 w 927"/>
                <a:gd name="T31" fmla="*/ 53 h 398"/>
                <a:gd name="T32" fmla="*/ 458 w 927"/>
                <a:gd name="T33" fmla="*/ 80 h 398"/>
                <a:gd name="T34" fmla="*/ 450 w 927"/>
                <a:gd name="T35" fmla="*/ 97 h 398"/>
                <a:gd name="T36" fmla="*/ 397 w 927"/>
                <a:gd name="T37" fmla="*/ 133 h 398"/>
                <a:gd name="T38" fmla="*/ 370 w 927"/>
                <a:gd name="T39" fmla="*/ 141 h 398"/>
                <a:gd name="T40" fmla="*/ 353 w 927"/>
                <a:gd name="T41" fmla="*/ 168 h 398"/>
                <a:gd name="T42" fmla="*/ 344 w 927"/>
                <a:gd name="T43" fmla="*/ 186 h 398"/>
                <a:gd name="T44" fmla="*/ 353 w 927"/>
                <a:gd name="T45" fmla="*/ 212 h 398"/>
                <a:gd name="T46" fmla="*/ 353 w 927"/>
                <a:gd name="T47" fmla="*/ 212 h 398"/>
                <a:gd name="T48" fmla="*/ 370 w 927"/>
                <a:gd name="T49" fmla="*/ 238 h 398"/>
                <a:gd name="T50" fmla="*/ 361 w 927"/>
                <a:gd name="T51" fmla="*/ 265 h 398"/>
                <a:gd name="T52" fmla="*/ 335 w 927"/>
                <a:gd name="T53" fmla="*/ 274 h 398"/>
                <a:gd name="T54" fmla="*/ 308 w 927"/>
                <a:gd name="T55" fmla="*/ 283 h 398"/>
                <a:gd name="T56" fmla="*/ 273 w 927"/>
                <a:gd name="T57" fmla="*/ 274 h 398"/>
                <a:gd name="T58" fmla="*/ 247 w 927"/>
                <a:gd name="T59" fmla="*/ 265 h 398"/>
                <a:gd name="T60" fmla="*/ 220 w 927"/>
                <a:gd name="T61" fmla="*/ 247 h 398"/>
                <a:gd name="T62" fmla="*/ 211 w 927"/>
                <a:gd name="T63" fmla="*/ 212 h 398"/>
                <a:gd name="T64" fmla="*/ 211 w 927"/>
                <a:gd name="T65" fmla="*/ 212 h 398"/>
                <a:gd name="T66" fmla="*/ 203 w 927"/>
                <a:gd name="T67" fmla="*/ 186 h 398"/>
                <a:gd name="T68" fmla="*/ 185 w 927"/>
                <a:gd name="T69" fmla="*/ 168 h 398"/>
                <a:gd name="T70" fmla="*/ 150 w 927"/>
                <a:gd name="T71" fmla="*/ 168 h 398"/>
                <a:gd name="T72" fmla="*/ 114 w 927"/>
                <a:gd name="T73" fmla="*/ 168 h 398"/>
                <a:gd name="T74" fmla="*/ 70 w 927"/>
                <a:gd name="T75" fmla="*/ 177 h 398"/>
                <a:gd name="T76" fmla="*/ 44 w 927"/>
                <a:gd name="T77" fmla="*/ 186 h 398"/>
                <a:gd name="T78" fmla="*/ 17 w 927"/>
                <a:gd name="T79" fmla="*/ 203 h 398"/>
                <a:gd name="T80" fmla="*/ 17 w 927"/>
                <a:gd name="T81" fmla="*/ 230 h 398"/>
                <a:gd name="T82" fmla="*/ 17 w 927"/>
                <a:gd name="T83" fmla="*/ 230 h 398"/>
                <a:gd name="T84" fmla="*/ 8 w 927"/>
                <a:gd name="T85" fmla="*/ 265 h 398"/>
                <a:gd name="T86" fmla="*/ 0 w 927"/>
                <a:gd name="T87" fmla="*/ 300 h 398"/>
                <a:gd name="T88" fmla="*/ 0 w 927"/>
                <a:gd name="T89" fmla="*/ 300 h 398"/>
                <a:gd name="T90" fmla="*/ 150 w 927"/>
                <a:gd name="T91" fmla="*/ 353 h 398"/>
                <a:gd name="T92" fmla="*/ 150 w 927"/>
                <a:gd name="T93" fmla="*/ 353 h 398"/>
                <a:gd name="T94" fmla="*/ 256 w 927"/>
                <a:gd name="T95" fmla="*/ 371 h 398"/>
                <a:gd name="T96" fmla="*/ 467 w 927"/>
                <a:gd name="T97" fmla="*/ 388 h 398"/>
                <a:gd name="T98" fmla="*/ 714 w 927"/>
                <a:gd name="T99" fmla="*/ 397 h 398"/>
                <a:gd name="T100" fmla="*/ 829 w 927"/>
                <a:gd name="T101" fmla="*/ 397 h 398"/>
                <a:gd name="T102" fmla="*/ 917 w 927"/>
                <a:gd name="T103" fmla="*/ 388 h 398"/>
                <a:gd name="T104" fmla="*/ 917 w 927"/>
                <a:gd name="T105" fmla="*/ 388 h 398"/>
                <a:gd name="T106" fmla="*/ 917 w 927"/>
                <a:gd name="T107" fmla="*/ 344 h 398"/>
                <a:gd name="T108" fmla="*/ 917 w 927"/>
                <a:gd name="T109" fmla="*/ 291 h 398"/>
                <a:gd name="T110" fmla="*/ 926 w 927"/>
                <a:gd name="T111" fmla="*/ 186 h 398"/>
                <a:gd name="T112" fmla="*/ 926 w 927"/>
                <a:gd name="T113" fmla="*/ 186 h 398"/>
                <a:gd name="T114" fmla="*/ 926 w 927"/>
                <a:gd name="T115" fmla="*/ 168 h 398"/>
                <a:gd name="T116" fmla="*/ 909 w 927"/>
                <a:gd name="T117" fmla="*/ 150 h 398"/>
                <a:gd name="T118" fmla="*/ 864 w 927"/>
                <a:gd name="T119" fmla="*/ 115 h 398"/>
                <a:gd name="T120" fmla="*/ 811 w 927"/>
                <a:gd name="T121" fmla="*/ 88 h 398"/>
                <a:gd name="T122" fmla="*/ 785 w 927"/>
                <a:gd name="T123" fmla="*/ 88 h 398"/>
                <a:gd name="T124" fmla="*/ 767 w 927"/>
                <a:gd name="T125" fmla="*/ 8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7" h="398">
                  <a:moveTo>
                    <a:pt x="767" y="88"/>
                  </a:moveTo>
                  <a:lnTo>
                    <a:pt x="767" y="88"/>
                  </a:lnTo>
                  <a:lnTo>
                    <a:pt x="750" y="97"/>
                  </a:lnTo>
                  <a:lnTo>
                    <a:pt x="723" y="97"/>
                  </a:lnTo>
                  <a:lnTo>
                    <a:pt x="670" y="80"/>
                  </a:lnTo>
                  <a:lnTo>
                    <a:pt x="626" y="53"/>
                  </a:lnTo>
                  <a:lnTo>
                    <a:pt x="591" y="27"/>
                  </a:lnTo>
                  <a:lnTo>
                    <a:pt x="591" y="27"/>
                  </a:lnTo>
                  <a:lnTo>
                    <a:pt x="573" y="9"/>
                  </a:lnTo>
                  <a:lnTo>
                    <a:pt x="556" y="0"/>
                  </a:lnTo>
                  <a:lnTo>
                    <a:pt x="511" y="0"/>
                  </a:lnTo>
                  <a:lnTo>
                    <a:pt x="406" y="9"/>
                  </a:lnTo>
                  <a:lnTo>
                    <a:pt x="406" y="9"/>
                  </a:lnTo>
                  <a:lnTo>
                    <a:pt x="432" y="27"/>
                  </a:lnTo>
                  <a:lnTo>
                    <a:pt x="450" y="53"/>
                  </a:lnTo>
                  <a:lnTo>
                    <a:pt x="450" y="53"/>
                  </a:lnTo>
                  <a:lnTo>
                    <a:pt x="458" y="80"/>
                  </a:lnTo>
                  <a:lnTo>
                    <a:pt x="450" y="97"/>
                  </a:lnTo>
                  <a:lnTo>
                    <a:pt x="397" y="133"/>
                  </a:lnTo>
                  <a:lnTo>
                    <a:pt x="370" y="141"/>
                  </a:lnTo>
                  <a:lnTo>
                    <a:pt x="353" y="168"/>
                  </a:lnTo>
                  <a:lnTo>
                    <a:pt x="344" y="186"/>
                  </a:lnTo>
                  <a:lnTo>
                    <a:pt x="353" y="212"/>
                  </a:lnTo>
                  <a:lnTo>
                    <a:pt x="353" y="212"/>
                  </a:lnTo>
                  <a:lnTo>
                    <a:pt x="370" y="238"/>
                  </a:lnTo>
                  <a:lnTo>
                    <a:pt x="361" y="265"/>
                  </a:lnTo>
                  <a:lnTo>
                    <a:pt x="335" y="274"/>
                  </a:lnTo>
                  <a:lnTo>
                    <a:pt x="308" y="283"/>
                  </a:lnTo>
                  <a:lnTo>
                    <a:pt x="273" y="274"/>
                  </a:lnTo>
                  <a:lnTo>
                    <a:pt x="247" y="265"/>
                  </a:lnTo>
                  <a:lnTo>
                    <a:pt x="220" y="247"/>
                  </a:lnTo>
                  <a:lnTo>
                    <a:pt x="211" y="212"/>
                  </a:lnTo>
                  <a:lnTo>
                    <a:pt x="211" y="212"/>
                  </a:lnTo>
                  <a:lnTo>
                    <a:pt x="203" y="186"/>
                  </a:lnTo>
                  <a:lnTo>
                    <a:pt x="185" y="168"/>
                  </a:lnTo>
                  <a:lnTo>
                    <a:pt x="150" y="168"/>
                  </a:lnTo>
                  <a:lnTo>
                    <a:pt x="114" y="168"/>
                  </a:lnTo>
                  <a:lnTo>
                    <a:pt x="70" y="177"/>
                  </a:lnTo>
                  <a:lnTo>
                    <a:pt x="44" y="186"/>
                  </a:lnTo>
                  <a:lnTo>
                    <a:pt x="17" y="203"/>
                  </a:lnTo>
                  <a:lnTo>
                    <a:pt x="17" y="230"/>
                  </a:lnTo>
                  <a:lnTo>
                    <a:pt x="17" y="230"/>
                  </a:lnTo>
                  <a:lnTo>
                    <a:pt x="8" y="265"/>
                  </a:lnTo>
                  <a:lnTo>
                    <a:pt x="0" y="300"/>
                  </a:lnTo>
                  <a:lnTo>
                    <a:pt x="0" y="300"/>
                  </a:lnTo>
                  <a:lnTo>
                    <a:pt x="150" y="353"/>
                  </a:lnTo>
                  <a:lnTo>
                    <a:pt x="150" y="353"/>
                  </a:lnTo>
                  <a:lnTo>
                    <a:pt x="256" y="371"/>
                  </a:lnTo>
                  <a:lnTo>
                    <a:pt x="467" y="388"/>
                  </a:lnTo>
                  <a:lnTo>
                    <a:pt x="714" y="397"/>
                  </a:lnTo>
                  <a:lnTo>
                    <a:pt x="829" y="397"/>
                  </a:lnTo>
                  <a:lnTo>
                    <a:pt x="917" y="388"/>
                  </a:lnTo>
                  <a:lnTo>
                    <a:pt x="917" y="388"/>
                  </a:lnTo>
                  <a:lnTo>
                    <a:pt x="917" y="344"/>
                  </a:lnTo>
                  <a:lnTo>
                    <a:pt x="917" y="291"/>
                  </a:lnTo>
                  <a:lnTo>
                    <a:pt x="926" y="186"/>
                  </a:lnTo>
                  <a:lnTo>
                    <a:pt x="926" y="186"/>
                  </a:lnTo>
                  <a:lnTo>
                    <a:pt x="926" y="168"/>
                  </a:lnTo>
                  <a:lnTo>
                    <a:pt x="909" y="150"/>
                  </a:lnTo>
                  <a:lnTo>
                    <a:pt x="864" y="115"/>
                  </a:lnTo>
                  <a:lnTo>
                    <a:pt x="811" y="88"/>
                  </a:lnTo>
                  <a:lnTo>
                    <a:pt x="785" y="88"/>
                  </a:lnTo>
                  <a:lnTo>
                    <a:pt x="767" y="88"/>
                  </a:lnTo>
                </a:path>
              </a:pathLst>
            </a:custGeom>
            <a:solidFill>
              <a:sysClr val="window" lastClr="FFFFFF">
                <a:lumMod val="75000"/>
              </a:sysClr>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11" name="Freeform 45"/>
            <p:cNvSpPr>
              <a:spLocks noChangeArrowheads="1"/>
            </p:cNvSpPr>
            <p:nvPr/>
          </p:nvSpPr>
          <p:spPr bwMode="auto">
            <a:xfrm>
              <a:off x="6190456" y="3721100"/>
              <a:ext cx="428625" cy="523875"/>
            </a:xfrm>
            <a:custGeom>
              <a:avLst/>
              <a:gdLst>
                <a:gd name="T0" fmla="*/ 1085 w 1192"/>
                <a:gd name="T1" fmla="*/ 989 h 1457"/>
                <a:gd name="T2" fmla="*/ 1050 w 1192"/>
                <a:gd name="T3" fmla="*/ 945 h 1457"/>
                <a:gd name="T4" fmla="*/ 1032 w 1192"/>
                <a:gd name="T5" fmla="*/ 883 h 1457"/>
                <a:gd name="T6" fmla="*/ 1050 w 1192"/>
                <a:gd name="T7" fmla="*/ 830 h 1457"/>
                <a:gd name="T8" fmla="*/ 1085 w 1192"/>
                <a:gd name="T9" fmla="*/ 786 h 1457"/>
                <a:gd name="T10" fmla="*/ 1103 w 1192"/>
                <a:gd name="T11" fmla="*/ 777 h 1457"/>
                <a:gd name="T12" fmla="*/ 1112 w 1192"/>
                <a:gd name="T13" fmla="*/ 742 h 1457"/>
                <a:gd name="T14" fmla="*/ 1094 w 1192"/>
                <a:gd name="T15" fmla="*/ 680 h 1457"/>
                <a:gd name="T16" fmla="*/ 1085 w 1192"/>
                <a:gd name="T17" fmla="*/ 627 h 1457"/>
                <a:gd name="T18" fmla="*/ 1076 w 1192"/>
                <a:gd name="T19" fmla="*/ 609 h 1457"/>
                <a:gd name="T20" fmla="*/ 997 w 1192"/>
                <a:gd name="T21" fmla="*/ 574 h 1457"/>
                <a:gd name="T22" fmla="*/ 759 w 1192"/>
                <a:gd name="T23" fmla="*/ 530 h 1457"/>
                <a:gd name="T24" fmla="*/ 750 w 1192"/>
                <a:gd name="T25" fmla="*/ 521 h 1457"/>
                <a:gd name="T26" fmla="*/ 750 w 1192"/>
                <a:gd name="T27" fmla="*/ 433 h 1457"/>
                <a:gd name="T28" fmla="*/ 750 w 1192"/>
                <a:gd name="T29" fmla="*/ 371 h 1457"/>
                <a:gd name="T30" fmla="*/ 723 w 1192"/>
                <a:gd name="T31" fmla="*/ 345 h 1457"/>
                <a:gd name="T32" fmla="*/ 671 w 1192"/>
                <a:gd name="T33" fmla="*/ 336 h 1457"/>
                <a:gd name="T34" fmla="*/ 626 w 1192"/>
                <a:gd name="T35" fmla="*/ 283 h 1457"/>
                <a:gd name="T36" fmla="*/ 618 w 1192"/>
                <a:gd name="T37" fmla="*/ 239 h 1457"/>
                <a:gd name="T38" fmla="*/ 600 w 1192"/>
                <a:gd name="T39" fmla="*/ 195 h 1457"/>
                <a:gd name="T40" fmla="*/ 529 w 1192"/>
                <a:gd name="T41" fmla="*/ 106 h 1457"/>
                <a:gd name="T42" fmla="*/ 512 w 1192"/>
                <a:gd name="T43" fmla="*/ 71 h 1457"/>
                <a:gd name="T44" fmla="*/ 521 w 1192"/>
                <a:gd name="T45" fmla="*/ 53 h 1457"/>
                <a:gd name="T46" fmla="*/ 441 w 1192"/>
                <a:gd name="T47" fmla="*/ 45 h 1457"/>
                <a:gd name="T48" fmla="*/ 362 w 1192"/>
                <a:gd name="T49" fmla="*/ 18 h 1457"/>
                <a:gd name="T50" fmla="*/ 309 w 1192"/>
                <a:gd name="T51" fmla="*/ 0 h 1457"/>
                <a:gd name="T52" fmla="*/ 0 w 1192"/>
                <a:gd name="T53" fmla="*/ 98 h 1457"/>
                <a:gd name="T54" fmla="*/ 26 w 1192"/>
                <a:gd name="T55" fmla="*/ 212 h 1457"/>
                <a:gd name="T56" fmla="*/ 62 w 1192"/>
                <a:gd name="T57" fmla="*/ 274 h 1457"/>
                <a:gd name="T58" fmla="*/ 79 w 1192"/>
                <a:gd name="T59" fmla="*/ 283 h 1457"/>
                <a:gd name="T60" fmla="*/ 132 w 1192"/>
                <a:gd name="T61" fmla="*/ 318 h 1457"/>
                <a:gd name="T62" fmla="*/ 150 w 1192"/>
                <a:gd name="T63" fmla="*/ 371 h 1457"/>
                <a:gd name="T64" fmla="*/ 176 w 1192"/>
                <a:gd name="T65" fmla="*/ 495 h 1457"/>
                <a:gd name="T66" fmla="*/ 185 w 1192"/>
                <a:gd name="T67" fmla="*/ 539 h 1457"/>
                <a:gd name="T68" fmla="*/ 194 w 1192"/>
                <a:gd name="T69" fmla="*/ 759 h 1457"/>
                <a:gd name="T70" fmla="*/ 168 w 1192"/>
                <a:gd name="T71" fmla="*/ 936 h 1457"/>
                <a:gd name="T72" fmla="*/ 150 w 1192"/>
                <a:gd name="T73" fmla="*/ 953 h 1457"/>
                <a:gd name="T74" fmla="*/ 132 w 1192"/>
                <a:gd name="T75" fmla="*/ 962 h 1457"/>
                <a:gd name="T76" fmla="*/ 44 w 1192"/>
                <a:gd name="T77" fmla="*/ 1068 h 1457"/>
                <a:gd name="T78" fmla="*/ 159 w 1192"/>
                <a:gd name="T79" fmla="*/ 1192 h 1457"/>
                <a:gd name="T80" fmla="*/ 273 w 1192"/>
                <a:gd name="T81" fmla="*/ 1333 h 1457"/>
                <a:gd name="T82" fmla="*/ 282 w 1192"/>
                <a:gd name="T83" fmla="*/ 1333 h 1457"/>
                <a:gd name="T84" fmla="*/ 397 w 1192"/>
                <a:gd name="T85" fmla="*/ 1377 h 1457"/>
                <a:gd name="T86" fmla="*/ 397 w 1192"/>
                <a:gd name="T87" fmla="*/ 1377 h 1457"/>
                <a:gd name="T88" fmla="*/ 423 w 1192"/>
                <a:gd name="T89" fmla="*/ 1253 h 1457"/>
                <a:gd name="T90" fmla="*/ 476 w 1192"/>
                <a:gd name="T91" fmla="*/ 1201 h 1457"/>
                <a:gd name="T92" fmla="*/ 565 w 1192"/>
                <a:gd name="T93" fmla="*/ 1209 h 1457"/>
                <a:gd name="T94" fmla="*/ 644 w 1192"/>
                <a:gd name="T95" fmla="*/ 1271 h 1457"/>
                <a:gd name="T96" fmla="*/ 715 w 1192"/>
                <a:gd name="T97" fmla="*/ 1351 h 1457"/>
                <a:gd name="T98" fmla="*/ 759 w 1192"/>
                <a:gd name="T99" fmla="*/ 1439 h 1457"/>
                <a:gd name="T100" fmla="*/ 715 w 1192"/>
                <a:gd name="T101" fmla="*/ 1456 h 1457"/>
                <a:gd name="T102" fmla="*/ 1068 w 1192"/>
                <a:gd name="T103" fmla="*/ 1395 h 1457"/>
                <a:gd name="T104" fmla="*/ 1076 w 1192"/>
                <a:gd name="T105" fmla="*/ 1342 h 1457"/>
                <a:gd name="T106" fmla="*/ 1076 w 1192"/>
                <a:gd name="T107" fmla="*/ 1306 h 1457"/>
                <a:gd name="T108" fmla="*/ 1103 w 1192"/>
                <a:gd name="T109" fmla="*/ 1227 h 1457"/>
                <a:gd name="T110" fmla="*/ 1156 w 1192"/>
                <a:gd name="T111" fmla="*/ 1192 h 1457"/>
                <a:gd name="T112" fmla="*/ 1174 w 1192"/>
                <a:gd name="T113" fmla="*/ 1183 h 1457"/>
                <a:gd name="T114" fmla="*/ 1191 w 1192"/>
                <a:gd name="T115" fmla="*/ 1165 h 1457"/>
                <a:gd name="T116" fmla="*/ 1174 w 1192"/>
                <a:gd name="T117" fmla="*/ 1112 h 1457"/>
                <a:gd name="T118" fmla="*/ 1085 w 1192"/>
                <a:gd name="T119" fmla="*/ 989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1457">
                  <a:moveTo>
                    <a:pt x="1085" y="989"/>
                  </a:moveTo>
                  <a:lnTo>
                    <a:pt x="1085" y="989"/>
                  </a:lnTo>
                  <a:lnTo>
                    <a:pt x="1059" y="971"/>
                  </a:lnTo>
                  <a:lnTo>
                    <a:pt x="1050" y="945"/>
                  </a:lnTo>
                  <a:lnTo>
                    <a:pt x="1041" y="909"/>
                  </a:lnTo>
                  <a:lnTo>
                    <a:pt x="1032" y="883"/>
                  </a:lnTo>
                  <a:lnTo>
                    <a:pt x="1041" y="856"/>
                  </a:lnTo>
                  <a:lnTo>
                    <a:pt x="1050" y="830"/>
                  </a:lnTo>
                  <a:lnTo>
                    <a:pt x="1059" y="803"/>
                  </a:lnTo>
                  <a:lnTo>
                    <a:pt x="1085" y="786"/>
                  </a:lnTo>
                  <a:lnTo>
                    <a:pt x="1085" y="786"/>
                  </a:lnTo>
                  <a:lnTo>
                    <a:pt x="1103" y="777"/>
                  </a:lnTo>
                  <a:lnTo>
                    <a:pt x="1112" y="759"/>
                  </a:lnTo>
                  <a:lnTo>
                    <a:pt x="1112" y="742"/>
                  </a:lnTo>
                  <a:lnTo>
                    <a:pt x="1112" y="715"/>
                  </a:lnTo>
                  <a:lnTo>
                    <a:pt x="1094" y="680"/>
                  </a:lnTo>
                  <a:lnTo>
                    <a:pt x="1085" y="627"/>
                  </a:lnTo>
                  <a:lnTo>
                    <a:pt x="1085" y="627"/>
                  </a:lnTo>
                  <a:lnTo>
                    <a:pt x="1085" y="618"/>
                  </a:lnTo>
                  <a:lnTo>
                    <a:pt x="1076" y="609"/>
                  </a:lnTo>
                  <a:lnTo>
                    <a:pt x="1041" y="592"/>
                  </a:lnTo>
                  <a:lnTo>
                    <a:pt x="997" y="574"/>
                  </a:lnTo>
                  <a:lnTo>
                    <a:pt x="944" y="565"/>
                  </a:lnTo>
                  <a:lnTo>
                    <a:pt x="759" y="530"/>
                  </a:lnTo>
                  <a:lnTo>
                    <a:pt x="759" y="530"/>
                  </a:lnTo>
                  <a:lnTo>
                    <a:pt x="750" y="521"/>
                  </a:lnTo>
                  <a:lnTo>
                    <a:pt x="741" y="495"/>
                  </a:lnTo>
                  <a:lnTo>
                    <a:pt x="750" y="433"/>
                  </a:lnTo>
                  <a:lnTo>
                    <a:pt x="750" y="398"/>
                  </a:lnTo>
                  <a:lnTo>
                    <a:pt x="750" y="371"/>
                  </a:lnTo>
                  <a:lnTo>
                    <a:pt x="741" y="353"/>
                  </a:lnTo>
                  <a:lnTo>
                    <a:pt x="723" y="345"/>
                  </a:lnTo>
                  <a:lnTo>
                    <a:pt x="723" y="345"/>
                  </a:lnTo>
                  <a:lnTo>
                    <a:pt x="671" y="336"/>
                  </a:lnTo>
                  <a:lnTo>
                    <a:pt x="644" y="309"/>
                  </a:lnTo>
                  <a:lnTo>
                    <a:pt x="626" y="283"/>
                  </a:lnTo>
                  <a:lnTo>
                    <a:pt x="618" y="239"/>
                  </a:lnTo>
                  <a:lnTo>
                    <a:pt x="618" y="239"/>
                  </a:lnTo>
                  <a:lnTo>
                    <a:pt x="618" y="221"/>
                  </a:lnTo>
                  <a:lnTo>
                    <a:pt x="600" y="195"/>
                  </a:lnTo>
                  <a:lnTo>
                    <a:pt x="565" y="150"/>
                  </a:lnTo>
                  <a:lnTo>
                    <a:pt x="529" y="106"/>
                  </a:lnTo>
                  <a:lnTo>
                    <a:pt x="521" y="89"/>
                  </a:lnTo>
                  <a:lnTo>
                    <a:pt x="512" y="71"/>
                  </a:lnTo>
                  <a:lnTo>
                    <a:pt x="512" y="71"/>
                  </a:lnTo>
                  <a:lnTo>
                    <a:pt x="521" y="53"/>
                  </a:lnTo>
                  <a:lnTo>
                    <a:pt x="521" y="53"/>
                  </a:lnTo>
                  <a:lnTo>
                    <a:pt x="441" y="45"/>
                  </a:lnTo>
                  <a:lnTo>
                    <a:pt x="441" y="45"/>
                  </a:lnTo>
                  <a:lnTo>
                    <a:pt x="362" y="18"/>
                  </a:lnTo>
                  <a:lnTo>
                    <a:pt x="309" y="0"/>
                  </a:lnTo>
                  <a:lnTo>
                    <a:pt x="309" y="0"/>
                  </a:lnTo>
                  <a:lnTo>
                    <a:pt x="0" y="98"/>
                  </a:lnTo>
                  <a:lnTo>
                    <a:pt x="0" y="98"/>
                  </a:lnTo>
                  <a:lnTo>
                    <a:pt x="9" y="159"/>
                  </a:lnTo>
                  <a:lnTo>
                    <a:pt x="26" y="212"/>
                  </a:lnTo>
                  <a:lnTo>
                    <a:pt x="53" y="256"/>
                  </a:lnTo>
                  <a:lnTo>
                    <a:pt x="62" y="274"/>
                  </a:lnTo>
                  <a:lnTo>
                    <a:pt x="79" y="283"/>
                  </a:lnTo>
                  <a:lnTo>
                    <a:pt x="79" y="283"/>
                  </a:lnTo>
                  <a:lnTo>
                    <a:pt x="106" y="300"/>
                  </a:lnTo>
                  <a:lnTo>
                    <a:pt x="132" y="318"/>
                  </a:lnTo>
                  <a:lnTo>
                    <a:pt x="141" y="345"/>
                  </a:lnTo>
                  <a:lnTo>
                    <a:pt x="150" y="371"/>
                  </a:lnTo>
                  <a:lnTo>
                    <a:pt x="159" y="433"/>
                  </a:lnTo>
                  <a:lnTo>
                    <a:pt x="176" y="495"/>
                  </a:lnTo>
                  <a:lnTo>
                    <a:pt x="176" y="495"/>
                  </a:lnTo>
                  <a:lnTo>
                    <a:pt x="185" y="539"/>
                  </a:lnTo>
                  <a:lnTo>
                    <a:pt x="194" y="601"/>
                  </a:lnTo>
                  <a:lnTo>
                    <a:pt x="194" y="759"/>
                  </a:lnTo>
                  <a:lnTo>
                    <a:pt x="176" y="892"/>
                  </a:lnTo>
                  <a:lnTo>
                    <a:pt x="168" y="936"/>
                  </a:lnTo>
                  <a:lnTo>
                    <a:pt x="159" y="953"/>
                  </a:lnTo>
                  <a:lnTo>
                    <a:pt x="150" y="953"/>
                  </a:lnTo>
                  <a:lnTo>
                    <a:pt x="150" y="953"/>
                  </a:lnTo>
                  <a:lnTo>
                    <a:pt x="132" y="962"/>
                  </a:lnTo>
                  <a:lnTo>
                    <a:pt x="106" y="989"/>
                  </a:lnTo>
                  <a:lnTo>
                    <a:pt x="44" y="1068"/>
                  </a:lnTo>
                  <a:lnTo>
                    <a:pt x="44" y="1068"/>
                  </a:lnTo>
                  <a:lnTo>
                    <a:pt x="159" y="1192"/>
                  </a:lnTo>
                  <a:lnTo>
                    <a:pt x="273" y="1333"/>
                  </a:lnTo>
                  <a:lnTo>
                    <a:pt x="273" y="1333"/>
                  </a:lnTo>
                  <a:lnTo>
                    <a:pt x="282" y="1333"/>
                  </a:lnTo>
                  <a:lnTo>
                    <a:pt x="282" y="1333"/>
                  </a:lnTo>
                  <a:lnTo>
                    <a:pt x="335" y="1342"/>
                  </a:lnTo>
                  <a:lnTo>
                    <a:pt x="397" y="1377"/>
                  </a:lnTo>
                  <a:lnTo>
                    <a:pt x="397" y="1377"/>
                  </a:lnTo>
                  <a:lnTo>
                    <a:pt x="397" y="1377"/>
                  </a:lnTo>
                  <a:lnTo>
                    <a:pt x="406" y="1306"/>
                  </a:lnTo>
                  <a:lnTo>
                    <a:pt x="423" y="1253"/>
                  </a:lnTo>
                  <a:lnTo>
                    <a:pt x="450" y="1218"/>
                  </a:lnTo>
                  <a:lnTo>
                    <a:pt x="476" y="1201"/>
                  </a:lnTo>
                  <a:lnTo>
                    <a:pt x="521" y="1201"/>
                  </a:lnTo>
                  <a:lnTo>
                    <a:pt x="565" y="1209"/>
                  </a:lnTo>
                  <a:lnTo>
                    <a:pt x="609" y="1236"/>
                  </a:lnTo>
                  <a:lnTo>
                    <a:pt x="644" y="1271"/>
                  </a:lnTo>
                  <a:lnTo>
                    <a:pt x="644" y="1271"/>
                  </a:lnTo>
                  <a:lnTo>
                    <a:pt x="715" y="1351"/>
                  </a:lnTo>
                  <a:lnTo>
                    <a:pt x="741" y="1403"/>
                  </a:lnTo>
                  <a:lnTo>
                    <a:pt x="759" y="1439"/>
                  </a:lnTo>
                  <a:lnTo>
                    <a:pt x="759" y="1448"/>
                  </a:lnTo>
                  <a:lnTo>
                    <a:pt x="715" y="1456"/>
                  </a:lnTo>
                  <a:lnTo>
                    <a:pt x="715" y="1456"/>
                  </a:lnTo>
                  <a:lnTo>
                    <a:pt x="1068" y="1395"/>
                  </a:lnTo>
                  <a:lnTo>
                    <a:pt x="1068" y="1395"/>
                  </a:lnTo>
                  <a:lnTo>
                    <a:pt x="1076" y="1342"/>
                  </a:lnTo>
                  <a:lnTo>
                    <a:pt x="1076" y="1306"/>
                  </a:lnTo>
                  <a:lnTo>
                    <a:pt x="1076" y="1306"/>
                  </a:lnTo>
                  <a:lnTo>
                    <a:pt x="1076" y="1271"/>
                  </a:lnTo>
                  <a:lnTo>
                    <a:pt x="1103" y="1227"/>
                  </a:lnTo>
                  <a:lnTo>
                    <a:pt x="1129" y="1201"/>
                  </a:lnTo>
                  <a:lnTo>
                    <a:pt x="1156" y="1192"/>
                  </a:lnTo>
                  <a:lnTo>
                    <a:pt x="1174" y="1183"/>
                  </a:lnTo>
                  <a:lnTo>
                    <a:pt x="1174" y="1183"/>
                  </a:lnTo>
                  <a:lnTo>
                    <a:pt x="1191" y="1174"/>
                  </a:lnTo>
                  <a:lnTo>
                    <a:pt x="1191" y="1165"/>
                  </a:lnTo>
                  <a:lnTo>
                    <a:pt x="1191" y="1139"/>
                  </a:lnTo>
                  <a:lnTo>
                    <a:pt x="1174" y="1112"/>
                  </a:lnTo>
                  <a:lnTo>
                    <a:pt x="1129" y="1051"/>
                  </a:lnTo>
                  <a:lnTo>
                    <a:pt x="1085" y="989"/>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sp>
          <p:nvSpPr>
            <p:cNvPr id="112" name="Freeform 46"/>
            <p:cNvSpPr>
              <a:spLocks noChangeArrowheads="1"/>
            </p:cNvSpPr>
            <p:nvPr/>
          </p:nvSpPr>
          <p:spPr bwMode="auto">
            <a:xfrm>
              <a:off x="6333331" y="4152900"/>
              <a:ext cx="130175" cy="104775"/>
            </a:xfrm>
            <a:custGeom>
              <a:avLst/>
              <a:gdLst>
                <a:gd name="T0" fmla="*/ 362 w 363"/>
                <a:gd name="T1" fmla="*/ 247 h 292"/>
                <a:gd name="T2" fmla="*/ 362 w 363"/>
                <a:gd name="T3" fmla="*/ 247 h 292"/>
                <a:gd name="T4" fmla="*/ 362 w 363"/>
                <a:gd name="T5" fmla="*/ 238 h 292"/>
                <a:gd name="T6" fmla="*/ 344 w 363"/>
                <a:gd name="T7" fmla="*/ 202 h 292"/>
                <a:gd name="T8" fmla="*/ 318 w 363"/>
                <a:gd name="T9" fmla="*/ 150 h 292"/>
                <a:gd name="T10" fmla="*/ 247 w 363"/>
                <a:gd name="T11" fmla="*/ 70 h 292"/>
                <a:gd name="T12" fmla="*/ 247 w 363"/>
                <a:gd name="T13" fmla="*/ 70 h 292"/>
                <a:gd name="T14" fmla="*/ 212 w 363"/>
                <a:gd name="T15" fmla="*/ 35 h 292"/>
                <a:gd name="T16" fmla="*/ 168 w 363"/>
                <a:gd name="T17" fmla="*/ 8 h 292"/>
                <a:gd name="T18" fmla="*/ 124 w 363"/>
                <a:gd name="T19" fmla="*/ 0 h 292"/>
                <a:gd name="T20" fmla="*/ 79 w 363"/>
                <a:gd name="T21" fmla="*/ 0 h 292"/>
                <a:gd name="T22" fmla="*/ 44 w 363"/>
                <a:gd name="T23" fmla="*/ 17 h 292"/>
                <a:gd name="T24" fmla="*/ 18 w 363"/>
                <a:gd name="T25" fmla="*/ 52 h 292"/>
                <a:gd name="T26" fmla="*/ 0 w 363"/>
                <a:gd name="T27" fmla="*/ 105 h 292"/>
                <a:gd name="T28" fmla="*/ 0 w 363"/>
                <a:gd name="T29" fmla="*/ 176 h 292"/>
                <a:gd name="T30" fmla="*/ 168 w 363"/>
                <a:gd name="T31" fmla="*/ 291 h 292"/>
                <a:gd name="T32" fmla="*/ 362 w 363"/>
                <a:gd name="T33" fmla="*/ 24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292">
                  <a:moveTo>
                    <a:pt x="362" y="247"/>
                  </a:moveTo>
                  <a:lnTo>
                    <a:pt x="362" y="247"/>
                  </a:lnTo>
                  <a:lnTo>
                    <a:pt x="362" y="238"/>
                  </a:lnTo>
                  <a:lnTo>
                    <a:pt x="344" y="202"/>
                  </a:lnTo>
                  <a:lnTo>
                    <a:pt x="318" y="150"/>
                  </a:lnTo>
                  <a:lnTo>
                    <a:pt x="247" y="70"/>
                  </a:lnTo>
                  <a:lnTo>
                    <a:pt x="247" y="70"/>
                  </a:lnTo>
                  <a:lnTo>
                    <a:pt x="212" y="35"/>
                  </a:lnTo>
                  <a:lnTo>
                    <a:pt x="168" y="8"/>
                  </a:lnTo>
                  <a:lnTo>
                    <a:pt x="124" y="0"/>
                  </a:lnTo>
                  <a:lnTo>
                    <a:pt x="79" y="0"/>
                  </a:lnTo>
                  <a:lnTo>
                    <a:pt x="44" y="17"/>
                  </a:lnTo>
                  <a:lnTo>
                    <a:pt x="18" y="52"/>
                  </a:lnTo>
                  <a:lnTo>
                    <a:pt x="0" y="105"/>
                  </a:lnTo>
                  <a:lnTo>
                    <a:pt x="0" y="176"/>
                  </a:lnTo>
                  <a:lnTo>
                    <a:pt x="168" y="291"/>
                  </a:lnTo>
                  <a:lnTo>
                    <a:pt x="362" y="247"/>
                  </a:lnTo>
                </a:path>
              </a:pathLst>
            </a:custGeom>
            <a:solidFill>
              <a:srgbClr val="FFD500"/>
            </a:solidFill>
            <a:ln w="9525" cap="flat">
              <a:solidFill>
                <a:sysClr val="window" lastClr="FFFFFF"/>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ndParaRPr>
            </a:p>
          </p:txBody>
        </p:sp>
      </p:grpSp>
      <p:sp>
        <p:nvSpPr>
          <p:cNvPr id="4" name="Oval 3"/>
          <p:cNvSpPr/>
          <p:nvPr/>
        </p:nvSpPr>
        <p:spPr>
          <a:xfrm>
            <a:off x="5436085" y="3892776"/>
            <a:ext cx="1066068" cy="11952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91412" y="1890647"/>
            <a:ext cx="3218851" cy="2031325"/>
          </a:xfrm>
          <a:prstGeom prst="rect">
            <a:avLst/>
          </a:prstGeom>
        </p:spPr>
        <p:txBody>
          <a:bodyPr wrap="square">
            <a:spAutoFit/>
          </a:bodyPr>
          <a:lstStyle/>
          <a:p>
            <a:pPr marL="0" lvl="3">
              <a:spcAft>
                <a:spcPts val="600"/>
              </a:spcAft>
              <a:defRPr/>
            </a:pPr>
            <a:r>
              <a:rPr lang="en-US" sz="1200" b="1" i="1" dirty="0" smtClean="0">
                <a:solidFill>
                  <a:srgbClr val="20266E"/>
                </a:solidFill>
                <a:latin typeface="Arial"/>
              </a:rPr>
              <a:t>Multi-Regional </a:t>
            </a:r>
            <a:r>
              <a:rPr lang="en-US" sz="1200" b="1" i="1" dirty="0" smtClean="0">
                <a:solidFill>
                  <a:srgbClr val="20266E"/>
                </a:solidFill>
                <a:latin typeface="Arial"/>
              </a:rPr>
              <a:t>Coupling – </a:t>
            </a:r>
            <a:r>
              <a:rPr lang="en-US" sz="1200" b="1" i="1" dirty="0" smtClean="0">
                <a:solidFill>
                  <a:srgbClr val="20266E"/>
                </a:solidFill>
                <a:latin typeface="Arial"/>
              </a:rPr>
              <a:t>21</a:t>
            </a:r>
            <a:r>
              <a:rPr lang="en-US" sz="1200" b="1" i="1" dirty="0" smtClean="0">
                <a:solidFill>
                  <a:srgbClr val="20266E"/>
                </a:solidFill>
                <a:latin typeface="Arial"/>
              </a:rPr>
              <a:t> EU MSs  </a:t>
            </a:r>
            <a:endParaRPr lang="en-US" sz="1200" b="1" i="1" dirty="0" smtClean="0">
              <a:solidFill>
                <a:srgbClr val="20266E"/>
              </a:solidFill>
              <a:latin typeface="Arial"/>
            </a:endParaRPr>
          </a:p>
          <a:p>
            <a:pPr marL="0" lvl="3">
              <a:spcAft>
                <a:spcPts val="600"/>
              </a:spcAft>
              <a:defRPr/>
            </a:pPr>
            <a:r>
              <a:rPr lang="en-US" sz="1200" i="1" dirty="0" smtClean="0">
                <a:solidFill>
                  <a:srgbClr val="20266E"/>
                </a:solidFill>
                <a:latin typeface="Arial"/>
              </a:rPr>
              <a:t>85-90% </a:t>
            </a:r>
            <a:r>
              <a:rPr lang="en-US" sz="1200" i="1" dirty="0" smtClean="0">
                <a:solidFill>
                  <a:srgbClr val="20266E"/>
                </a:solidFill>
                <a:latin typeface="Arial"/>
              </a:rPr>
              <a:t>of EU consumption </a:t>
            </a:r>
          </a:p>
          <a:p>
            <a:pPr marL="0" lvl="3">
              <a:spcAft>
                <a:spcPts val="600"/>
              </a:spcAft>
              <a:defRPr/>
            </a:pPr>
            <a:endParaRPr lang="en-US" sz="1200" i="1" dirty="0">
              <a:solidFill>
                <a:srgbClr val="20266E"/>
              </a:solidFill>
              <a:latin typeface="Arial"/>
            </a:endParaRPr>
          </a:p>
          <a:p>
            <a:pPr marL="0" lvl="3">
              <a:spcAft>
                <a:spcPts val="600"/>
              </a:spcAft>
              <a:defRPr/>
            </a:pPr>
            <a:r>
              <a:rPr lang="en-US" sz="1200" b="1" i="1" dirty="0" smtClean="0">
                <a:solidFill>
                  <a:srgbClr val="20266E"/>
                </a:solidFill>
                <a:latin typeface="Arial"/>
              </a:rPr>
              <a:t>Western Balkan 6</a:t>
            </a:r>
          </a:p>
          <a:p>
            <a:pPr marL="0" lvl="3">
              <a:spcAft>
                <a:spcPts val="600"/>
              </a:spcAft>
              <a:defRPr/>
            </a:pPr>
            <a:r>
              <a:rPr lang="en-US" sz="1200" i="1" dirty="0" smtClean="0">
                <a:solidFill>
                  <a:srgbClr val="20266E"/>
                </a:solidFill>
                <a:latin typeface="Arial"/>
              </a:rPr>
              <a:t>2.5% of EU consumption</a:t>
            </a:r>
          </a:p>
          <a:p>
            <a:pPr marL="457200" lvl="4">
              <a:spcAft>
                <a:spcPts val="600"/>
              </a:spcAft>
              <a:defRPr/>
            </a:pPr>
            <a:r>
              <a:rPr lang="en-US" sz="1200" i="1" dirty="0" smtClean="0">
                <a:solidFill>
                  <a:srgbClr val="20266E"/>
                </a:solidFill>
                <a:latin typeface="Arial"/>
              </a:rPr>
              <a:t>The smallest WB6 market</a:t>
            </a:r>
          </a:p>
          <a:p>
            <a:pPr marL="457200" lvl="4">
              <a:spcAft>
                <a:spcPts val="600"/>
              </a:spcAft>
              <a:defRPr/>
            </a:pPr>
            <a:r>
              <a:rPr lang="en-US" sz="1200" i="1" dirty="0" smtClean="0">
                <a:solidFill>
                  <a:srgbClr val="20266E"/>
                </a:solidFill>
                <a:latin typeface="Arial"/>
              </a:rPr>
              <a:t>Montenegro with                            1</a:t>
            </a:r>
            <a:r>
              <a:rPr lang="en-US" sz="1200" i="1" dirty="0">
                <a:solidFill>
                  <a:srgbClr val="20266E"/>
                </a:solidFill>
                <a:latin typeface="Arial"/>
                <a:sym typeface="Symbol" panose="05050102010706020507" pitchFamily="18" charset="2"/>
              </a:rPr>
              <a:t></a:t>
            </a:r>
            <a:r>
              <a:rPr lang="en-US" sz="1200" i="1" dirty="0" smtClean="0">
                <a:solidFill>
                  <a:srgbClr val="20266E"/>
                </a:solidFill>
                <a:latin typeface="Arial"/>
                <a:sym typeface="Symbol" panose="05050102010706020507" pitchFamily="18" charset="2"/>
              </a:rPr>
              <a:t>‰ of EU consumption</a:t>
            </a:r>
            <a:endParaRPr lang="en-US" sz="1200" i="1" baseline="-25000" dirty="0">
              <a:solidFill>
                <a:srgbClr val="20266E"/>
              </a:solidFill>
              <a:latin typeface="Arial"/>
            </a:endParaRPr>
          </a:p>
        </p:txBody>
      </p:sp>
      <p:sp>
        <p:nvSpPr>
          <p:cNvPr id="51" name="Titel 1"/>
          <p:cNvSpPr txBox="1">
            <a:spLocks/>
          </p:cNvSpPr>
          <p:nvPr/>
        </p:nvSpPr>
        <p:spPr>
          <a:xfrm>
            <a:off x="194879" y="1171608"/>
            <a:ext cx="4128715"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en-US" sz="2000" b="1" dirty="0" smtClean="0"/>
              <a:t>WB6 market</a:t>
            </a:r>
            <a:endParaRPr lang="en-GB" sz="2000" b="1" dirty="0"/>
          </a:p>
        </p:txBody>
      </p:sp>
    </p:spTree>
    <p:extLst>
      <p:ext uri="{BB962C8B-B14F-4D97-AF65-F5344CB8AC3E}">
        <p14:creationId xmlns:p14="http://schemas.microsoft.com/office/powerpoint/2010/main" val="3782049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87" y="199264"/>
            <a:ext cx="7042392" cy="570243"/>
          </a:xfrm>
        </p:spPr>
        <p:txBody>
          <a:bodyPr/>
          <a:lstStyle/>
          <a:p>
            <a:r>
              <a:rPr lang="en-US" sz="2000" b="1" dirty="0" smtClean="0"/>
              <a:t>Benefits of cross-border cooperation</a:t>
            </a:r>
            <a:endParaRPr lang="de-DE" sz="2000" b="1" dirty="0"/>
          </a:p>
        </p:txBody>
      </p:sp>
      <p:graphicFrame>
        <p:nvGraphicFramePr>
          <p:cNvPr id="4" name="Diagram 3"/>
          <p:cNvGraphicFramePr/>
          <p:nvPr>
            <p:extLst/>
          </p:nvPr>
        </p:nvGraphicFramePr>
        <p:xfrm>
          <a:off x="0" y="842682"/>
          <a:ext cx="9144000" cy="4763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36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2"/>
          <a:stretch>
            <a:fillRect/>
          </a:stretch>
        </p:blipFill>
        <p:spPr>
          <a:xfrm>
            <a:off x="0" y="-32358"/>
            <a:ext cx="5373045" cy="881179"/>
          </a:xfrm>
          <a:prstGeom prst="rect">
            <a:avLst/>
          </a:prstGeom>
        </p:spPr>
      </p:pic>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ooter Placeholder 4"/>
          <p:cNvSpPr>
            <a:spLocks noGrp="1"/>
          </p:cNvSpPr>
          <p:nvPr>
            <p:ph type="ftr" sz="quarter" idx="14"/>
          </p:nvPr>
        </p:nvSpPr>
        <p:spPr>
          <a:xfrm>
            <a:off x="3183464" y="5360055"/>
            <a:ext cx="5457615" cy="30427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283583"/>
                </a:solidFill>
                <a:effectLst/>
                <a:uLnTx/>
                <a:uFillTx/>
                <a:latin typeface="Arial"/>
                <a:ea typeface="+mn-ea"/>
                <a:cs typeface="+mn-cs"/>
              </a:rPr>
              <a:t>CESEC Electricity Plenary 21 January 2019</a:t>
            </a:r>
            <a:endParaRPr kumimoji="0" lang="en-GB" sz="1200" b="0" i="0" u="none" strike="noStrike" kern="1200" cap="none" spc="0" normalizeH="0" baseline="0" noProof="0" dirty="0">
              <a:ln>
                <a:noFill/>
              </a:ln>
              <a:solidFill>
                <a:srgbClr val="283583"/>
              </a:solidFill>
              <a:effectLst/>
              <a:uLnTx/>
              <a:uFillTx/>
              <a:latin typeface="Arial"/>
              <a:ea typeface="+mn-ea"/>
              <a:cs typeface="+mn-cs"/>
            </a:endParaRPr>
          </a:p>
        </p:txBody>
      </p:sp>
      <p:sp>
        <p:nvSpPr>
          <p:cNvPr id="23" name="Titel 1"/>
          <p:cNvSpPr txBox="1">
            <a:spLocks/>
          </p:cNvSpPr>
          <p:nvPr/>
        </p:nvSpPr>
        <p:spPr>
          <a:xfrm>
            <a:off x="215950" y="850869"/>
            <a:ext cx="8928050"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dirty="0" smtClean="0">
                <a:ln>
                  <a:noFill/>
                </a:ln>
                <a:solidFill>
                  <a:srgbClr val="283583"/>
                </a:solidFill>
                <a:effectLst/>
                <a:uLnTx/>
                <a:uFillTx/>
                <a:latin typeface="Arial"/>
                <a:ea typeface="+mj-ea"/>
                <a:cs typeface="+mj-cs"/>
              </a:rPr>
              <a:t>Functional WB6 day-ahead markets – prerequisites for market coupling</a:t>
            </a:r>
            <a:endParaRPr kumimoji="0" lang="en-GB" sz="1800" b="1" i="1" u="none" strike="noStrike" kern="1200" cap="none" spc="0" normalizeH="0" baseline="0" noProof="0" dirty="0">
              <a:ln>
                <a:noFill/>
              </a:ln>
              <a:solidFill>
                <a:srgbClr val="283583"/>
              </a:solidFill>
              <a:effectLst/>
              <a:uLnTx/>
              <a:uFillTx/>
              <a:latin typeface="Arial"/>
              <a:ea typeface="+mj-ea"/>
              <a:cs typeface="+mj-cs"/>
            </a:endParaRPr>
          </a:p>
        </p:txBody>
      </p:sp>
      <p:sp>
        <p:nvSpPr>
          <p:cNvPr id="9" name="TextBox 8"/>
          <p:cNvSpPr txBox="1"/>
          <p:nvPr/>
        </p:nvSpPr>
        <p:spPr>
          <a:xfrm>
            <a:off x="5887625" y="1997204"/>
            <a:ext cx="3084360" cy="584775"/>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DAM operational:</a:t>
            </a:r>
          </a:p>
          <a:p>
            <a:pPr marL="442913" marR="0" lvl="1"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Serbia- SEEPEX (2016)</a:t>
            </a:r>
            <a:endParaRPr kumimoji="0" lang="en-GB" sz="1600" b="1" i="1" u="none" strike="noStrike" kern="0" cap="none" spc="0" normalizeH="0" baseline="0" noProof="0" dirty="0" smtClean="0">
              <a:ln>
                <a:noFill/>
              </a:ln>
              <a:solidFill>
                <a:srgbClr val="20266E"/>
              </a:solidFill>
              <a:effectLst/>
              <a:uLnTx/>
              <a:uFillTx/>
              <a:latin typeface="Arial"/>
              <a:ea typeface="+mn-ea"/>
              <a:cs typeface="+mn-cs"/>
            </a:endParaRPr>
          </a:p>
        </p:txBody>
      </p:sp>
      <p:sp>
        <p:nvSpPr>
          <p:cNvPr id="10" name="TextBox 9"/>
          <p:cNvSpPr txBox="1"/>
          <p:nvPr/>
        </p:nvSpPr>
        <p:spPr>
          <a:xfrm>
            <a:off x="5887625" y="2722355"/>
            <a:ext cx="3084360" cy="1077218"/>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DAM establishment ongoing:</a:t>
            </a:r>
          </a:p>
          <a:p>
            <a:pPr marL="442913" marR="0" lvl="1"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Montenegro</a:t>
            </a:r>
            <a:endParaRPr kumimoji="0" lang="en-GB" sz="1600" b="0" i="0" u="none" strike="noStrike" kern="0" cap="none" spc="0" normalizeH="0" baseline="0" noProof="0" dirty="0">
              <a:ln>
                <a:noFill/>
              </a:ln>
              <a:solidFill>
                <a:srgbClr val="20266E"/>
              </a:solidFill>
              <a:effectLst/>
              <a:uLnTx/>
              <a:uFillTx/>
              <a:latin typeface="Calibri"/>
              <a:ea typeface="+mn-ea"/>
              <a:cs typeface="+mn-cs"/>
            </a:endParaRPr>
          </a:p>
          <a:p>
            <a:pPr marL="442913" marR="0" lvl="1"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1" u="none" strike="noStrike" kern="0" cap="none" spc="0" normalizeH="0" baseline="0" noProof="0" dirty="0">
                <a:ln>
                  <a:noFill/>
                </a:ln>
                <a:solidFill>
                  <a:srgbClr val="20266E"/>
                </a:solidFill>
                <a:effectLst/>
                <a:uLnTx/>
                <a:uFillTx/>
                <a:latin typeface="Arial"/>
                <a:ea typeface="+mn-ea"/>
                <a:cs typeface="+mn-cs"/>
              </a:rPr>
              <a:t>FYR of </a:t>
            </a:r>
            <a:r>
              <a:rPr kumimoji="0" lang="en-US" sz="1600" b="1" i="1" u="none" strike="noStrike" kern="0" cap="none" spc="0" normalizeH="0" baseline="0" noProof="0" dirty="0" smtClean="0">
                <a:ln>
                  <a:noFill/>
                </a:ln>
                <a:solidFill>
                  <a:srgbClr val="20266E"/>
                </a:solidFill>
                <a:effectLst/>
                <a:uLnTx/>
                <a:uFillTx/>
                <a:latin typeface="Arial"/>
                <a:ea typeface="+mn-ea"/>
                <a:cs typeface="+mn-cs"/>
              </a:rPr>
              <a:t>Macedonia</a:t>
            </a:r>
            <a:endParaRPr kumimoji="0" lang="en-US" sz="1600" b="1" i="1" u="none" strike="noStrike" kern="0" cap="none" spc="0" normalizeH="0" baseline="0" noProof="0" dirty="0">
              <a:ln>
                <a:noFill/>
              </a:ln>
              <a:solidFill>
                <a:srgbClr val="20266E"/>
              </a:solidFill>
              <a:effectLst/>
              <a:uLnTx/>
              <a:uFillTx/>
              <a:latin typeface="Arial"/>
              <a:ea typeface="+mn-ea"/>
              <a:cs typeface="+mn-cs"/>
            </a:endParaRPr>
          </a:p>
          <a:p>
            <a:pPr marL="442913" marR="0" lvl="1"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Albania (Kosovo*) </a:t>
            </a:r>
          </a:p>
        </p:txBody>
      </p:sp>
      <p:sp>
        <p:nvSpPr>
          <p:cNvPr id="11" name="TextBox 10"/>
          <p:cNvSpPr txBox="1"/>
          <p:nvPr/>
        </p:nvSpPr>
        <p:spPr>
          <a:xfrm>
            <a:off x="5887625" y="3939949"/>
            <a:ext cx="3084360" cy="584775"/>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DAM establishment stalled:</a:t>
            </a:r>
          </a:p>
          <a:p>
            <a:pPr marL="442913" marR="0" lvl="1"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1" i="1" u="none" strike="noStrike" kern="0" cap="none" spc="0" normalizeH="0" baseline="0" noProof="0" dirty="0" smtClean="0">
                <a:ln>
                  <a:noFill/>
                </a:ln>
                <a:solidFill>
                  <a:srgbClr val="20266E"/>
                </a:solidFill>
                <a:effectLst/>
                <a:uLnTx/>
                <a:uFillTx/>
                <a:latin typeface="Arial"/>
                <a:ea typeface="+mn-ea"/>
                <a:cs typeface="+mn-cs"/>
              </a:rPr>
              <a:t>Bosnia and Herzegovina</a:t>
            </a:r>
            <a:endParaRPr kumimoji="0" lang="en-GB" sz="1600" b="1" i="1" u="none" strike="noStrike" kern="0" cap="none" spc="0" normalizeH="0" baseline="0" noProof="0" dirty="0" smtClean="0">
              <a:ln>
                <a:noFill/>
              </a:ln>
              <a:solidFill>
                <a:srgbClr val="20266E"/>
              </a:solidFill>
              <a:effectLst/>
              <a:uLnTx/>
              <a:uFillTx/>
              <a:latin typeface="Arial"/>
              <a:ea typeface="+mn-ea"/>
              <a:cs typeface="+mn-cs"/>
            </a:endParaRPr>
          </a:p>
        </p:txBody>
      </p:sp>
      <p:graphicFrame>
        <p:nvGraphicFramePr>
          <p:cNvPr id="12" name="Chart 11"/>
          <p:cNvGraphicFramePr>
            <a:graphicFrameLocks/>
          </p:cNvGraphicFramePr>
          <p:nvPr>
            <p:extLst/>
          </p:nvPr>
        </p:nvGraphicFramePr>
        <p:xfrm>
          <a:off x="134716" y="1889364"/>
          <a:ext cx="5029200" cy="302666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457200" y="3223252"/>
            <a:ext cx="4618042" cy="0"/>
          </a:xfrm>
          <a:prstGeom prst="line">
            <a:avLst/>
          </a:prstGeom>
          <a:noFill/>
          <a:ln w="19050" cap="flat" cmpd="sng" algn="ctr">
            <a:solidFill>
              <a:srgbClr val="4F81BD">
                <a:shade val="95000"/>
                <a:satMod val="105000"/>
              </a:srgbClr>
            </a:solidFill>
            <a:prstDash val="dash"/>
          </a:ln>
          <a:effectLst/>
        </p:spPr>
      </p:cxnSp>
      <p:sp>
        <p:nvSpPr>
          <p:cNvPr id="14" name="TextBox 13"/>
          <p:cNvSpPr txBox="1"/>
          <p:nvPr/>
        </p:nvSpPr>
        <p:spPr>
          <a:xfrm>
            <a:off x="5075242" y="3069363"/>
            <a:ext cx="6275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F497D"/>
                </a:solidFill>
                <a:effectLst/>
                <a:uLnTx/>
                <a:uFillTx/>
                <a:latin typeface="Calibri"/>
                <a:ea typeface="+mn-ea"/>
                <a:cs typeface="+mn-cs"/>
              </a:rPr>
              <a:t>51%</a:t>
            </a:r>
            <a:endParaRPr kumimoji="0" lang="en-GB" sz="14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3B2B6-68E5-2D46-B060-FE1D3366BF4B}"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spTree>
    <p:extLst>
      <p:ext uri="{BB962C8B-B14F-4D97-AF65-F5344CB8AC3E}">
        <p14:creationId xmlns:p14="http://schemas.microsoft.com/office/powerpoint/2010/main" val="78111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2"/>
          <a:stretch>
            <a:fillRect/>
          </a:stretch>
        </p:blipFill>
        <p:spPr>
          <a:xfrm>
            <a:off x="0" y="-32358"/>
            <a:ext cx="5373045" cy="881179"/>
          </a:xfrm>
          <a:prstGeom prst="rect">
            <a:avLst/>
          </a:prstGeom>
        </p:spPr>
      </p:pic>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oliennummernplatzhalter 5"/>
          <p:cNvSpPr>
            <a:spLocks noGrp="1"/>
          </p:cNvSpPr>
          <p:nvPr>
            <p:ph type="sldNum" sz="quarter" idx="12"/>
          </p:nvPr>
        </p:nvSpPr>
        <p:spPr>
          <a:xfrm>
            <a:off x="8341790" y="5360055"/>
            <a:ext cx="514350" cy="3042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1E808-7103-4218-AC48-726046D48120}" type="slidenum">
              <a:rPr kumimoji="0" lang="de-DE" sz="1200" b="0" i="0" u="none" strike="noStrike" kern="1200" cap="none" spc="0" normalizeH="0" baseline="0" noProof="0" smtClean="0">
                <a:ln>
                  <a:noFill/>
                </a:ln>
                <a:solidFill>
                  <a:srgbClr val="28358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srgbClr val="283583"/>
              </a:solidFill>
              <a:effectLst/>
              <a:uLnTx/>
              <a:uFillTx/>
              <a:latin typeface="Arial"/>
              <a:ea typeface="+mn-ea"/>
              <a:cs typeface="+mn-cs"/>
            </a:endParaRPr>
          </a:p>
        </p:txBody>
      </p:sp>
      <p:sp>
        <p:nvSpPr>
          <p:cNvPr id="44" name="Footer Placeholder 4"/>
          <p:cNvSpPr>
            <a:spLocks noGrp="1"/>
          </p:cNvSpPr>
          <p:nvPr>
            <p:ph type="ftr" sz="quarter" idx="14"/>
          </p:nvPr>
        </p:nvSpPr>
        <p:spPr>
          <a:xfrm>
            <a:off x="3183464" y="5360055"/>
            <a:ext cx="5457615" cy="30427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283583"/>
                </a:solidFill>
                <a:effectLst/>
                <a:uLnTx/>
                <a:uFillTx/>
                <a:latin typeface="Arial"/>
                <a:ea typeface="+mn-ea"/>
                <a:cs typeface="+mn-cs"/>
              </a:rPr>
              <a:t>CESEC Electricity Plenary 21 January 2019</a:t>
            </a:r>
            <a:endParaRPr kumimoji="0" lang="en-GB" sz="1200" b="0" i="0" u="none" strike="noStrike" kern="1200" cap="none" spc="0" normalizeH="0" baseline="0" noProof="0" dirty="0">
              <a:ln>
                <a:noFill/>
              </a:ln>
              <a:solidFill>
                <a:srgbClr val="283583"/>
              </a:solidFill>
              <a:effectLst/>
              <a:uLnTx/>
              <a:uFillTx/>
              <a:latin typeface="Arial"/>
              <a:ea typeface="+mn-ea"/>
              <a:cs typeface="+mn-cs"/>
            </a:endParaRPr>
          </a:p>
        </p:txBody>
      </p:sp>
      <p:sp>
        <p:nvSpPr>
          <p:cNvPr id="6" name="Titel 1"/>
          <p:cNvSpPr txBox="1">
            <a:spLocks/>
          </p:cNvSpPr>
          <p:nvPr/>
        </p:nvSpPr>
        <p:spPr>
          <a:xfrm>
            <a:off x="414339" y="790793"/>
            <a:ext cx="7693000"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283583"/>
                </a:solidFill>
                <a:effectLst/>
                <a:uLnTx/>
                <a:uFillTx/>
                <a:latin typeface="Arial"/>
                <a:ea typeface="+mj-ea"/>
                <a:cs typeface="+mj-cs"/>
              </a:rPr>
              <a:t>Day-ahead market coupling in South-East </a:t>
            </a:r>
            <a:r>
              <a:rPr kumimoji="0" lang="en-GB" sz="2000" b="1" i="1" u="none" strike="noStrike" kern="1200" cap="none" spc="0" normalizeH="0" baseline="0" noProof="0" dirty="0" smtClean="0">
                <a:ln>
                  <a:noFill/>
                </a:ln>
                <a:solidFill>
                  <a:srgbClr val="283583"/>
                </a:solidFill>
                <a:effectLst/>
                <a:uLnTx/>
                <a:uFillTx/>
                <a:latin typeface="Arial"/>
                <a:ea typeface="+mj-ea"/>
                <a:cs typeface="+mj-cs"/>
              </a:rPr>
              <a:t>Europe</a:t>
            </a:r>
            <a:endParaRPr kumimoji="0" lang="en-GB" sz="2000" b="1" i="1" u="none" strike="noStrike" kern="1200" cap="none" spc="0" normalizeH="0" baseline="0" noProof="0" dirty="0">
              <a:ln>
                <a:noFill/>
              </a:ln>
              <a:solidFill>
                <a:srgbClr val="283583"/>
              </a:solidFill>
              <a:effectLst/>
              <a:uLnTx/>
              <a:uFillTx/>
              <a:latin typeface="Arial"/>
              <a:ea typeface="+mj-ea"/>
              <a:cs typeface="+mj-cs"/>
            </a:endParaRPr>
          </a:p>
        </p:txBody>
      </p:sp>
      <p:sp>
        <p:nvSpPr>
          <p:cNvPr id="7" name="Subtitle 2"/>
          <p:cNvSpPr txBox="1">
            <a:spLocks/>
          </p:cNvSpPr>
          <p:nvPr/>
        </p:nvSpPr>
        <p:spPr>
          <a:xfrm>
            <a:off x="215950" y="1634224"/>
            <a:ext cx="2430881" cy="11969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761970" rtl="0" eaLnBrk="1" fontAlgn="auto" latinLnBrk="0" hangingPunct="1">
              <a:lnSpc>
                <a:spcPct val="100000"/>
              </a:lnSpc>
              <a:spcBef>
                <a:spcPts val="600"/>
              </a:spcBef>
              <a:spcAft>
                <a:spcPts val="600"/>
              </a:spcAft>
              <a:buClrTx/>
              <a:buSzTx/>
              <a:buFont typeface="Arial" pitchFamily="34" charset="0"/>
              <a:buNone/>
              <a:tabLst/>
              <a:defRPr/>
            </a:pPr>
            <a:r>
              <a:rPr kumimoji="0" lang="en-GB" sz="1400" b="0" i="1" u="none" strike="noStrike" kern="1200" cap="none" spc="0" normalizeH="0" baseline="0" noProof="0" dirty="0" smtClean="0">
                <a:ln>
                  <a:noFill/>
                </a:ln>
                <a:solidFill>
                  <a:srgbClr val="283583"/>
                </a:solidFill>
                <a:effectLst/>
                <a:uLnTx/>
                <a:uFillTx/>
                <a:latin typeface="Arial"/>
                <a:ea typeface="+mn-ea"/>
                <a:cs typeface="+mn-cs"/>
              </a:rPr>
              <a:t>WB6 Day-ahead Market Integration Programme </a:t>
            </a:r>
          </a:p>
          <a:p>
            <a:pPr marL="0" marR="0" lvl="0" indent="0" algn="l" defTabSz="761970" rtl="0" eaLnBrk="1" fontAlgn="auto" latinLnBrk="0" hangingPunct="1">
              <a:lnSpc>
                <a:spcPct val="100000"/>
              </a:lnSpc>
              <a:spcBef>
                <a:spcPts val="600"/>
              </a:spcBef>
              <a:spcAft>
                <a:spcPts val="600"/>
              </a:spcAft>
              <a:buClrTx/>
              <a:buSzTx/>
              <a:buFont typeface="Arial" pitchFamily="34" charset="0"/>
              <a:buNone/>
              <a:tabLst/>
              <a:defRPr/>
            </a:pPr>
            <a:r>
              <a:rPr kumimoji="0" lang="en-GB" sz="1400" b="0" i="1" u="none" strike="noStrike" kern="1200" cap="none" spc="0" normalizeH="0" baseline="0" noProof="0" dirty="0" smtClean="0">
                <a:ln>
                  <a:noFill/>
                </a:ln>
                <a:solidFill>
                  <a:srgbClr val="283583"/>
                </a:solidFill>
                <a:effectLst/>
                <a:uLnTx/>
                <a:uFillTx/>
                <a:latin typeface="Arial"/>
                <a:ea typeface="+mn-ea"/>
                <a:cs typeface="+mn-cs"/>
              </a:rPr>
              <a:t>Steering Committee Market Coupling Roadmap</a:t>
            </a:r>
            <a:endParaRPr kumimoji="0" lang="en-GB" sz="1400" b="0" i="1" u="none" strike="noStrike" kern="1200" cap="none" spc="0" normalizeH="0" baseline="0" noProof="0" dirty="0">
              <a:ln>
                <a:noFill/>
              </a:ln>
              <a:solidFill>
                <a:srgbClr val="283583"/>
              </a:solidFill>
              <a:effectLst/>
              <a:uLnTx/>
              <a:uFillTx/>
              <a:latin typeface="Arial"/>
              <a:ea typeface="+mn-ea"/>
              <a:cs typeface="+mn-cs"/>
            </a:endParaRPr>
          </a:p>
        </p:txBody>
      </p:sp>
      <p:grpSp>
        <p:nvGrpSpPr>
          <p:cNvPr id="8" name="Group 62"/>
          <p:cNvGrpSpPr>
            <a:grpSpLocks noChangeAspect="1"/>
          </p:cNvGrpSpPr>
          <p:nvPr/>
        </p:nvGrpSpPr>
        <p:grpSpPr>
          <a:xfrm>
            <a:off x="2646831" y="2125601"/>
            <a:ext cx="3687911" cy="2806779"/>
            <a:chOff x="4957185" y="3079290"/>
            <a:chExt cx="2396384" cy="2044875"/>
          </a:xfrm>
        </p:grpSpPr>
        <p:sp>
          <p:nvSpPr>
            <p:cNvPr id="9" name="Freeform 6"/>
            <p:cNvSpPr>
              <a:spLocks noChangeArrowheads="1"/>
            </p:cNvSpPr>
            <p:nvPr/>
          </p:nvSpPr>
          <p:spPr bwMode="auto">
            <a:xfrm>
              <a:off x="5895452" y="3855942"/>
              <a:ext cx="380378" cy="351342"/>
            </a:xfrm>
            <a:custGeom>
              <a:avLst/>
              <a:gdLst>
                <a:gd name="T0" fmla="*/ 141 w 1059"/>
                <a:gd name="T1" fmla="*/ 327 h 1007"/>
                <a:gd name="T2" fmla="*/ 185 w 1059"/>
                <a:gd name="T3" fmla="*/ 406 h 1007"/>
                <a:gd name="T4" fmla="*/ 265 w 1059"/>
                <a:gd name="T5" fmla="*/ 494 h 1007"/>
                <a:gd name="T6" fmla="*/ 380 w 1059"/>
                <a:gd name="T7" fmla="*/ 600 h 1007"/>
                <a:gd name="T8" fmla="*/ 388 w 1059"/>
                <a:gd name="T9" fmla="*/ 618 h 1007"/>
                <a:gd name="T10" fmla="*/ 406 w 1059"/>
                <a:gd name="T11" fmla="*/ 662 h 1007"/>
                <a:gd name="T12" fmla="*/ 547 w 1059"/>
                <a:gd name="T13" fmla="*/ 803 h 1007"/>
                <a:gd name="T14" fmla="*/ 627 w 1059"/>
                <a:gd name="T15" fmla="*/ 891 h 1007"/>
                <a:gd name="T16" fmla="*/ 705 w 1059"/>
                <a:gd name="T17" fmla="*/ 944 h 1007"/>
                <a:gd name="T18" fmla="*/ 776 w 1059"/>
                <a:gd name="T19" fmla="*/ 1006 h 1007"/>
                <a:gd name="T20" fmla="*/ 793 w 1059"/>
                <a:gd name="T21" fmla="*/ 918 h 1007"/>
                <a:gd name="T22" fmla="*/ 793 w 1059"/>
                <a:gd name="T23" fmla="*/ 882 h 1007"/>
                <a:gd name="T24" fmla="*/ 882 w 1059"/>
                <a:gd name="T25" fmla="*/ 724 h 1007"/>
                <a:gd name="T26" fmla="*/ 996 w 1059"/>
                <a:gd name="T27" fmla="*/ 591 h 1007"/>
                <a:gd name="T28" fmla="*/ 1014 w 1059"/>
                <a:gd name="T29" fmla="*/ 582 h 1007"/>
                <a:gd name="T30" fmla="*/ 1040 w 1059"/>
                <a:gd name="T31" fmla="*/ 538 h 1007"/>
                <a:gd name="T32" fmla="*/ 1058 w 1059"/>
                <a:gd name="T33" fmla="*/ 309 h 1007"/>
                <a:gd name="T34" fmla="*/ 1049 w 1059"/>
                <a:gd name="T35" fmla="*/ 185 h 1007"/>
                <a:gd name="T36" fmla="*/ 864 w 1059"/>
                <a:gd name="T37" fmla="*/ 79 h 1007"/>
                <a:gd name="T38" fmla="*/ 784 w 1059"/>
                <a:gd name="T39" fmla="*/ 53 h 1007"/>
                <a:gd name="T40" fmla="*/ 424 w 1059"/>
                <a:gd name="T41" fmla="*/ 27 h 1007"/>
                <a:gd name="T42" fmla="*/ 327 w 1059"/>
                <a:gd name="T43" fmla="*/ 9 h 1007"/>
                <a:gd name="T44" fmla="*/ 274 w 1059"/>
                <a:gd name="T45" fmla="*/ 9 h 1007"/>
                <a:gd name="T46" fmla="*/ 185 w 1059"/>
                <a:gd name="T47" fmla="*/ 53 h 1007"/>
                <a:gd name="T48" fmla="*/ 132 w 1059"/>
                <a:gd name="T49" fmla="*/ 44 h 1007"/>
                <a:gd name="T50" fmla="*/ 115 w 1059"/>
                <a:gd name="T51" fmla="*/ 35 h 1007"/>
                <a:gd name="T52" fmla="*/ 62 w 1059"/>
                <a:gd name="T53" fmla="*/ 35 h 1007"/>
                <a:gd name="T54" fmla="*/ 27 w 1059"/>
                <a:gd name="T55" fmla="*/ 53 h 1007"/>
                <a:gd name="T56" fmla="*/ 0 w 1059"/>
                <a:gd name="T57" fmla="*/ 97 h 1007"/>
                <a:gd name="T58" fmla="*/ 9 w 1059"/>
                <a:gd name="T59" fmla="*/ 124 h 1007"/>
                <a:gd name="T60" fmla="*/ 35 w 1059"/>
                <a:gd name="T61" fmla="*/ 168 h 1007"/>
                <a:gd name="T62" fmla="*/ 124 w 1059"/>
                <a:gd name="T63" fmla="*/ 265 h 1007"/>
                <a:gd name="T64" fmla="*/ 141 w 1059"/>
                <a:gd name="T65" fmla="*/ 32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9" h="1007">
                  <a:moveTo>
                    <a:pt x="141" y="327"/>
                  </a:moveTo>
                  <a:lnTo>
                    <a:pt x="141" y="327"/>
                  </a:lnTo>
                  <a:lnTo>
                    <a:pt x="150" y="362"/>
                  </a:lnTo>
                  <a:lnTo>
                    <a:pt x="185" y="406"/>
                  </a:lnTo>
                  <a:lnTo>
                    <a:pt x="221" y="450"/>
                  </a:lnTo>
                  <a:lnTo>
                    <a:pt x="265" y="494"/>
                  </a:lnTo>
                  <a:lnTo>
                    <a:pt x="353" y="565"/>
                  </a:lnTo>
                  <a:lnTo>
                    <a:pt x="380" y="600"/>
                  </a:lnTo>
                  <a:lnTo>
                    <a:pt x="388" y="618"/>
                  </a:lnTo>
                  <a:lnTo>
                    <a:pt x="388" y="618"/>
                  </a:lnTo>
                  <a:lnTo>
                    <a:pt x="388" y="635"/>
                  </a:lnTo>
                  <a:lnTo>
                    <a:pt x="406" y="662"/>
                  </a:lnTo>
                  <a:lnTo>
                    <a:pt x="468" y="724"/>
                  </a:lnTo>
                  <a:lnTo>
                    <a:pt x="547" y="803"/>
                  </a:lnTo>
                  <a:lnTo>
                    <a:pt x="591" y="847"/>
                  </a:lnTo>
                  <a:lnTo>
                    <a:pt x="627" y="891"/>
                  </a:lnTo>
                  <a:lnTo>
                    <a:pt x="627" y="891"/>
                  </a:lnTo>
                  <a:lnTo>
                    <a:pt x="705" y="944"/>
                  </a:lnTo>
                  <a:lnTo>
                    <a:pt x="776" y="1006"/>
                  </a:lnTo>
                  <a:lnTo>
                    <a:pt x="776" y="1006"/>
                  </a:lnTo>
                  <a:lnTo>
                    <a:pt x="793" y="953"/>
                  </a:lnTo>
                  <a:lnTo>
                    <a:pt x="793" y="918"/>
                  </a:lnTo>
                  <a:lnTo>
                    <a:pt x="793" y="918"/>
                  </a:lnTo>
                  <a:lnTo>
                    <a:pt x="793" y="882"/>
                  </a:lnTo>
                  <a:lnTo>
                    <a:pt x="811" y="838"/>
                  </a:lnTo>
                  <a:lnTo>
                    <a:pt x="882" y="724"/>
                  </a:lnTo>
                  <a:lnTo>
                    <a:pt x="961" y="627"/>
                  </a:lnTo>
                  <a:lnTo>
                    <a:pt x="996" y="591"/>
                  </a:lnTo>
                  <a:lnTo>
                    <a:pt x="1014" y="582"/>
                  </a:lnTo>
                  <a:lnTo>
                    <a:pt x="1014" y="582"/>
                  </a:lnTo>
                  <a:lnTo>
                    <a:pt x="1032" y="574"/>
                  </a:lnTo>
                  <a:lnTo>
                    <a:pt x="1040" y="538"/>
                  </a:lnTo>
                  <a:lnTo>
                    <a:pt x="1058" y="432"/>
                  </a:lnTo>
                  <a:lnTo>
                    <a:pt x="1058" y="309"/>
                  </a:lnTo>
                  <a:lnTo>
                    <a:pt x="1049" y="185"/>
                  </a:lnTo>
                  <a:lnTo>
                    <a:pt x="1049" y="185"/>
                  </a:lnTo>
                  <a:lnTo>
                    <a:pt x="952" y="124"/>
                  </a:lnTo>
                  <a:lnTo>
                    <a:pt x="864" y="79"/>
                  </a:lnTo>
                  <a:lnTo>
                    <a:pt x="784" y="53"/>
                  </a:lnTo>
                  <a:lnTo>
                    <a:pt x="784" y="53"/>
                  </a:lnTo>
                  <a:lnTo>
                    <a:pt x="583" y="35"/>
                  </a:lnTo>
                  <a:lnTo>
                    <a:pt x="424" y="27"/>
                  </a:lnTo>
                  <a:lnTo>
                    <a:pt x="327" y="9"/>
                  </a:lnTo>
                  <a:lnTo>
                    <a:pt x="327" y="9"/>
                  </a:lnTo>
                  <a:lnTo>
                    <a:pt x="300" y="0"/>
                  </a:lnTo>
                  <a:lnTo>
                    <a:pt x="274" y="9"/>
                  </a:lnTo>
                  <a:lnTo>
                    <a:pt x="230" y="35"/>
                  </a:lnTo>
                  <a:lnTo>
                    <a:pt x="185" y="53"/>
                  </a:lnTo>
                  <a:lnTo>
                    <a:pt x="159" y="53"/>
                  </a:lnTo>
                  <a:lnTo>
                    <a:pt x="132" y="44"/>
                  </a:lnTo>
                  <a:lnTo>
                    <a:pt x="132" y="44"/>
                  </a:lnTo>
                  <a:lnTo>
                    <a:pt x="115" y="35"/>
                  </a:lnTo>
                  <a:lnTo>
                    <a:pt x="88" y="27"/>
                  </a:lnTo>
                  <a:lnTo>
                    <a:pt x="62" y="35"/>
                  </a:lnTo>
                  <a:lnTo>
                    <a:pt x="44" y="44"/>
                  </a:lnTo>
                  <a:lnTo>
                    <a:pt x="27" y="53"/>
                  </a:lnTo>
                  <a:lnTo>
                    <a:pt x="9" y="79"/>
                  </a:lnTo>
                  <a:lnTo>
                    <a:pt x="0" y="97"/>
                  </a:lnTo>
                  <a:lnTo>
                    <a:pt x="9" y="124"/>
                  </a:lnTo>
                  <a:lnTo>
                    <a:pt x="9" y="124"/>
                  </a:lnTo>
                  <a:lnTo>
                    <a:pt x="18" y="150"/>
                  </a:lnTo>
                  <a:lnTo>
                    <a:pt x="35" y="168"/>
                  </a:lnTo>
                  <a:lnTo>
                    <a:pt x="80" y="212"/>
                  </a:lnTo>
                  <a:lnTo>
                    <a:pt x="124" y="265"/>
                  </a:lnTo>
                  <a:lnTo>
                    <a:pt x="141" y="291"/>
                  </a:lnTo>
                  <a:lnTo>
                    <a:pt x="141" y="327"/>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0" name="Freeform 7"/>
            <p:cNvSpPr>
              <a:spLocks noChangeArrowheads="1"/>
            </p:cNvSpPr>
            <p:nvPr/>
          </p:nvSpPr>
          <p:spPr bwMode="auto">
            <a:xfrm>
              <a:off x="5702093" y="3683352"/>
              <a:ext cx="570568" cy="483866"/>
            </a:xfrm>
            <a:custGeom>
              <a:avLst/>
              <a:gdLst>
                <a:gd name="T0" fmla="*/ 123 w 1588"/>
                <a:gd name="T1" fmla="*/ 556 h 1386"/>
                <a:gd name="T2" fmla="*/ 256 w 1588"/>
                <a:gd name="T3" fmla="*/ 591 h 1386"/>
                <a:gd name="T4" fmla="*/ 282 w 1588"/>
                <a:gd name="T5" fmla="*/ 653 h 1386"/>
                <a:gd name="T6" fmla="*/ 388 w 1588"/>
                <a:gd name="T7" fmla="*/ 874 h 1386"/>
                <a:gd name="T8" fmla="*/ 547 w 1588"/>
                <a:gd name="T9" fmla="*/ 1068 h 1386"/>
                <a:gd name="T10" fmla="*/ 688 w 1588"/>
                <a:gd name="T11" fmla="*/ 1138 h 1386"/>
                <a:gd name="T12" fmla="*/ 785 w 1588"/>
                <a:gd name="T13" fmla="*/ 1200 h 1386"/>
                <a:gd name="T14" fmla="*/ 812 w 1588"/>
                <a:gd name="T15" fmla="*/ 1244 h 1386"/>
                <a:gd name="T16" fmla="*/ 944 w 1588"/>
                <a:gd name="T17" fmla="*/ 1324 h 1386"/>
                <a:gd name="T18" fmla="*/ 1103 w 1588"/>
                <a:gd name="T19" fmla="*/ 1350 h 1386"/>
                <a:gd name="T20" fmla="*/ 1129 w 1588"/>
                <a:gd name="T21" fmla="*/ 1341 h 1386"/>
                <a:gd name="T22" fmla="*/ 944 w 1588"/>
                <a:gd name="T23" fmla="*/ 1156 h 1386"/>
                <a:gd name="T24" fmla="*/ 926 w 1588"/>
                <a:gd name="T25" fmla="*/ 1112 h 1386"/>
                <a:gd name="T26" fmla="*/ 803 w 1588"/>
                <a:gd name="T27" fmla="*/ 988 h 1386"/>
                <a:gd name="T28" fmla="*/ 688 w 1588"/>
                <a:gd name="T29" fmla="*/ 856 h 1386"/>
                <a:gd name="T30" fmla="*/ 679 w 1588"/>
                <a:gd name="T31" fmla="*/ 785 h 1386"/>
                <a:gd name="T32" fmla="*/ 573 w 1588"/>
                <a:gd name="T33" fmla="*/ 662 h 1386"/>
                <a:gd name="T34" fmla="*/ 547 w 1588"/>
                <a:gd name="T35" fmla="*/ 618 h 1386"/>
                <a:gd name="T36" fmla="*/ 565 w 1588"/>
                <a:gd name="T37" fmla="*/ 547 h 1386"/>
                <a:gd name="T38" fmla="*/ 626 w 1588"/>
                <a:gd name="T39" fmla="*/ 521 h 1386"/>
                <a:gd name="T40" fmla="*/ 670 w 1588"/>
                <a:gd name="T41" fmla="*/ 538 h 1386"/>
                <a:gd name="T42" fmla="*/ 768 w 1588"/>
                <a:gd name="T43" fmla="*/ 529 h 1386"/>
                <a:gd name="T44" fmla="*/ 865 w 1588"/>
                <a:gd name="T45" fmla="*/ 503 h 1386"/>
                <a:gd name="T46" fmla="*/ 1121 w 1588"/>
                <a:gd name="T47" fmla="*/ 529 h 1386"/>
                <a:gd name="T48" fmla="*/ 1402 w 1588"/>
                <a:gd name="T49" fmla="*/ 573 h 1386"/>
                <a:gd name="T50" fmla="*/ 1587 w 1588"/>
                <a:gd name="T51" fmla="*/ 679 h 1386"/>
                <a:gd name="T52" fmla="*/ 1561 w 1588"/>
                <a:gd name="T53" fmla="*/ 556 h 1386"/>
                <a:gd name="T54" fmla="*/ 1534 w 1588"/>
                <a:gd name="T55" fmla="*/ 441 h 1386"/>
                <a:gd name="T56" fmla="*/ 1481 w 1588"/>
                <a:gd name="T57" fmla="*/ 406 h 1386"/>
                <a:gd name="T58" fmla="*/ 1428 w 1588"/>
                <a:gd name="T59" fmla="*/ 335 h 1386"/>
                <a:gd name="T60" fmla="*/ 1402 w 1588"/>
                <a:gd name="T61" fmla="*/ 221 h 1386"/>
                <a:gd name="T62" fmla="*/ 1234 w 1588"/>
                <a:gd name="T63" fmla="*/ 265 h 1386"/>
                <a:gd name="T64" fmla="*/ 1059 w 1588"/>
                <a:gd name="T65" fmla="*/ 229 h 1386"/>
                <a:gd name="T66" fmla="*/ 997 w 1588"/>
                <a:gd name="T67" fmla="*/ 185 h 1386"/>
                <a:gd name="T68" fmla="*/ 750 w 1588"/>
                <a:gd name="T69" fmla="*/ 0 h 1386"/>
                <a:gd name="T70" fmla="*/ 618 w 1588"/>
                <a:gd name="T71" fmla="*/ 106 h 1386"/>
                <a:gd name="T72" fmla="*/ 556 w 1588"/>
                <a:gd name="T73" fmla="*/ 132 h 1386"/>
                <a:gd name="T74" fmla="*/ 529 w 1588"/>
                <a:gd name="T75" fmla="*/ 247 h 1386"/>
                <a:gd name="T76" fmla="*/ 503 w 1588"/>
                <a:gd name="T77" fmla="*/ 265 h 1386"/>
                <a:gd name="T78" fmla="*/ 432 w 1588"/>
                <a:gd name="T79" fmla="*/ 318 h 1386"/>
                <a:gd name="T80" fmla="*/ 397 w 1588"/>
                <a:gd name="T81" fmla="*/ 397 h 1386"/>
                <a:gd name="T82" fmla="*/ 318 w 1588"/>
                <a:gd name="T83" fmla="*/ 397 h 1386"/>
                <a:gd name="T84" fmla="*/ 212 w 1588"/>
                <a:gd name="T85" fmla="*/ 388 h 1386"/>
                <a:gd name="T86" fmla="*/ 0 w 1588"/>
                <a:gd name="T87" fmla="*/ 432 h 1386"/>
                <a:gd name="T88" fmla="*/ 26 w 1588"/>
                <a:gd name="T89" fmla="*/ 54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1386">
                  <a:moveTo>
                    <a:pt x="53" y="556"/>
                  </a:moveTo>
                  <a:lnTo>
                    <a:pt x="53" y="556"/>
                  </a:lnTo>
                  <a:lnTo>
                    <a:pt x="123" y="556"/>
                  </a:lnTo>
                  <a:lnTo>
                    <a:pt x="194" y="565"/>
                  </a:lnTo>
                  <a:lnTo>
                    <a:pt x="229" y="573"/>
                  </a:lnTo>
                  <a:lnTo>
                    <a:pt x="256" y="591"/>
                  </a:lnTo>
                  <a:lnTo>
                    <a:pt x="273" y="618"/>
                  </a:lnTo>
                  <a:lnTo>
                    <a:pt x="282" y="653"/>
                  </a:lnTo>
                  <a:lnTo>
                    <a:pt x="282" y="653"/>
                  </a:lnTo>
                  <a:lnTo>
                    <a:pt x="291" y="697"/>
                  </a:lnTo>
                  <a:lnTo>
                    <a:pt x="318" y="750"/>
                  </a:lnTo>
                  <a:lnTo>
                    <a:pt x="388" y="874"/>
                  </a:lnTo>
                  <a:lnTo>
                    <a:pt x="476" y="988"/>
                  </a:lnTo>
                  <a:lnTo>
                    <a:pt x="547" y="1068"/>
                  </a:lnTo>
                  <a:lnTo>
                    <a:pt x="547" y="1068"/>
                  </a:lnTo>
                  <a:lnTo>
                    <a:pt x="573" y="1094"/>
                  </a:lnTo>
                  <a:lnTo>
                    <a:pt x="618" y="1112"/>
                  </a:lnTo>
                  <a:lnTo>
                    <a:pt x="688" y="1138"/>
                  </a:lnTo>
                  <a:lnTo>
                    <a:pt x="750" y="1165"/>
                  </a:lnTo>
                  <a:lnTo>
                    <a:pt x="776" y="1182"/>
                  </a:lnTo>
                  <a:lnTo>
                    <a:pt x="785" y="1200"/>
                  </a:lnTo>
                  <a:lnTo>
                    <a:pt x="785" y="1200"/>
                  </a:lnTo>
                  <a:lnTo>
                    <a:pt x="794" y="1226"/>
                  </a:lnTo>
                  <a:lnTo>
                    <a:pt x="812" y="1244"/>
                  </a:lnTo>
                  <a:lnTo>
                    <a:pt x="838" y="1271"/>
                  </a:lnTo>
                  <a:lnTo>
                    <a:pt x="865" y="1288"/>
                  </a:lnTo>
                  <a:lnTo>
                    <a:pt x="944" y="1324"/>
                  </a:lnTo>
                  <a:lnTo>
                    <a:pt x="1041" y="1332"/>
                  </a:lnTo>
                  <a:lnTo>
                    <a:pt x="1041" y="1332"/>
                  </a:lnTo>
                  <a:lnTo>
                    <a:pt x="1103" y="1350"/>
                  </a:lnTo>
                  <a:lnTo>
                    <a:pt x="1165" y="1385"/>
                  </a:lnTo>
                  <a:lnTo>
                    <a:pt x="1165" y="1385"/>
                  </a:lnTo>
                  <a:lnTo>
                    <a:pt x="1129" y="1341"/>
                  </a:lnTo>
                  <a:lnTo>
                    <a:pt x="1085" y="1297"/>
                  </a:lnTo>
                  <a:lnTo>
                    <a:pt x="1006" y="1218"/>
                  </a:lnTo>
                  <a:lnTo>
                    <a:pt x="944" y="1156"/>
                  </a:lnTo>
                  <a:lnTo>
                    <a:pt x="926" y="1129"/>
                  </a:lnTo>
                  <a:lnTo>
                    <a:pt x="926" y="1112"/>
                  </a:lnTo>
                  <a:lnTo>
                    <a:pt x="926" y="1112"/>
                  </a:lnTo>
                  <a:lnTo>
                    <a:pt x="918" y="1094"/>
                  </a:lnTo>
                  <a:lnTo>
                    <a:pt x="891" y="1059"/>
                  </a:lnTo>
                  <a:lnTo>
                    <a:pt x="803" y="988"/>
                  </a:lnTo>
                  <a:lnTo>
                    <a:pt x="759" y="944"/>
                  </a:lnTo>
                  <a:lnTo>
                    <a:pt x="723" y="900"/>
                  </a:lnTo>
                  <a:lnTo>
                    <a:pt x="688" y="856"/>
                  </a:lnTo>
                  <a:lnTo>
                    <a:pt x="679" y="821"/>
                  </a:lnTo>
                  <a:lnTo>
                    <a:pt x="679" y="821"/>
                  </a:lnTo>
                  <a:lnTo>
                    <a:pt x="679" y="785"/>
                  </a:lnTo>
                  <a:lnTo>
                    <a:pt x="662" y="759"/>
                  </a:lnTo>
                  <a:lnTo>
                    <a:pt x="618" y="706"/>
                  </a:lnTo>
                  <a:lnTo>
                    <a:pt x="573" y="662"/>
                  </a:lnTo>
                  <a:lnTo>
                    <a:pt x="556" y="644"/>
                  </a:lnTo>
                  <a:lnTo>
                    <a:pt x="547" y="618"/>
                  </a:lnTo>
                  <a:lnTo>
                    <a:pt x="547" y="618"/>
                  </a:lnTo>
                  <a:lnTo>
                    <a:pt x="538" y="591"/>
                  </a:lnTo>
                  <a:lnTo>
                    <a:pt x="547" y="573"/>
                  </a:lnTo>
                  <a:lnTo>
                    <a:pt x="565" y="547"/>
                  </a:lnTo>
                  <a:lnTo>
                    <a:pt x="582" y="538"/>
                  </a:lnTo>
                  <a:lnTo>
                    <a:pt x="600" y="529"/>
                  </a:lnTo>
                  <a:lnTo>
                    <a:pt x="626" y="521"/>
                  </a:lnTo>
                  <a:lnTo>
                    <a:pt x="653" y="529"/>
                  </a:lnTo>
                  <a:lnTo>
                    <a:pt x="670" y="538"/>
                  </a:lnTo>
                  <a:lnTo>
                    <a:pt x="670" y="538"/>
                  </a:lnTo>
                  <a:lnTo>
                    <a:pt x="697" y="547"/>
                  </a:lnTo>
                  <a:lnTo>
                    <a:pt x="723" y="547"/>
                  </a:lnTo>
                  <a:lnTo>
                    <a:pt x="768" y="529"/>
                  </a:lnTo>
                  <a:lnTo>
                    <a:pt x="812" y="503"/>
                  </a:lnTo>
                  <a:lnTo>
                    <a:pt x="838" y="494"/>
                  </a:lnTo>
                  <a:lnTo>
                    <a:pt x="865" y="503"/>
                  </a:lnTo>
                  <a:lnTo>
                    <a:pt x="865" y="503"/>
                  </a:lnTo>
                  <a:lnTo>
                    <a:pt x="962" y="521"/>
                  </a:lnTo>
                  <a:lnTo>
                    <a:pt x="1121" y="529"/>
                  </a:lnTo>
                  <a:lnTo>
                    <a:pt x="1322" y="547"/>
                  </a:lnTo>
                  <a:lnTo>
                    <a:pt x="1322" y="547"/>
                  </a:lnTo>
                  <a:lnTo>
                    <a:pt x="1402" y="573"/>
                  </a:lnTo>
                  <a:lnTo>
                    <a:pt x="1490" y="618"/>
                  </a:lnTo>
                  <a:lnTo>
                    <a:pt x="1587" y="679"/>
                  </a:lnTo>
                  <a:lnTo>
                    <a:pt x="1587" y="679"/>
                  </a:lnTo>
                  <a:lnTo>
                    <a:pt x="1578" y="618"/>
                  </a:lnTo>
                  <a:lnTo>
                    <a:pt x="1578" y="618"/>
                  </a:lnTo>
                  <a:lnTo>
                    <a:pt x="1561" y="556"/>
                  </a:lnTo>
                  <a:lnTo>
                    <a:pt x="1552" y="494"/>
                  </a:lnTo>
                  <a:lnTo>
                    <a:pt x="1543" y="468"/>
                  </a:lnTo>
                  <a:lnTo>
                    <a:pt x="1534" y="441"/>
                  </a:lnTo>
                  <a:lnTo>
                    <a:pt x="1517" y="423"/>
                  </a:lnTo>
                  <a:lnTo>
                    <a:pt x="1481" y="406"/>
                  </a:lnTo>
                  <a:lnTo>
                    <a:pt x="1481" y="406"/>
                  </a:lnTo>
                  <a:lnTo>
                    <a:pt x="1464" y="397"/>
                  </a:lnTo>
                  <a:lnTo>
                    <a:pt x="1455" y="379"/>
                  </a:lnTo>
                  <a:lnTo>
                    <a:pt x="1428" y="335"/>
                  </a:lnTo>
                  <a:lnTo>
                    <a:pt x="1411" y="282"/>
                  </a:lnTo>
                  <a:lnTo>
                    <a:pt x="1402" y="221"/>
                  </a:lnTo>
                  <a:lnTo>
                    <a:pt x="1402" y="221"/>
                  </a:lnTo>
                  <a:lnTo>
                    <a:pt x="1305" y="256"/>
                  </a:lnTo>
                  <a:lnTo>
                    <a:pt x="1305" y="256"/>
                  </a:lnTo>
                  <a:lnTo>
                    <a:pt x="1234" y="265"/>
                  </a:lnTo>
                  <a:lnTo>
                    <a:pt x="1147" y="256"/>
                  </a:lnTo>
                  <a:lnTo>
                    <a:pt x="1103" y="247"/>
                  </a:lnTo>
                  <a:lnTo>
                    <a:pt x="1059" y="229"/>
                  </a:lnTo>
                  <a:lnTo>
                    <a:pt x="1023" y="212"/>
                  </a:lnTo>
                  <a:lnTo>
                    <a:pt x="997" y="185"/>
                  </a:lnTo>
                  <a:lnTo>
                    <a:pt x="997" y="185"/>
                  </a:lnTo>
                  <a:lnTo>
                    <a:pt x="953" y="141"/>
                  </a:lnTo>
                  <a:lnTo>
                    <a:pt x="882" y="88"/>
                  </a:lnTo>
                  <a:lnTo>
                    <a:pt x="750" y="0"/>
                  </a:lnTo>
                  <a:lnTo>
                    <a:pt x="750" y="0"/>
                  </a:lnTo>
                  <a:lnTo>
                    <a:pt x="670" y="71"/>
                  </a:lnTo>
                  <a:lnTo>
                    <a:pt x="618" y="106"/>
                  </a:lnTo>
                  <a:lnTo>
                    <a:pt x="573" y="123"/>
                  </a:lnTo>
                  <a:lnTo>
                    <a:pt x="573" y="123"/>
                  </a:lnTo>
                  <a:lnTo>
                    <a:pt x="556" y="132"/>
                  </a:lnTo>
                  <a:lnTo>
                    <a:pt x="547" y="150"/>
                  </a:lnTo>
                  <a:lnTo>
                    <a:pt x="538" y="194"/>
                  </a:lnTo>
                  <a:lnTo>
                    <a:pt x="529" y="247"/>
                  </a:lnTo>
                  <a:lnTo>
                    <a:pt x="520" y="256"/>
                  </a:lnTo>
                  <a:lnTo>
                    <a:pt x="503" y="265"/>
                  </a:lnTo>
                  <a:lnTo>
                    <a:pt x="503" y="265"/>
                  </a:lnTo>
                  <a:lnTo>
                    <a:pt x="485" y="273"/>
                  </a:lnTo>
                  <a:lnTo>
                    <a:pt x="468" y="282"/>
                  </a:lnTo>
                  <a:lnTo>
                    <a:pt x="432" y="318"/>
                  </a:lnTo>
                  <a:lnTo>
                    <a:pt x="415" y="362"/>
                  </a:lnTo>
                  <a:lnTo>
                    <a:pt x="397" y="397"/>
                  </a:lnTo>
                  <a:lnTo>
                    <a:pt x="397" y="397"/>
                  </a:lnTo>
                  <a:lnTo>
                    <a:pt x="388" y="406"/>
                  </a:lnTo>
                  <a:lnTo>
                    <a:pt x="370" y="406"/>
                  </a:lnTo>
                  <a:lnTo>
                    <a:pt x="318" y="397"/>
                  </a:lnTo>
                  <a:lnTo>
                    <a:pt x="265" y="388"/>
                  </a:lnTo>
                  <a:lnTo>
                    <a:pt x="238" y="388"/>
                  </a:lnTo>
                  <a:lnTo>
                    <a:pt x="212" y="388"/>
                  </a:lnTo>
                  <a:lnTo>
                    <a:pt x="212" y="388"/>
                  </a:lnTo>
                  <a:lnTo>
                    <a:pt x="115" y="415"/>
                  </a:lnTo>
                  <a:lnTo>
                    <a:pt x="0" y="432"/>
                  </a:lnTo>
                  <a:lnTo>
                    <a:pt x="0" y="432"/>
                  </a:lnTo>
                  <a:lnTo>
                    <a:pt x="18" y="521"/>
                  </a:lnTo>
                  <a:lnTo>
                    <a:pt x="26" y="547"/>
                  </a:lnTo>
                  <a:lnTo>
                    <a:pt x="44" y="556"/>
                  </a:lnTo>
                  <a:lnTo>
                    <a:pt x="53" y="556"/>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1" name="Freeform 8"/>
            <p:cNvSpPr>
              <a:spLocks noChangeArrowheads="1"/>
            </p:cNvSpPr>
            <p:nvPr/>
          </p:nvSpPr>
          <p:spPr bwMode="auto">
            <a:xfrm>
              <a:off x="6256811" y="4191874"/>
              <a:ext cx="193359" cy="379080"/>
            </a:xfrm>
            <a:custGeom>
              <a:avLst/>
              <a:gdLst>
                <a:gd name="T0" fmla="*/ 79 w 539"/>
                <a:gd name="T1" fmla="*/ 397 h 1086"/>
                <a:gd name="T2" fmla="*/ 35 w 539"/>
                <a:gd name="T3" fmla="*/ 485 h 1086"/>
                <a:gd name="T4" fmla="*/ 9 w 539"/>
                <a:gd name="T5" fmla="*/ 618 h 1086"/>
                <a:gd name="T6" fmla="*/ 27 w 539"/>
                <a:gd name="T7" fmla="*/ 741 h 1086"/>
                <a:gd name="T8" fmla="*/ 71 w 539"/>
                <a:gd name="T9" fmla="*/ 829 h 1086"/>
                <a:gd name="T10" fmla="*/ 106 w 539"/>
                <a:gd name="T11" fmla="*/ 865 h 1086"/>
                <a:gd name="T12" fmla="*/ 168 w 539"/>
                <a:gd name="T13" fmla="*/ 971 h 1086"/>
                <a:gd name="T14" fmla="*/ 238 w 539"/>
                <a:gd name="T15" fmla="*/ 1068 h 1086"/>
                <a:gd name="T16" fmla="*/ 274 w 539"/>
                <a:gd name="T17" fmla="*/ 1085 h 1086"/>
                <a:gd name="T18" fmla="*/ 327 w 539"/>
                <a:gd name="T19" fmla="*/ 944 h 1086"/>
                <a:gd name="T20" fmla="*/ 353 w 539"/>
                <a:gd name="T21" fmla="*/ 926 h 1086"/>
                <a:gd name="T22" fmla="*/ 380 w 539"/>
                <a:gd name="T23" fmla="*/ 918 h 1086"/>
                <a:gd name="T24" fmla="*/ 397 w 539"/>
                <a:gd name="T25" fmla="*/ 882 h 1086"/>
                <a:gd name="T26" fmla="*/ 415 w 539"/>
                <a:gd name="T27" fmla="*/ 829 h 1086"/>
                <a:gd name="T28" fmla="*/ 424 w 539"/>
                <a:gd name="T29" fmla="*/ 812 h 1086"/>
                <a:gd name="T30" fmla="*/ 494 w 539"/>
                <a:gd name="T31" fmla="*/ 723 h 1086"/>
                <a:gd name="T32" fmla="*/ 530 w 539"/>
                <a:gd name="T33" fmla="*/ 644 h 1086"/>
                <a:gd name="T34" fmla="*/ 538 w 539"/>
                <a:gd name="T35" fmla="*/ 635 h 1086"/>
                <a:gd name="T36" fmla="*/ 477 w 539"/>
                <a:gd name="T37" fmla="*/ 582 h 1086"/>
                <a:gd name="T38" fmla="*/ 388 w 539"/>
                <a:gd name="T39" fmla="*/ 494 h 1086"/>
                <a:gd name="T40" fmla="*/ 371 w 539"/>
                <a:gd name="T41" fmla="*/ 450 h 1086"/>
                <a:gd name="T42" fmla="*/ 362 w 539"/>
                <a:gd name="T43" fmla="*/ 309 h 1086"/>
                <a:gd name="T44" fmla="*/ 397 w 539"/>
                <a:gd name="T45" fmla="*/ 141 h 1086"/>
                <a:gd name="T46" fmla="*/ 274 w 539"/>
                <a:gd name="T47" fmla="*/ 53 h 1086"/>
                <a:gd name="T48" fmla="*/ 168 w 539"/>
                <a:gd name="T49" fmla="*/ 0 h 1086"/>
                <a:gd name="T50" fmla="*/ 141 w 539"/>
                <a:gd name="T51" fmla="*/ 0 h 1086"/>
                <a:gd name="T52" fmla="*/ 106 w 539"/>
                <a:gd name="T53" fmla="*/ 18 h 1086"/>
                <a:gd name="T54" fmla="*/ 27 w 539"/>
                <a:gd name="T55" fmla="*/ 132 h 1086"/>
                <a:gd name="T56" fmla="*/ 0 w 539"/>
                <a:gd name="T57" fmla="*/ 212 h 1086"/>
                <a:gd name="T58" fmla="*/ 97 w 539"/>
                <a:gd name="T59" fmla="*/ 273 h 1086"/>
                <a:gd name="T60" fmla="*/ 124 w 539"/>
                <a:gd name="T61" fmla="*/ 318 h 1086"/>
                <a:gd name="T62" fmla="*/ 106 w 539"/>
                <a:gd name="T63" fmla="*/ 36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9" h="1086">
                  <a:moveTo>
                    <a:pt x="79" y="397"/>
                  </a:moveTo>
                  <a:lnTo>
                    <a:pt x="79" y="397"/>
                  </a:lnTo>
                  <a:lnTo>
                    <a:pt x="53" y="432"/>
                  </a:lnTo>
                  <a:lnTo>
                    <a:pt x="35" y="485"/>
                  </a:lnTo>
                  <a:lnTo>
                    <a:pt x="18" y="547"/>
                  </a:lnTo>
                  <a:lnTo>
                    <a:pt x="9" y="618"/>
                  </a:lnTo>
                  <a:lnTo>
                    <a:pt x="9" y="679"/>
                  </a:lnTo>
                  <a:lnTo>
                    <a:pt x="27" y="741"/>
                  </a:lnTo>
                  <a:lnTo>
                    <a:pt x="44" y="794"/>
                  </a:lnTo>
                  <a:lnTo>
                    <a:pt x="71" y="829"/>
                  </a:lnTo>
                  <a:lnTo>
                    <a:pt x="71" y="829"/>
                  </a:lnTo>
                  <a:lnTo>
                    <a:pt x="106" y="865"/>
                  </a:lnTo>
                  <a:lnTo>
                    <a:pt x="124" y="900"/>
                  </a:lnTo>
                  <a:lnTo>
                    <a:pt x="168" y="971"/>
                  </a:lnTo>
                  <a:lnTo>
                    <a:pt x="212" y="1041"/>
                  </a:lnTo>
                  <a:lnTo>
                    <a:pt x="238" y="1068"/>
                  </a:lnTo>
                  <a:lnTo>
                    <a:pt x="274" y="1085"/>
                  </a:lnTo>
                  <a:lnTo>
                    <a:pt x="274" y="1085"/>
                  </a:lnTo>
                  <a:lnTo>
                    <a:pt x="309" y="979"/>
                  </a:lnTo>
                  <a:lnTo>
                    <a:pt x="327" y="944"/>
                  </a:lnTo>
                  <a:lnTo>
                    <a:pt x="344" y="935"/>
                  </a:lnTo>
                  <a:lnTo>
                    <a:pt x="353" y="926"/>
                  </a:lnTo>
                  <a:lnTo>
                    <a:pt x="353" y="926"/>
                  </a:lnTo>
                  <a:lnTo>
                    <a:pt x="380" y="918"/>
                  </a:lnTo>
                  <a:lnTo>
                    <a:pt x="388" y="909"/>
                  </a:lnTo>
                  <a:lnTo>
                    <a:pt x="397" y="882"/>
                  </a:lnTo>
                  <a:lnTo>
                    <a:pt x="406" y="847"/>
                  </a:lnTo>
                  <a:lnTo>
                    <a:pt x="415" y="829"/>
                  </a:lnTo>
                  <a:lnTo>
                    <a:pt x="424" y="812"/>
                  </a:lnTo>
                  <a:lnTo>
                    <a:pt x="424" y="812"/>
                  </a:lnTo>
                  <a:lnTo>
                    <a:pt x="459" y="776"/>
                  </a:lnTo>
                  <a:lnTo>
                    <a:pt x="494" y="723"/>
                  </a:lnTo>
                  <a:lnTo>
                    <a:pt x="521" y="679"/>
                  </a:lnTo>
                  <a:lnTo>
                    <a:pt x="530" y="644"/>
                  </a:lnTo>
                  <a:lnTo>
                    <a:pt x="530" y="644"/>
                  </a:lnTo>
                  <a:lnTo>
                    <a:pt x="538" y="635"/>
                  </a:lnTo>
                  <a:lnTo>
                    <a:pt x="538" y="635"/>
                  </a:lnTo>
                  <a:lnTo>
                    <a:pt x="477" y="582"/>
                  </a:lnTo>
                  <a:lnTo>
                    <a:pt x="424" y="538"/>
                  </a:lnTo>
                  <a:lnTo>
                    <a:pt x="388" y="494"/>
                  </a:lnTo>
                  <a:lnTo>
                    <a:pt x="371" y="450"/>
                  </a:lnTo>
                  <a:lnTo>
                    <a:pt x="371" y="450"/>
                  </a:lnTo>
                  <a:lnTo>
                    <a:pt x="362" y="388"/>
                  </a:lnTo>
                  <a:lnTo>
                    <a:pt x="362" y="309"/>
                  </a:lnTo>
                  <a:lnTo>
                    <a:pt x="380" y="221"/>
                  </a:lnTo>
                  <a:lnTo>
                    <a:pt x="397" y="141"/>
                  </a:lnTo>
                  <a:lnTo>
                    <a:pt x="397" y="141"/>
                  </a:lnTo>
                  <a:lnTo>
                    <a:pt x="274" y="53"/>
                  </a:lnTo>
                  <a:lnTo>
                    <a:pt x="194" y="18"/>
                  </a:lnTo>
                  <a:lnTo>
                    <a:pt x="168" y="0"/>
                  </a:lnTo>
                  <a:lnTo>
                    <a:pt x="141" y="0"/>
                  </a:lnTo>
                  <a:lnTo>
                    <a:pt x="141" y="0"/>
                  </a:lnTo>
                  <a:lnTo>
                    <a:pt x="124" y="0"/>
                  </a:lnTo>
                  <a:lnTo>
                    <a:pt x="106" y="18"/>
                  </a:lnTo>
                  <a:lnTo>
                    <a:pt x="62" y="62"/>
                  </a:lnTo>
                  <a:lnTo>
                    <a:pt x="27" y="132"/>
                  </a:lnTo>
                  <a:lnTo>
                    <a:pt x="0" y="212"/>
                  </a:lnTo>
                  <a:lnTo>
                    <a:pt x="0" y="212"/>
                  </a:lnTo>
                  <a:lnTo>
                    <a:pt x="71" y="256"/>
                  </a:lnTo>
                  <a:lnTo>
                    <a:pt x="97" y="273"/>
                  </a:lnTo>
                  <a:lnTo>
                    <a:pt x="115" y="291"/>
                  </a:lnTo>
                  <a:lnTo>
                    <a:pt x="124" y="318"/>
                  </a:lnTo>
                  <a:lnTo>
                    <a:pt x="115" y="344"/>
                  </a:lnTo>
                  <a:lnTo>
                    <a:pt x="106" y="362"/>
                  </a:lnTo>
                  <a:lnTo>
                    <a:pt x="79" y="397"/>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2" name="Freeform 9"/>
            <p:cNvSpPr>
              <a:spLocks noChangeArrowheads="1"/>
            </p:cNvSpPr>
            <p:nvPr/>
          </p:nvSpPr>
          <p:spPr bwMode="auto">
            <a:xfrm>
              <a:off x="5270997" y="3350502"/>
              <a:ext cx="786115" cy="348260"/>
            </a:xfrm>
            <a:custGeom>
              <a:avLst/>
              <a:gdLst>
                <a:gd name="T0" fmla="*/ 203 w 2189"/>
                <a:gd name="T1" fmla="*/ 812 h 998"/>
                <a:gd name="T2" fmla="*/ 344 w 2189"/>
                <a:gd name="T3" fmla="*/ 865 h 998"/>
                <a:gd name="T4" fmla="*/ 388 w 2189"/>
                <a:gd name="T5" fmla="*/ 874 h 998"/>
                <a:gd name="T6" fmla="*/ 529 w 2189"/>
                <a:gd name="T7" fmla="*/ 803 h 998"/>
                <a:gd name="T8" fmla="*/ 573 w 2189"/>
                <a:gd name="T9" fmla="*/ 785 h 998"/>
                <a:gd name="T10" fmla="*/ 767 w 2189"/>
                <a:gd name="T11" fmla="*/ 768 h 998"/>
                <a:gd name="T12" fmla="*/ 794 w 2189"/>
                <a:gd name="T13" fmla="*/ 829 h 998"/>
                <a:gd name="T14" fmla="*/ 820 w 2189"/>
                <a:gd name="T15" fmla="*/ 891 h 998"/>
                <a:gd name="T16" fmla="*/ 926 w 2189"/>
                <a:gd name="T17" fmla="*/ 918 h 998"/>
                <a:gd name="T18" fmla="*/ 1182 w 2189"/>
                <a:gd name="T19" fmla="*/ 944 h 998"/>
                <a:gd name="T20" fmla="*/ 1420 w 2189"/>
                <a:gd name="T21" fmla="*/ 997 h 998"/>
                <a:gd name="T22" fmla="*/ 1473 w 2189"/>
                <a:gd name="T23" fmla="*/ 979 h 998"/>
                <a:gd name="T24" fmla="*/ 1641 w 2189"/>
                <a:gd name="T25" fmla="*/ 909 h 998"/>
                <a:gd name="T26" fmla="*/ 1720 w 2189"/>
                <a:gd name="T27" fmla="*/ 900 h 998"/>
                <a:gd name="T28" fmla="*/ 1862 w 2189"/>
                <a:gd name="T29" fmla="*/ 847 h 998"/>
                <a:gd name="T30" fmla="*/ 1888 w 2189"/>
                <a:gd name="T31" fmla="*/ 838 h 998"/>
                <a:gd name="T32" fmla="*/ 1915 w 2189"/>
                <a:gd name="T33" fmla="*/ 776 h 998"/>
                <a:gd name="T34" fmla="*/ 1950 w 2189"/>
                <a:gd name="T35" fmla="*/ 759 h 998"/>
                <a:gd name="T36" fmla="*/ 1968 w 2189"/>
                <a:gd name="T37" fmla="*/ 671 h 998"/>
                <a:gd name="T38" fmla="*/ 1985 w 2189"/>
                <a:gd name="T39" fmla="*/ 635 h 998"/>
                <a:gd name="T40" fmla="*/ 1994 w 2189"/>
                <a:gd name="T41" fmla="*/ 556 h 998"/>
                <a:gd name="T42" fmla="*/ 2021 w 2189"/>
                <a:gd name="T43" fmla="*/ 521 h 998"/>
                <a:gd name="T44" fmla="*/ 2109 w 2189"/>
                <a:gd name="T45" fmla="*/ 521 h 998"/>
                <a:gd name="T46" fmla="*/ 2144 w 2189"/>
                <a:gd name="T47" fmla="*/ 476 h 998"/>
                <a:gd name="T48" fmla="*/ 2153 w 2189"/>
                <a:gd name="T49" fmla="*/ 423 h 998"/>
                <a:gd name="T50" fmla="*/ 2188 w 2189"/>
                <a:gd name="T51" fmla="*/ 362 h 998"/>
                <a:gd name="T52" fmla="*/ 2073 w 2189"/>
                <a:gd name="T53" fmla="*/ 115 h 998"/>
                <a:gd name="T54" fmla="*/ 1985 w 2189"/>
                <a:gd name="T55" fmla="*/ 132 h 998"/>
                <a:gd name="T56" fmla="*/ 1879 w 2189"/>
                <a:gd name="T57" fmla="*/ 115 h 998"/>
                <a:gd name="T58" fmla="*/ 1809 w 2189"/>
                <a:gd name="T59" fmla="*/ 62 h 998"/>
                <a:gd name="T60" fmla="*/ 1676 w 2189"/>
                <a:gd name="T61" fmla="*/ 9 h 998"/>
                <a:gd name="T62" fmla="*/ 1570 w 2189"/>
                <a:gd name="T63" fmla="*/ 0 h 998"/>
                <a:gd name="T64" fmla="*/ 1518 w 2189"/>
                <a:gd name="T65" fmla="*/ 132 h 998"/>
                <a:gd name="T66" fmla="*/ 1482 w 2189"/>
                <a:gd name="T67" fmla="*/ 159 h 998"/>
                <a:gd name="T68" fmla="*/ 1262 w 2189"/>
                <a:gd name="T69" fmla="*/ 150 h 998"/>
                <a:gd name="T70" fmla="*/ 1182 w 2189"/>
                <a:gd name="T71" fmla="*/ 203 h 998"/>
                <a:gd name="T72" fmla="*/ 1103 w 2189"/>
                <a:gd name="T73" fmla="*/ 265 h 998"/>
                <a:gd name="T74" fmla="*/ 1067 w 2189"/>
                <a:gd name="T75" fmla="*/ 291 h 998"/>
                <a:gd name="T76" fmla="*/ 979 w 2189"/>
                <a:gd name="T77" fmla="*/ 362 h 998"/>
                <a:gd name="T78" fmla="*/ 979 w 2189"/>
                <a:gd name="T79" fmla="*/ 450 h 998"/>
                <a:gd name="T80" fmla="*/ 979 w 2189"/>
                <a:gd name="T81" fmla="*/ 547 h 998"/>
                <a:gd name="T82" fmla="*/ 909 w 2189"/>
                <a:gd name="T83" fmla="*/ 547 h 998"/>
                <a:gd name="T84" fmla="*/ 838 w 2189"/>
                <a:gd name="T85" fmla="*/ 529 h 998"/>
                <a:gd name="T86" fmla="*/ 626 w 2189"/>
                <a:gd name="T87" fmla="*/ 556 h 998"/>
                <a:gd name="T88" fmla="*/ 565 w 2189"/>
                <a:gd name="T89" fmla="*/ 591 h 998"/>
                <a:gd name="T90" fmla="*/ 476 w 2189"/>
                <a:gd name="T91" fmla="*/ 626 h 998"/>
                <a:gd name="T92" fmla="*/ 388 w 2189"/>
                <a:gd name="T93" fmla="*/ 609 h 998"/>
                <a:gd name="T94" fmla="*/ 273 w 2189"/>
                <a:gd name="T95" fmla="*/ 591 h 998"/>
                <a:gd name="T96" fmla="*/ 212 w 2189"/>
                <a:gd name="T97" fmla="*/ 635 h 998"/>
                <a:gd name="T98" fmla="*/ 176 w 2189"/>
                <a:gd name="T99" fmla="*/ 653 h 998"/>
                <a:gd name="T100" fmla="*/ 88 w 2189"/>
                <a:gd name="T101" fmla="*/ 600 h 998"/>
                <a:gd name="T102" fmla="*/ 44 w 2189"/>
                <a:gd name="T103" fmla="*/ 582 h 998"/>
                <a:gd name="T104" fmla="*/ 0 w 2189"/>
                <a:gd name="T105" fmla="*/ 653 h 998"/>
                <a:gd name="T106" fmla="*/ 26 w 2189"/>
                <a:gd name="T107" fmla="*/ 768 h 998"/>
                <a:gd name="T108" fmla="*/ 132 w 2189"/>
                <a:gd name="T109" fmla="*/ 82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9" h="998">
                  <a:moveTo>
                    <a:pt x="159" y="821"/>
                  </a:moveTo>
                  <a:lnTo>
                    <a:pt x="159" y="821"/>
                  </a:lnTo>
                  <a:lnTo>
                    <a:pt x="203" y="812"/>
                  </a:lnTo>
                  <a:lnTo>
                    <a:pt x="256" y="821"/>
                  </a:lnTo>
                  <a:lnTo>
                    <a:pt x="300" y="838"/>
                  </a:lnTo>
                  <a:lnTo>
                    <a:pt x="344" y="865"/>
                  </a:lnTo>
                  <a:lnTo>
                    <a:pt x="344" y="865"/>
                  </a:lnTo>
                  <a:lnTo>
                    <a:pt x="362" y="874"/>
                  </a:lnTo>
                  <a:lnTo>
                    <a:pt x="388" y="874"/>
                  </a:lnTo>
                  <a:lnTo>
                    <a:pt x="441" y="856"/>
                  </a:lnTo>
                  <a:lnTo>
                    <a:pt x="494" y="829"/>
                  </a:lnTo>
                  <a:lnTo>
                    <a:pt x="529" y="803"/>
                  </a:lnTo>
                  <a:lnTo>
                    <a:pt x="529" y="803"/>
                  </a:lnTo>
                  <a:lnTo>
                    <a:pt x="547" y="794"/>
                  </a:lnTo>
                  <a:lnTo>
                    <a:pt x="573" y="785"/>
                  </a:lnTo>
                  <a:lnTo>
                    <a:pt x="653" y="776"/>
                  </a:lnTo>
                  <a:lnTo>
                    <a:pt x="767" y="768"/>
                  </a:lnTo>
                  <a:lnTo>
                    <a:pt x="767" y="768"/>
                  </a:lnTo>
                  <a:lnTo>
                    <a:pt x="776" y="776"/>
                  </a:lnTo>
                  <a:lnTo>
                    <a:pt x="776" y="785"/>
                  </a:lnTo>
                  <a:lnTo>
                    <a:pt x="794" y="829"/>
                  </a:lnTo>
                  <a:lnTo>
                    <a:pt x="803" y="865"/>
                  </a:lnTo>
                  <a:lnTo>
                    <a:pt x="812" y="882"/>
                  </a:lnTo>
                  <a:lnTo>
                    <a:pt x="820" y="891"/>
                  </a:lnTo>
                  <a:lnTo>
                    <a:pt x="820" y="891"/>
                  </a:lnTo>
                  <a:lnTo>
                    <a:pt x="865" y="909"/>
                  </a:lnTo>
                  <a:lnTo>
                    <a:pt x="926" y="918"/>
                  </a:lnTo>
                  <a:lnTo>
                    <a:pt x="1094" y="935"/>
                  </a:lnTo>
                  <a:lnTo>
                    <a:pt x="1094" y="935"/>
                  </a:lnTo>
                  <a:lnTo>
                    <a:pt x="1182" y="944"/>
                  </a:lnTo>
                  <a:lnTo>
                    <a:pt x="1279" y="971"/>
                  </a:lnTo>
                  <a:lnTo>
                    <a:pt x="1368" y="988"/>
                  </a:lnTo>
                  <a:lnTo>
                    <a:pt x="1420" y="997"/>
                  </a:lnTo>
                  <a:lnTo>
                    <a:pt x="1420" y="997"/>
                  </a:lnTo>
                  <a:lnTo>
                    <a:pt x="1447" y="988"/>
                  </a:lnTo>
                  <a:lnTo>
                    <a:pt x="1473" y="979"/>
                  </a:lnTo>
                  <a:lnTo>
                    <a:pt x="1526" y="944"/>
                  </a:lnTo>
                  <a:lnTo>
                    <a:pt x="1597" y="918"/>
                  </a:lnTo>
                  <a:lnTo>
                    <a:pt x="1641" y="909"/>
                  </a:lnTo>
                  <a:lnTo>
                    <a:pt x="1685" y="900"/>
                  </a:lnTo>
                  <a:lnTo>
                    <a:pt x="1685" y="900"/>
                  </a:lnTo>
                  <a:lnTo>
                    <a:pt x="1720" y="900"/>
                  </a:lnTo>
                  <a:lnTo>
                    <a:pt x="1765" y="891"/>
                  </a:lnTo>
                  <a:lnTo>
                    <a:pt x="1818" y="865"/>
                  </a:lnTo>
                  <a:lnTo>
                    <a:pt x="1862" y="847"/>
                  </a:lnTo>
                  <a:lnTo>
                    <a:pt x="1888" y="838"/>
                  </a:lnTo>
                  <a:lnTo>
                    <a:pt x="1888" y="838"/>
                  </a:lnTo>
                  <a:lnTo>
                    <a:pt x="1888" y="838"/>
                  </a:lnTo>
                  <a:lnTo>
                    <a:pt x="1888" y="838"/>
                  </a:lnTo>
                  <a:lnTo>
                    <a:pt x="1906" y="785"/>
                  </a:lnTo>
                  <a:lnTo>
                    <a:pt x="1915" y="776"/>
                  </a:lnTo>
                  <a:lnTo>
                    <a:pt x="1932" y="768"/>
                  </a:lnTo>
                  <a:lnTo>
                    <a:pt x="1932" y="768"/>
                  </a:lnTo>
                  <a:lnTo>
                    <a:pt x="1950" y="759"/>
                  </a:lnTo>
                  <a:lnTo>
                    <a:pt x="1959" y="750"/>
                  </a:lnTo>
                  <a:lnTo>
                    <a:pt x="1968" y="715"/>
                  </a:lnTo>
                  <a:lnTo>
                    <a:pt x="1968" y="671"/>
                  </a:lnTo>
                  <a:lnTo>
                    <a:pt x="1976" y="653"/>
                  </a:lnTo>
                  <a:lnTo>
                    <a:pt x="1985" y="635"/>
                  </a:lnTo>
                  <a:lnTo>
                    <a:pt x="1985" y="635"/>
                  </a:lnTo>
                  <a:lnTo>
                    <a:pt x="1994" y="618"/>
                  </a:lnTo>
                  <a:lnTo>
                    <a:pt x="1994" y="600"/>
                  </a:lnTo>
                  <a:lnTo>
                    <a:pt x="1994" y="556"/>
                  </a:lnTo>
                  <a:lnTo>
                    <a:pt x="1994" y="529"/>
                  </a:lnTo>
                  <a:lnTo>
                    <a:pt x="2003" y="521"/>
                  </a:lnTo>
                  <a:lnTo>
                    <a:pt x="2021" y="521"/>
                  </a:lnTo>
                  <a:lnTo>
                    <a:pt x="2021" y="521"/>
                  </a:lnTo>
                  <a:lnTo>
                    <a:pt x="2065" y="521"/>
                  </a:lnTo>
                  <a:lnTo>
                    <a:pt x="2109" y="521"/>
                  </a:lnTo>
                  <a:lnTo>
                    <a:pt x="2126" y="512"/>
                  </a:lnTo>
                  <a:lnTo>
                    <a:pt x="2135" y="494"/>
                  </a:lnTo>
                  <a:lnTo>
                    <a:pt x="2144" y="476"/>
                  </a:lnTo>
                  <a:lnTo>
                    <a:pt x="2153" y="441"/>
                  </a:lnTo>
                  <a:lnTo>
                    <a:pt x="2153" y="441"/>
                  </a:lnTo>
                  <a:lnTo>
                    <a:pt x="2153" y="423"/>
                  </a:lnTo>
                  <a:lnTo>
                    <a:pt x="2162" y="397"/>
                  </a:lnTo>
                  <a:lnTo>
                    <a:pt x="2188" y="362"/>
                  </a:lnTo>
                  <a:lnTo>
                    <a:pt x="2188" y="362"/>
                  </a:lnTo>
                  <a:lnTo>
                    <a:pt x="2144" y="282"/>
                  </a:lnTo>
                  <a:lnTo>
                    <a:pt x="2109" y="203"/>
                  </a:lnTo>
                  <a:lnTo>
                    <a:pt x="2073" y="115"/>
                  </a:lnTo>
                  <a:lnTo>
                    <a:pt x="2073" y="115"/>
                  </a:lnTo>
                  <a:lnTo>
                    <a:pt x="2047" y="123"/>
                  </a:lnTo>
                  <a:lnTo>
                    <a:pt x="1985" y="132"/>
                  </a:lnTo>
                  <a:lnTo>
                    <a:pt x="1950" y="132"/>
                  </a:lnTo>
                  <a:lnTo>
                    <a:pt x="1915" y="132"/>
                  </a:lnTo>
                  <a:lnTo>
                    <a:pt x="1879" y="115"/>
                  </a:lnTo>
                  <a:lnTo>
                    <a:pt x="1844" y="88"/>
                  </a:lnTo>
                  <a:lnTo>
                    <a:pt x="1844" y="88"/>
                  </a:lnTo>
                  <a:lnTo>
                    <a:pt x="1809" y="62"/>
                  </a:lnTo>
                  <a:lnTo>
                    <a:pt x="1773" y="35"/>
                  </a:lnTo>
                  <a:lnTo>
                    <a:pt x="1720" y="18"/>
                  </a:lnTo>
                  <a:lnTo>
                    <a:pt x="1676" y="9"/>
                  </a:lnTo>
                  <a:lnTo>
                    <a:pt x="1606" y="0"/>
                  </a:lnTo>
                  <a:lnTo>
                    <a:pt x="1570" y="0"/>
                  </a:lnTo>
                  <a:lnTo>
                    <a:pt x="1570" y="0"/>
                  </a:lnTo>
                  <a:lnTo>
                    <a:pt x="1553" y="53"/>
                  </a:lnTo>
                  <a:lnTo>
                    <a:pt x="1544" y="97"/>
                  </a:lnTo>
                  <a:lnTo>
                    <a:pt x="1518" y="132"/>
                  </a:lnTo>
                  <a:lnTo>
                    <a:pt x="1518" y="132"/>
                  </a:lnTo>
                  <a:lnTo>
                    <a:pt x="1509" y="150"/>
                  </a:lnTo>
                  <a:lnTo>
                    <a:pt x="1482" y="159"/>
                  </a:lnTo>
                  <a:lnTo>
                    <a:pt x="1420" y="168"/>
                  </a:lnTo>
                  <a:lnTo>
                    <a:pt x="1341" y="168"/>
                  </a:lnTo>
                  <a:lnTo>
                    <a:pt x="1262" y="150"/>
                  </a:lnTo>
                  <a:lnTo>
                    <a:pt x="1262" y="150"/>
                  </a:lnTo>
                  <a:lnTo>
                    <a:pt x="1226" y="176"/>
                  </a:lnTo>
                  <a:lnTo>
                    <a:pt x="1182" y="203"/>
                  </a:lnTo>
                  <a:lnTo>
                    <a:pt x="1129" y="229"/>
                  </a:lnTo>
                  <a:lnTo>
                    <a:pt x="1112" y="247"/>
                  </a:lnTo>
                  <a:lnTo>
                    <a:pt x="1103" y="265"/>
                  </a:lnTo>
                  <a:lnTo>
                    <a:pt x="1103" y="265"/>
                  </a:lnTo>
                  <a:lnTo>
                    <a:pt x="1085" y="282"/>
                  </a:lnTo>
                  <a:lnTo>
                    <a:pt x="1067" y="291"/>
                  </a:lnTo>
                  <a:lnTo>
                    <a:pt x="1015" y="318"/>
                  </a:lnTo>
                  <a:lnTo>
                    <a:pt x="997" y="335"/>
                  </a:lnTo>
                  <a:lnTo>
                    <a:pt x="979" y="362"/>
                  </a:lnTo>
                  <a:lnTo>
                    <a:pt x="970" y="397"/>
                  </a:lnTo>
                  <a:lnTo>
                    <a:pt x="979" y="450"/>
                  </a:lnTo>
                  <a:lnTo>
                    <a:pt x="979" y="450"/>
                  </a:lnTo>
                  <a:lnTo>
                    <a:pt x="997" y="494"/>
                  </a:lnTo>
                  <a:lnTo>
                    <a:pt x="988" y="529"/>
                  </a:lnTo>
                  <a:lnTo>
                    <a:pt x="979" y="547"/>
                  </a:lnTo>
                  <a:lnTo>
                    <a:pt x="962" y="556"/>
                  </a:lnTo>
                  <a:lnTo>
                    <a:pt x="935" y="556"/>
                  </a:lnTo>
                  <a:lnTo>
                    <a:pt x="909" y="547"/>
                  </a:lnTo>
                  <a:lnTo>
                    <a:pt x="865" y="529"/>
                  </a:lnTo>
                  <a:lnTo>
                    <a:pt x="865" y="529"/>
                  </a:lnTo>
                  <a:lnTo>
                    <a:pt x="838" y="529"/>
                  </a:lnTo>
                  <a:lnTo>
                    <a:pt x="803" y="529"/>
                  </a:lnTo>
                  <a:lnTo>
                    <a:pt x="715" y="538"/>
                  </a:lnTo>
                  <a:lnTo>
                    <a:pt x="626" y="556"/>
                  </a:lnTo>
                  <a:lnTo>
                    <a:pt x="591" y="573"/>
                  </a:lnTo>
                  <a:lnTo>
                    <a:pt x="565" y="591"/>
                  </a:lnTo>
                  <a:lnTo>
                    <a:pt x="565" y="591"/>
                  </a:lnTo>
                  <a:lnTo>
                    <a:pt x="538" y="609"/>
                  </a:lnTo>
                  <a:lnTo>
                    <a:pt x="520" y="618"/>
                  </a:lnTo>
                  <a:lnTo>
                    <a:pt x="476" y="626"/>
                  </a:lnTo>
                  <a:lnTo>
                    <a:pt x="432" y="618"/>
                  </a:lnTo>
                  <a:lnTo>
                    <a:pt x="388" y="609"/>
                  </a:lnTo>
                  <a:lnTo>
                    <a:pt x="388" y="609"/>
                  </a:lnTo>
                  <a:lnTo>
                    <a:pt x="344" y="591"/>
                  </a:lnTo>
                  <a:lnTo>
                    <a:pt x="300" y="582"/>
                  </a:lnTo>
                  <a:lnTo>
                    <a:pt x="273" y="591"/>
                  </a:lnTo>
                  <a:lnTo>
                    <a:pt x="247" y="600"/>
                  </a:lnTo>
                  <a:lnTo>
                    <a:pt x="229" y="609"/>
                  </a:lnTo>
                  <a:lnTo>
                    <a:pt x="212" y="635"/>
                  </a:lnTo>
                  <a:lnTo>
                    <a:pt x="212" y="635"/>
                  </a:lnTo>
                  <a:lnTo>
                    <a:pt x="194" y="644"/>
                  </a:lnTo>
                  <a:lnTo>
                    <a:pt x="176" y="653"/>
                  </a:lnTo>
                  <a:lnTo>
                    <a:pt x="159" y="644"/>
                  </a:lnTo>
                  <a:lnTo>
                    <a:pt x="132" y="626"/>
                  </a:lnTo>
                  <a:lnTo>
                    <a:pt x="88" y="600"/>
                  </a:lnTo>
                  <a:lnTo>
                    <a:pt x="62" y="591"/>
                  </a:lnTo>
                  <a:lnTo>
                    <a:pt x="44" y="582"/>
                  </a:lnTo>
                  <a:lnTo>
                    <a:pt x="44" y="582"/>
                  </a:lnTo>
                  <a:lnTo>
                    <a:pt x="17" y="591"/>
                  </a:lnTo>
                  <a:lnTo>
                    <a:pt x="9" y="609"/>
                  </a:lnTo>
                  <a:lnTo>
                    <a:pt x="0" y="653"/>
                  </a:lnTo>
                  <a:lnTo>
                    <a:pt x="9" y="741"/>
                  </a:lnTo>
                  <a:lnTo>
                    <a:pt x="9" y="741"/>
                  </a:lnTo>
                  <a:lnTo>
                    <a:pt x="26" y="768"/>
                  </a:lnTo>
                  <a:lnTo>
                    <a:pt x="62" y="803"/>
                  </a:lnTo>
                  <a:lnTo>
                    <a:pt x="106" y="829"/>
                  </a:lnTo>
                  <a:lnTo>
                    <a:pt x="132" y="829"/>
                  </a:lnTo>
                  <a:lnTo>
                    <a:pt x="159" y="821"/>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a typeface="+mn-ea"/>
                <a:cs typeface="+mn-cs"/>
              </a:endParaRPr>
            </a:p>
          </p:txBody>
        </p:sp>
        <p:sp>
          <p:nvSpPr>
            <p:cNvPr id="13" name="Freeform 10"/>
            <p:cNvSpPr>
              <a:spLocks noChangeArrowheads="1"/>
            </p:cNvSpPr>
            <p:nvPr/>
          </p:nvSpPr>
          <p:spPr bwMode="auto">
            <a:xfrm>
              <a:off x="5949339" y="3396731"/>
              <a:ext cx="687851" cy="380621"/>
            </a:xfrm>
            <a:custGeom>
              <a:avLst/>
              <a:gdLst>
                <a:gd name="T0" fmla="*/ 71 w 1915"/>
                <a:gd name="T1" fmla="*/ 812 h 1087"/>
                <a:gd name="T2" fmla="*/ 62 w 1915"/>
                <a:gd name="T3" fmla="*/ 821 h 1087"/>
                <a:gd name="T4" fmla="*/ 265 w 1915"/>
                <a:gd name="T5" fmla="*/ 962 h 1087"/>
                <a:gd name="T6" fmla="*/ 309 w 1915"/>
                <a:gd name="T7" fmla="*/ 1006 h 1087"/>
                <a:gd name="T8" fmla="*/ 371 w 1915"/>
                <a:gd name="T9" fmla="*/ 1050 h 1087"/>
                <a:gd name="T10" fmla="*/ 459 w 1915"/>
                <a:gd name="T11" fmla="*/ 1077 h 1087"/>
                <a:gd name="T12" fmla="*/ 617 w 1915"/>
                <a:gd name="T13" fmla="*/ 1077 h 1087"/>
                <a:gd name="T14" fmla="*/ 846 w 1915"/>
                <a:gd name="T15" fmla="*/ 1006 h 1087"/>
                <a:gd name="T16" fmla="*/ 1023 w 1915"/>
                <a:gd name="T17" fmla="*/ 944 h 1087"/>
                <a:gd name="T18" fmla="*/ 1155 w 1915"/>
                <a:gd name="T19" fmla="*/ 989 h 1087"/>
                <a:gd name="T20" fmla="*/ 1235 w 1915"/>
                <a:gd name="T21" fmla="*/ 997 h 1087"/>
                <a:gd name="T22" fmla="*/ 1261 w 1915"/>
                <a:gd name="T23" fmla="*/ 980 h 1087"/>
                <a:gd name="T24" fmla="*/ 1358 w 1915"/>
                <a:gd name="T25" fmla="*/ 927 h 1087"/>
                <a:gd name="T26" fmla="*/ 1411 w 1915"/>
                <a:gd name="T27" fmla="*/ 874 h 1087"/>
                <a:gd name="T28" fmla="*/ 1490 w 1915"/>
                <a:gd name="T29" fmla="*/ 768 h 1087"/>
                <a:gd name="T30" fmla="*/ 1640 w 1915"/>
                <a:gd name="T31" fmla="*/ 494 h 1087"/>
                <a:gd name="T32" fmla="*/ 1685 w 1915"/>
                <a:gd name="T33" fmla="*/ 424 h 1087"/>
                <a:gd name="T34" fmla="*/ 1782 w 1915"/>
                <a:gd name="T35" fmla="*/ 371 h 1087"/>
                <a:gd name="T36" fmla="*/ 1879 w 1915"/>
                <a:gd name="T37" fmla="*/ 300 h 1087"/>
                <a:gd name="T38" fmla="*/ 1914 w 1915"/>
                <a:gd name="T39" fmla="*/ 256 h 1087"/>
                <a:gd name="T40" fmla="*/ 1896 w 1915"/>
                <a:gd name="T41" fmla="*/ 221 h 1087"/>
                <a:gd name="T42" fmla="*/ 1861 w 1915"/>
                <a:gd name="T43" fmla="*/ 203 h 1087"/>
                <a:gd name="T44" fmla="*/ 1790 w 1915"/>
                <a:gd name="T45" fmla="*/ 159 h 1087"/>
                <a:gd name="T46" fmla="*/ 1676 w 1915"/>
                <a:gd name="T47" fmla="*/ 133 h 1087"/>
                <a:gd name="T48" fmla="*/ 1605 w 1915"/>
                <a:gd name="T49" fmla="*/ 97 h 1087"/>
                <a:gd name="T50" fmla="*/ 1579 w 1915"/>
                <a:gd name="T51" fmla="*/ 80 h 1087"/>
                <a:gd name="T52" fmla="*/ 1464 w 1915"/>
                <a:gd name="T53" fmla="*/ 36 h 1087"/>
                <a:gd name="T54" fmla="*/ 1332 w 1915"/>
                <a:gd name="T55" fmla="*/ 0 h 1087"/>
                <a:gd name="T56" fmla="*/ 1287 w 1915"/>
                <a:gd name="T57" fmla="*/ 27 h 1087"/>
                <a:gd name="T58" fmla="*/ 1120 w 1915"/>
                <a:gd name="T59" fmla="*/ 150 h 1087"/>
                <a:gd name="T60" fmla="*/ 1058 w 1915"/>
                <a:gd name="T61" fmla="*/ 186 h 1087"/>
                <a:gd name="T62" fmla="*/ 979 w 1915"/>
                <a:gd name="T63" fmla="*/ 186 h 1087"/>
                <a:gd name="T64" fmla="*/ 829 w 1915"/>
                <a:gd name="T65" fmla="*/ 221 h 1087"/>
                <a:gd name="T66" fmla="*/ 749 w 1915"/>
                <a:gd name="T67" fmla="*/ 256 h 1087"/>
                <a:gd name="T68" fmla="*/ 740 w 1915"/>
                <a:gd name="T69" fmla="*/ 283 h 1087"/>
                <a:gd name="T70" fmla="*/ 740 w 1915"/>
                <a:gd name="T71" fmla="*/ 291 h 1087"/>
                <a:gd name="T72" fmla="*/ 687 w 1915"/>
                <a:gd name="T73" fmla="*/ 318 h 1087"/>
                <a:gd name="T74" fmla="*/ 573 w 1915"/>
                <a:gd name="T75" fmla="*/ 336 h 1087"/>
                <a:gd name="T76" fmla="*/ 441 w 1915"/>
                <a:gd name="T77" fmla="*/ 318 h 1087"/>
                <a:gd name="T78" fmla="*/ 344 w 1915"/>
                <a:gd name="T79" fmla="*/ 283 h 1087"/>
                <a:gd name="T80" fmla="*/ 300 w 1915"/>
                <a:gd name="T81" fmla="*/ 230 h 1087"/>
                <a:gd name="T82" fmla="*/ 274 w 1915"/>
                <a:gd name="T83" fmla="*/ 265 h 1087"/>
                <a:gd name="T84" fmla="*/ 265 w 1915"/>
                <a:gd name="T85" fmla="*/ 309 h 1087"/>
                <a:gd name="T86" fmla="*/ 256 w 1915"/>
                <a:gd name="T87" fmla="*/ 344 h 1087"/>
                <a:gd name="T88" fmla="*/ 238 w 1915"/>
                <a:gd name="T89" fmla="*/ 380 h 1087"/>
                <a:gd name="T90" fmla="*/ 177 w 1915"/>
                <a:gd name="T91" fmla="*/ 389 h 1087"/>
                <a:gd name="T92" fmla="*/ 133 w 1915"/>
                <a:gd name="T93" fmla="*/ 389 h 1087"/>
                <a:gd name="T94" fmla="*/ 106 w 1915"/>
                <a:gd name="T95" fmla="*/ 397 h 1087"/>
                <a:gd name="T96" fmla="*/ 106 w 1915"/>
                <a:gd name="T97" fmla="*/ 468 h 1087"/>
                <a:gd name="T98" fmla="*/ 97 w 1915"/>
                <a:gd name="T99" fmla="*/ 503 h 1087"/>
                <a:gd name="T100" fmla="*/ 88 w 1915"/>
                <a:gd name="T101" fmla="*/ 521 h 1087"/>
                <a:gd name="T102" fmla="*/ 80 w 1915"/>
                <a:gd name="T103" fmla="*/ 583 h 1087"/>
                <a:gd name="T104" fmla="*/ 62 w 1915"/>
                <a:gd name="T105" fmla="*/ 627 h 1087"/>
                <a:gd name="T106" fmla="*/ 44 w 1915"/>
                <a:gd name="T107" fmla="*/ 636 h 1087"/>
                <a:gd name="T108" fmla="*/ 18 w 1915"/>
                <a:gd name="T109" fmla="*/ 653 h 1087"/>
                <a:gd name="T110" fmla="*/ 0 w 1915"/>
                <a:gd name="T111" fmla="*/ 706 h 1087"/>
                <a:gd name="T112" fmla="*/ 44 w 1915"/>
                <a:gd name="T113" fmla="*/ 768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5" h="1087">
                  <a:moveTo>
                    <a:pt x="71" y="812"/>
                  </a:moveTo>
                  <a:lnTo>
                    <a:pt x="71" y="812"/>
                  </a:lnTo>
                  <a:lnTo>
                    <a:pt x="62" y="821"/>
                  </a:lnTo>
                  <a:lnTo>
                    <a:pt x="62" y="821"/>
                  </a:lnTo>
                  <a:lnTo>
                    <a:pt x="194" y="909"/>
                  </a:lnTo>
                  <a:lnTo>
                    <a:pt x="265" y="962"/>
                  </a:lnTo>
                  <a:lnTo>
                    <a:pt x="309" y="1006"/>
                  </a:lnTo>
                  <a:lnTo>
                    <a:pt x="309" y="1006"/>
                  </a:lnTo>
                  <a:lnTo>
                    <a:pt x="335" y="1033"/>
                  </a:lnTo>
                  <a:lnTo>
                    <a:pt x="371" y="1050"/>
                  </a:lnTo>
                  <a:lnTo>
                    <a:pt x="415" y="1068"/>
                  </a:lnTo>
                  <a:lnTo>
                    <a:pt x="459" y="1077"/>
                  </a:lnTo>
                  <a:lnTo>
                    <a:pt x="546" y="1086"/>
                  </a:lnTo>
                  <a:lnTo>
                    <a:pt x="617" y="1077"/>
                  </a:lnTo>
                  <a:lnTo>
                    <a:pt x="617" y="1077"/>
                  </a:lnTo>
                  <a:lnTo>
                    <a:pt x="846" y="1006"/>
                  </a:lnTo>
                  <a:lnTo>
                    <a:pt x="1023" y="944"/>
                  </a:lnTo>
                  <a:lnTo>
                    <a:pt x="1023" y="944"/>
                  </a:lnTo>
                  <a:lnTo>
                    <a:pt x="1076" y="962"/>
                  </a:lnTo>
                  <a:lnTo>
                    <a:pt x="1155" y="989"/>
                  </a:lnTo>
                  <a:lnTo>
                    <a:pt x="1155" y="989"/>
                  </a:lnTo>
                  <a:lnTo>
                    <a:pt x="1235" y="997"/>
                  </a:lnTo>
                  <a:lnTo>
                    <a:pt x="1235" y="997"/>
                  </a:lnTo>
                  <a:lnTo>
                    <a:pt x="1261" y="980"/>
                  </a:lnTo>
                  <a:lnTo>
                    <a:pt x="1305" y="962"/>
                  </a:lnTo>
                  <a:lnTo>
                    <a:pt x="1358" y="927"/>
                  </a:lnTo>
                  <a:lnTo>
                    <a:pt x="1411" y="874"/>
                  </a:lnTo>
                  <a:lnTo>
                    <a:pt x="1411" y="874"/>
                  </a:lnTo>
                  <a:lnTo>
                    <a:pt x="1455" y="830"/>
                  </a:lnTo>
                  <a:lnTo>
                    <a:pt x="1490" y="768"/>
                  </a:lnTo>
                  <a:lnTo>
                    <a:pt x="1570" y="627"/>
                  </a:lnTo>
                  <a:lnTo>
                    <a:pt x="1640" y="494"/>
                  </a:lnTo>
                  <a:lnTo>
                    <a:pt x="1667" y="450"/>
                  </a:lnTo>
                  <a:lnTo>
                    <a:pt x="1685" y="424"/>
                  </a:lnTo>
                  <a:lnTo>
                    <a:pt x="1685" y="424"/>
                  </a:lnTo>
                  <a:lnTo>
                    <a:pt x="1782" y="371"/>
                  </a:lnTo>
                  <a:lnTo>
                    <a:pt x="1879" y="300"/>
                  </a:lnTo>
                  <a:lnTo>
                    <a:pt x="1879" y="300"/>
                  </a:lnTo>
                  <a:lnTo>
                    <a:pt x="1914" y="274"/>
                  </a:lnTo>
                  <a:lnTo>
                    <a:pt x="1914" y="256"/>
                  </a:lnTo>
                  <a:lnTo>
                    <a:pt x="1914" y="247"/>
                  </a:lnTo>
                  <a:lnTo>
                    <a:pt x="1896" y="221"/>
                  </a:lnTo>
                  <a:lnTo>
                    <a:pt x="1861" y="203"/>
                  </a:lnTo>
                  <a:lnTo>
                    <a:pt x="1861" y="203"/>
                  </a:lnTo>
                  <a:lnTo>
                    <a:pt x="1826" y="186"/>
                  </a:lnTo>
                  <a:lnTo>
                    <a:pt x="1790" y="159"/>
                  </a:lnTo>
                  <a:lnTo>
                    <a:pt x="1790" y="159"/>
                  </a:lnTo>
                  <a:lnTo>
                    <a:pt x="1676" y="133"/>
                  </a:lnTo>
                  <a:lnTo>
                    <a:pt x="1632" y="115"/>
                  </a:lnTo>
                  <a:lnTo>
                    <a:pt x="1605" y="97"/>
                  </a:lnTo>
                  <a:lnTo>
                    <a:pt x="1605" y="97"/>
                  </a:lnTo>
                  <a:lnTo>
                    <a:pt x="1579" y="80"/>
                  </a:lnTo>
                  <a:lnTo>
                    <a:pt x="1543" y="62"/>
                  </a:lnTo>
                  <a:lnTo>
                    <a:pt x="1464" y="36"/>
                  </a:lnTo>
                  <a:lnTo>
                    <a:pt x="1332" y="0"/>
                  </a:lnTo>
                  <a:lnTo>
                    <a:pt x="1332" y="0"/>
                  </a:lnTo>
                  <a:lnTo>
                    <a:pt x="1314" y="9"/>
                  </a:lnTo>
                  <a:lnTo>
                    <a:pt x="1287" y="27"/>
                  </a:lnTo>
                  <a:lnTo>
                    <a:pt x="1208" y="89"/>
                  </a:lnTo>
                  <a:lnTo>
                    <a:pt x="1120" y="150"/>
                  </a:lnTo>
                  <a:lnTo>
                    <a:pt x="1085" y="177"/>
                  </a:lnTo>
                  <a:lnTo>
                    <a:pt x="1058" y="186"/>
                  </a:lnTo>
                  <a:lnTo>
                    <a:pt x="1058" y="186"/>
                  </a:lnTo>
                  <a:lnTo>
                    <a:pt x="979" y="186"/>
                  </a:lnTo>
                  <a:lnTo>
                    <a:pt x="882" y="203"/>
                  </a:lnTo>
                  <a:lnTo>
                    <a:pt x="829" y="221"/>
                  </a:lnTo>
                  <a:lnTo>
                    <a:pt x="784" y="239"/>
                  </a:lnTo>
                  <a:lnTo>
                    <a:pt x="749" y="256"/>
                  </a:lnTo>
                  <a:lnTo>
                    <a:pt x="749" y="265"/>
                  </a:lnTo>
                  <a:lnTo>
                    <a:pt x="740" y="283"/>
                  </a:lnTo>
                  <a:lnTo>
                    <a:pt x="740" y="283"/>
                  </a:lnTo>
                  <a:lnTo>
                    <a:pt x="740" y="291"/>
                  </a:lnTo>
                  <a:lnTo>
                    <a:pt x="732" y="300"/>
                  </a:lnTo>
                  <a:lnTo>
                    <a:pt x="687" y="318"/>
                  </a:lnTo>
                  <a:lnTo>
                    <a:pt x="634" y="327"/>
                  </a:lnTo>
                  <a:lnTo>
                    <a:pt x="573" y="336"/>
                  </a:lnTo>
                  <a:lnTo>
                    <a:pt x="503" y="336"/>
                  </a:lnTo>
                  <a:lnTo>
                    <a:pt x="441" y="318"/>
                  </a:lnTo>
                  <a:lnTo>
                    <a:pt x="380" y="309"/>
                  </a:lnTo>
                  <a:lnTo>
                    <a:pt x="344" y="283"/>
                  </a:lnTo>
                  <a:lnTo>
                    <a:pt x="344" y="283"/>
                  </a:lnTo>
                  <a:lnTo>
                    <a:pt x="300" y="230"/>
                  </a:lnTo>
                  <a:lnTo>
                    <a:pt x="300" y="230"/>
                  </a:lnTo>
                  <a:lnTo>
                    <a:pt x="274" y="265"/>
                  </a:lnTo>
                  <a:lnTo>
                    <a:pt x="265" y="291"/>
                  </a:lnTo>
                  <a:lnTo>
                    <a:pt x="265" y="309"/>
                  </a:lnTo>
                  <a:lnTo>
                    <a:pt x="265" y="309"/>
                  </a:lnTo>
                  <a:lnTo>
                    <a:pt x="256" y="344"/>
                  </a:lnTo>
                  <a:lnTo>
                    <a:pt x="247" y="362"/>
                  </a:lnTo>
                  <a:lnTo>
                    <a:pt x="238" y="380"/>
                  </a:lnTo>
                  <a:lnTo>
                    <a:pt x="221" y="389"/>
                  </a:lnTo>
                  <a:lnTo>
                    <a:pt x="177" y="389"/>
                  </a:lnTo>
                  <a:lnTo>
                    <a:pt x="133" y="389"/>
                  </a:lnTo>
                  <a:lnTo>
                    <a:pt x="133" y="389"/>
                  </a:lnTo>
                  <a:lnTo>
                    <a:pt x="115" y="389"/>
                  </a:lnTo>
                  <a:lnTo>
                    <a:pt x="106" y="397"/>
                  </a:lnTo>
                  <a:lnTo>
                    <a:pt x="106" y="424"/>
                  </a:lnTo>
                  <a:lnTo>
                    <a:pt x="106" y="468"/>
                  </a:lnTo>
                  <a:lnTo>
                    <a:pt x="106" y="486"/>
                  </a:lnTo>
                  <a:lnTo>
                    <a:pt x="97" y="503"/>
                  </a:lnTo>
                  <a:lnTo>
                    <a:pt x="97" y="503"/>
                  </a:lnTo>
                  <a:lnTo>
                    <a:pt x="88" y="521"/>
                  </a:lnTo>
                  <a:lnTo>
                    <a:pt x="80" y="539"/>
                  </a:lnTo>
                  <a:lnTo>
                    <a:pt x="80" y="583"/>
                  </a:lnTo>
                  <a:lnTo>
                    <a:pt x="71" y="618"/>
                  </a:lnTo>
                  <a:lnTo>
                    <a:pt x="62" y="627"/>
                  </a:lnTo>
                  <a:lnTo>
                    <a:pt x="44" y="636"/>
                  </a:lnTo>
                  <a:lnTo>
                    <a:pt x="44" y="636"/>
                  </a:lnTo>
                  <a:lnTo>
                    <a:pt x="27" y="644"/>
                  </a:lnTo>
                  <a:lnTo>
                    <a:pt x="18" y="653"/>
                  </a:lnTo>
                  <a:lnTo>
                    <a:pt x="0" y="706"/>
                  </a:lnTo>
                  <a:lnTo>
                    <a:pt x="0" y="706"/>
                  </a:lnTo>
                  <a:lnTo>
                    <a:pt x="18" y="724"/>
                  </a:lnTo>
                  <a:lnTo>
                    <a:pt x="44" y="768"/>
                  </a:lnTo>
                  <a:lnTo>
                    <a:pt x="71" y="812"/>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4" name="Freeform 11"/>
            <p:cNvSpPr>
              <a:spLocks noChangeArrowheads="1"/>
            </p:cNvSpPr>
            <p:nvPr/>
          </p:nvSpPr>
          <p:spPr bwMode="auto">
            <a:xfrm>
              <a:off x="5556281" y="3079290"/>
              <a:ext cx="659323" cy="332851"/>
            </a:xfrm>
            <a:custGeom>
              <a:avLst/>
              <a:gdLst>
                <a:gd name="T0" fmla="*/ 159 w 1835"/>
                <a:gd name="T1" fmla="*/ 680 h 954"/>
                <a:gd name="T2" fmla="*/ 424 w 1835"/>
                <a:gd name="T3" fmla="*/ 856 h 954"/>
                <a:gd name="T4" fmla="*/ 476 w 1835"/>
                <a:gd name="T5" fmla="*/ 909 h 954"/>
                <a:gd name="T6" fmla="*/ 476 w 1835"/>
                <a:gd name="T7" fmla="*/ 918 h 954"/>
                <a:gd name="T8" fmla="*/ 468 w 1835"/>
                <a:gd name="T9" fmla="*/ 927 h 954"/>
                <a:gd name="T10" fmla="*/ 626 w 1835"/>
                <a:gd name="T11" fmla="*/ 945 h 954"/>
                <a:gd name="T12" fmla="*/ 715 w 1835"/>
                <a:gd name="T13" fmla="*/ 927 h 954"/>
                <a:gd name="T14" fmla="*/ 724 w 1835"/>
                <a:gd name="T15" fmla="*/ 909 h 954"/>
                <a:gd name="T16" fmla="*/ 759 w 1835"/>
                <a:gd name="T17" fmla="*/ 830 h 954"/>
                <a:gd name="T18" fmla="*/ 776 w 1835"/>
                <a:gd name="T19" fmla="*/ 777 h 954"/>
                <a:gd name="T20" fmla="*/ 882 w 1835"/>
                <a:gd name="T21" fmla="*/ 786 h 954"/>
                <a:gd name="T22" fmla="*/ 979 w 1835"/>
                <a:gd name="T23" fmla="*/ 812 h 954"/>
                <a:gd name="T24" fmla="*/ 1050 w 1835"/>
                <a:gd name="T25" fmla="*/ 865 h 954"/>
                <a:gd name="T26" fmla="*/ 1085 w 1835"/>
                <a:gd name="T27" fmla="*/ 892 h 954"/>
                <a:gd name="T28" fmla="*/ 1156 w 1835"/>
                <a:gd name="T29" fmla="*/ 909 h 954"/>
                <a:gd name="T30" fmla="*/ 1253 w 1835"/>
                <a:gd name="T31" fmla="*/ 900 h 954"/>
                <a:gd name="T32" fmla="*/ 1279 w 1835"/>
                <a:gd name="T33" fmla="*/ 892 h 954"/>
                <a:gd name="T34" fmla="*/ 1297 w 1835"/>
                <a:gd name="T35" fmla="*/ 953 h 954"/>
                <a:gd name="T36" fmla="*/ 1359 w 1835"/>
                <a:gd name="T37" fmla="*/ 865 h 954"/>
                <a:gd name="T38" fmla="*/ 1385 w 1835"/>
                <a:gd name="T39" fmla="*/ 856 h 954"/>
                <a:gd name="T40" fmla="*/ 1527 w 1835"/>
                <a:gd name="T41" fmla="*/ 830 h 954"/>
                <a:gd name="T42" fmla="*/ 1597 w 1835"/>
                <a:gd name="T43" fmla="*/ 786 h 954"/>
                <a:gd name="T44" fmla="*/ 1667 w 1835"/>
                <a:gd name="T45" fmla="*/ 715 h 954"/>
                <a:gd name="T46" fmla="*/ 1702 w 1835"/>
                <a:gd name="T47" fmla="*/ 671 h 954"/>
                <a:gd name="T48" fmla="*/ 1834 w 1835"/>
                <a:gd name="T49" fmla="*/ 574 h 954"/>
                <a:gd name="T50" fmla="*/ 1808 w 1835"/>
                <a:gd name="T51" fmla="*/ 539 h 954"/>
                <a:gd name="T52" fmla="*/ 1764 w 1835"/>
                <a:gd name="T53" fmla="*/ 459 h 954"/>
                <a:gd name="T54" fmla="*/ 1737 w 1835"/>
                <a:gd name="T55" fmla="*/ 433 h 954"/>
                <a:gd name="T56" fmla="*/ 1684 w 1835"/>
                <a:gd name="T57" fmla="*/ 415 h 954"/>
                <a:gd name="T58" fmla="*/ 1571 w 1835"/>
                <a:gd name="T59" fmla="*/ 406 h 954"/>
                <a:gd name="T60" fmla="*/ 1544 w 1835"/>
                <a:gd name="T61" fmla="*/ 380 h 954"/>
                <a:gd name="T62" fmla="*/ 1535 w 1835"/>
                <a:gd name="T63" fmla="*/ 353 h 954"/>
                <a:gd name="T64" fmla="*/ 1500 w 1835"/>
                <a:gd name="T65" fmla="*/ 283 h 954"/>
                <a:gd name="T66" fmla="*/ 1465 w 1835"/>
                <a:gd name="T67" fmla="*/ 274 h 954"/>
                <a:gd name="T68" fmla="*/ 1368 w 1835"/>
                <a:gd name="T69" fmla="*/ 265 h 954"/>
                <a:gd name="T70" fmla="*/ 1324 w 1835"/>
                <a:gd name="T71" fmla="*/ 274 h 954"/>
                <a:gd name="T72" fmla="*/ 1297 w 1835"/>
                <a:gd name="T73" fmla="*/ 300 h 954"/>
                <a:gd name="T74" fmla="*/ 1279 w 1835"/>
                <a:gd name="T75" fmla="*/ 327 h 954"/>
                <a:gd name="T76" fmla="*/ 1235 w 1835"/>
                <a:gd name="T77" fmla="*/ 327 h 954"/>
                <a:gd name="T78" fmla="*/ 1165 w 1835"/>
                <a:gd name="T79" fmla="*/ 274 h 954"/>
                <a:gd name="T80" fmla="*/ 1138 w 1835"/>
                <a:gd name="T81" fmla="*/ 239 h 954"/>
                <a:gd name="T82" fmla="*/ 1121 w 1835"/>
                <a:gd name="T83" fmla="*/ 203 h 954"/>
                <a:gd name="T84" fmla="*/ 1032 w 1835"/>
                <a:gd name="T85" fmla="*/ 133 h 954"/>
                <a:gd name="T86" fmla="*/ 944 w 1835"/>
                <a:gd name="T87" fmla="*/ 97 h 954"/>
                <a:gd name="T88" fmla="*/ 768 w 1835"/>
                <a:gd name="T89" fmla="*/ 0 h 954"/>
                <a:gd name="T90" fmla="*/ 759 w 1835"/>
                <a:gd name="T91" fmla="*/ 27 h 954"/>
                <a:gd name="T92" fmla="*/ 741 w 1835"/>
                <a:gd name="T93" fmla="*/ 45 h 954"/>
                <a:gd name="T94" fmla="*/ 679 w 1835"/>
                <a:gd name="T95" fmla="*/ 36 h 954"/>
                <a:gd name="T96" fmla="*/ 618 w 1835"/>
                <a:gd name="T97" fmla="*/ 27 h 954"/>
                <a:gd name="T98" fmla="*/ 600 w 1835"/>
                <a:gd name="T99" fmla="*/ 36 h 954"/>
                <a:gd name="T100" fmla="*/ 556 w 1835"/>
                <a:gd name="T101" fmla="*/ 62 h 954"/>
                <a:gd name="T102" fmla="*/ 415 w 1835"/>
                <a:gd name="T103" fmla="*/ 106 h 954"/>
                <a:gd name="T104" fmla="*/ 353 w 1835"/>
                <a:gd name="T105" fmla="*/ 150 h 954"/>
                <a:gd name="T106" fmla="*/ 326 w 1835"/>
                <a:gd name="T107" fmla="*/ 168 h 954"/>
                <a:gd name="T108" fmla="*/ 203 w 1835"/>
                <a:gd name="T109" fmla="*/ 230 h 954"/>
                <a:gd name="T110" fmla="*/ 44 w 1835"/>
                <a:gd name="T111" fmla="*/ 265 h 954"/>
                <a:gd name="T112" fmla="*/ 18 w 1835"/>
                <a:gd name="T113" fmla="*/ 274 h 954"/>
                <a:gd name="T114" fmla="*/ 0 w 1835"/>
                <a:gd name="T115" fmla="*/ 309 h 954"/>
                <a:gd name="T116" fmla="*/ 35 w 1835"/>
                <a:gd name="T117" fmla="*/ 380 h 954"/>
                <a:gd name="T118" fmla="*/ 62 w 1835"/>
                <a:gd name="T119" fmla="*/ 424 h 954"/>
                <a:gd name="T120" fmla="*/ 97 w 1835"/>
                <a:gd name="T121" fmla="*/ 556 h 954"/>
                <a:gd name="T122" fmla="*/ 141 w 1835"/>
                <a:gd name="T123" fmla="*/ 65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5" h="954">
                  <a:moveTo>
                    <a:pt x="159" y="680"/>
                  </a:moveTo>
                  <a:lnTo>
                    <a:pt x="159" y="680"/>
                  </a:lnTo>
                  <a:lnTo>
                    <a:pt x="335" y="795"/>
                  </a:lnTo>
                  <a:lnTo>
                    <a:pt x="424" y="856"/>
                  </a:lnTo>
                  <a:lnTo>
                    <a:pt x="450" y="883"/>
                  </a:lnTo>
                  <a:lnTo>
                    <a:pt x="476" y="909"/>
                  </a:lnTo>
                  <a:lnTo>
                    <a:pt x="476" y="909"/>
                  </a:lnTo>
                  <a:lnTo>
                    <a:pt x="476" y="918"/>
                  </a:lnTo>
                  <a:lnTo>
                    <a:pt x="468" y="927"/>
                  </a:lnTo>
                  <a:lnTo>
                    <a:pt x="468" y="927"/>
                  </a:lnTo>
                  <a:lnTo>
                    <a:pt x="547" y="945"/>
                  </a:lnTo>
                  <a:lnTo>
                    <a:pt x="626" y="945"/>
                  </a:lnTo>
                  <a:lnTo>
                    <a:pt x="688" y="936"/>
                  </a:lnTo>
                  <a:lnTo>
                    <a:pt x="715" y="927"/>
                  </a:lnTo>
                  <a:lnTo>
                    <a:pt x="724" y="909"/>
                  </a:lnTo>
                  <a:lnTo>
                    <a:pt x="724" y="909"/>
                  </a:lnTo>
                  <a:lnTo>
                    <a:pt x="750" y="874"/>
                  </a:lnTo>
                  <a:lnTo>
                    <a:pt x="759" y="830"/>
                  </a:lnTo>
                  <a:lnTo>
                    <a:pt x="776" y="777"/>
                  </a:lnTo>
                  <a:lnTo>
                    <a:pt x="776" y="777"/>
                  </a:lnTo>
                  <a:lnTo>
                    <a:pt x="812" y="777"/>
                  </a:lnTo>
                  <a:lnTo>
                    <a:pt x="882" y="786"/>
                  </a:lnTo>
                  <a:lnTo>
                    <a:pt x="926" y="795"/>
                  </a:lnTo>
                  <a:lnTo>
                    <a:pt x="979" y="812"/>
                  </a:lnTo>
                  <a:lnTo>
                    <a:pt x="1015" y="839"/>
                  </a:lnTo>
                  <a:lnTo>
                    <a:pt x="1050" y="865"/>
                  </a:lnTo>
                  <a:lnTo>
                    <a:pt x="1050" y="865"/>
                  </a:lnTo>
                  <a:lnTo>
                    <a:pt x="1085" y="892"/>
                  </a:lnTo>
                  <a:lnTo>
                    <a:pt x="1121" y="909"/>
                  </a:lnTo>
                  <a:lnTo>
                    <a:pt x="1156" y="909"/>
                  </a:lnTo>
                  <a:lnTo>
                    <a:pt x="1191" y="909"/>
                  </a:lnTo>
                  <a:lnTo>
                    <a:pt x="1253" y="900"/>
                  </a:lnTo>
                  <a:lnTo>
                    <a:pt x="1279" y="892"/>
                  </a:lnTo>
                  <a:lnTo>
                    <a:pt x="1279" y="892"/>
                  </a:lnTo>
                  <a:lnTo>
                    <a:pt x="1297" y="953"/>
                  </a:lnTo>
                  <a:lnTo>
                    <a:pt x="1297" y="953"/>
                  </a:lnTo>
                  <a:lnTo>
                    <a:pt x="1332" y="892"/>
                  </a:lnTo>
                  <a:lnTo>
                    <a:pt x="1359" y="865"/>
                  </a:lnTo>
                  <a:lnTo>
                    <a:pt x="1385" y="856"/>
                  </a:lnTo>
                  <a:lnTo>
                    <a:pt x="1385" y="856"/>
                  </a:lnTo>
                  <a:lnTo>
                    <a:pt x="1447" y="848"/>
                  </a:lnTo>
                  <a:lnTo>
                    <a:pt x="1527" y="830"/>
                  </a:lnTo>
                  <a:lnTo>
                    <a:pt x="1562" y="812"/>
                  </a:lnTo>
                  <a:lnTo>
                    <a:pt x="1597" y="786"/>
                  </a:lnTo>
                  <a:lnTo>
                    <a:pt x="1631" y="759"/>
                  </a:lnTo>
                  <a:lnTo>
                    <a:pt x="1667" y="715"/>
                  </a:lnTo>
                  <a:lnTo>
                    <a:pt x="1667" y="715"/>
                  </a:lnTo>
                  <a:lnTo>
                    <a:pt x="1702" y="671"/>
                  </a:lnTo>
                  <a:lnTo>
                    <a:pt x="1746" y="636"/>
                  </a:lnTo>
                  <a:lnTo>
                    <a:pt x="1834" y="574"/>
                  </a:lnTo>
                  <a:lnTo>
                    <a:pt x="1834" y="574"/>
                  </a:lnTo>
                  <a:lnTo>
                    <a:pt x="1808" y="539"/>
                  </a:lnTo>
                  <a:lnTo>
                    <a:pt x="1790" y="495"/>
                  </a:lnTo>
                  <a:lnTo>
                    <a:pt x="1764" y="459"/>
                  </a:lnTo>
                  <a:lnTo>
                    <a:pt x="1737" y="433"/>
                  </a:lnTo>
                  <a:lnTo>
                    <a:pt x="1737" y="433"/>
                  </a:lnTo>
                  <a:lnTo>
                    <a:pt x="1720" y="424"/>
                  </a:lnTo>
                  <a:lnTo>
                    <a:pt x="1684" y="415"/>
                  </a:lnTo>
                  <a:lnTo>
                    <a:pt x="1624" y="415"/>
                  </a:lnTo>
                  <a:lnTo>
                    <a:pt x="1571" y="406"/>
                  </a:lnTo>
                  <a:lnTo>
                    <a:pt x="1553" y="397"/>
                  </a:lnTo>
                  <a:lnTo>
                    <a:pt x="1544" y="380"/>
                  </a:lnTo>
                  <a:lnTo>
                    <a:pt x="1544" y="380"/>
                  </a:lnTo>
                  <a:lnTo>
                    <a:pt x="1535" y="353"/>
                  </a:lnTo>
                  <a:lnTo>
                    <a:pt x="1518" y="318"/>
                  </a:lnTo>
                  <a:lnTo>
                    <a:pt x="1500" y="283"/>
                  </a:lnTo>
                  <a:lnTo>
                    <a:pt x="1482" y="274"/>
                  </a:lnTo>
                  <a:lnTo>
                    <a:pt x="1465" y="274"/>
                  </a:lnTo>
                  <a:lnTo>
                    <a:pt x="1465" y="274"/>
                  </a:lnTo>
                  <a:lnTo>
                    <a:pt x="1368" y="265"/>
                  </a:lnTo>
                  <a:lnTo>
                    <a:pt x="1350" y="265"/>
                  </a:lnTo>
                  <a:lnTo>
                    <a:pt x="1324" y="274"/>
                  </a:lnTo>
                  <a:lnTo>
                    <a:pt x="1306" y="283"/>
                  </a:lnTo>
                  <a:lnTo>
                    <a:pt x="1297" y="300"/>
                  </a:lnTo>
                  <a:lnTo>
                    <a:pt x="1297" y="300"/>
                  </a:lnTo>
                  <a:lnTo>
                    <a:pt x="1279" y="327"/>
                  </a:lnTo>
                  <a:lnTo>
                    <a:pt x="1262" y="327"/>
                  </a:lnTo>
                  <a:lnTo>
                    <a:pt x="1235" y="327"/>
                  </a:lnTo>
                  <a:lnTo>
                    <a:pt x="1209" y="318"/>
                  </a:lnTo>
                  <a:lnTo>
                    <a:pt x="1165" y="274"/>
                  </a:lnTo>
                  <a:lnTo>
                    <a:pt x="1147" y="256"/>
                  </a:lnTo>
                  <a:lnTo>
                    <a:pt x="1138" y="239"/>
                  </a:lnTo>
                  <a:lnTo>
                    <a:pt x="1138" y="239"/>
                  </a:lnTo>
                  <a:lnTo>
                    <a:pt x="1121" y="203"/>
                  </a:lnTo>
                  <a:lnTo>
                    <a:pt x="1085" y="168"/>
                  </a:lnTo>
                  <a:lnTo>
                    <a:pt x="1032" y="133"/>
                  </a:lnTo>
                  <a:lnTo>
                    <a:pt x="944" y="97"/>
                  </a:lnTo>
                  <a:lnTo>
                    <a:pt x="944" y="97"/>
                  </a:lnTo>
                  <a:lnTo>
                    <a:pt x="856" y="53"/>
                  </a:lnTo>
                  <a:lnTo>
                    <a:pt x="768" y="0"/>
                  </a:lnTo>
                  <a:lnTo>
                    <a:pt x="768" y="0"/>
                  </a:lnTo>
                  <a:lnTo>
                    <a:pt x="759" y="27"/>
                  </a:lnTo>
                  <a:lnTo>
                    <a:pt x="759" y="27"/>
                  </a:lnTo>
                  <a:lnTo>
                    <a:pt x="741" y="45"/>
                  </a:lnTo>
                  <a:lnTo>
                    <a:pt x="724" y="45"/>
                  </a:lnTo>
                  <a:lnTo>
                    <a:pt x="679" y="36"/>
                  </a:lnTo>
                  <a:lnTo>
                    <a:pt x="635" y="27"/>
                  </a:lnTo>
                  <a:lnTo>
                    <a:pt x="618" y="27"/>
                  </a:lnTo>
                  <a:lnTo>
                    <a:pt x="600" y="36"/>
                  </a:lnTo>
                  <a:lnTo>
                    <a:pt x="600" y="36"/>
                  </a:lnTo>
                  <a:lnTo>
                    <a:pt x="582" y="53"/>
                  </a:lnTo>
                  <a:lnTo>
                    <a:pt x="556" y="62"/>
                  </a:lnTo>
                  <a:lnTo>
                    <a:pt x="485" y="80"/>
                  </a:lnTo>
                  <a:lnTo>
                    <a:pt x="415" y="106"/>
                  </a:lnTo>
                  <a:lnTo>
                    <a:pt x="379" y="124"/>
                  </a:lnTo>
                  <a:lnTo>
                    <a:pt x="353" y="150"/>
                  </a:lnTo>
                  <a:lnTo>
                    <a:pt x="353" y="150"/>
                  </a:lnTo>
                  <a:lnTo>
                    <a:pt x="326" y="168"/>
                  </a:lnTo>
                  <a:lnTo>
                    <a:pt x="282" y="195"/>
                  </a:lnTo>
                  <a:lnTo>
                    <a:pt x="203" y="230"/>
                  </a:lnTo>
                  <a:lnTo>
                    <a:pt x="115" y="247"/>
                  </a:lnTo>
                  <a:lnTo>
                    <a:pt x="44" y="265"/>
                  </a:lnTo>
                  <a:lnTo>
                    <a:pt x="44" y="265"/>
                  </a:lnTo>
                  <a:lnTo>
                    <a:pt x="18" y="274"/>
                  </a:lnTo>
                  <a:lnTo>
                    <a:pt x="9" y="292"/>
                  </a:lnTo>
                  <a:lnTo>
                    <a:pt x="0" y="309"/>
                  </a:lnTo>
                  <a:lnTo>
                    <a:pt x="9" y="336"/>
                  </a:lnTo>
                  <a:lnTo>
                    <a:pt x="35" y="380"/>
                  </a:lnTo>
                  <a:lnTo>
                    <a:pt x="62" y="424"/>
                  </a:lnTo>
                  <a:lnTo>
                    <a:pt x="62" y="424"/>
                  </a:lnTo>
                  <a:lnTo>
                    <a:pt x="79" y="486"/>
                  </a:lnTo>
                  <a:lnTo>
                    <a:pt x="97" y="556"/>
                  </a:lnTo>
                  <a:lnTo>
                    <a:pt x="123" y="627"/>
                  </a:lnTo>
                  <a:lnTo>
                    <a:pt x="141" y="653"/>
                  </a:lnTo>
                  <a:lnTo>
                    <a:pt x="159" y="680"/>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5" name="Freeform 12"/>
            <p:cNvSpPr>
              <a:spLocks noChangeArrowheads="1"/>
            </p:cNvSpPr>
            <p:nvPr/>
          </p:nvSpPr>
          <p:spPr bwMode="auto">
            <a:xfrm>
              <a:off x="6022245" y="3279617"/>
              <a:ext cx="599096" cy="234228"/>
            </a:xfrm>
            <a:custGeom>
              <a:avLst/>
              <a:gdLst>
                <a:gd name="T0" fmla="*/ 537 w 1668"/>
                <a:gd name="T1" fmla="*/ 618 h 672"/>
                <a:gd name="T2" fmla="*/ 546 w 1668"/>
                <a:gd name="T3" fmla="*/ 591 h 672"/>
                <a:gd name="T4" fmla="*/ 626 w 1668"/>
                <a:gd name="T5" fmla="*/ 556 h 672"/>
                <a:gd name="T6" fmla="*/ 776 w 1668"/>
                <a:gd name="T7" fmla="*/ 521 h 672"/>
                <a:gd name="T8" fmla="*/ 855 w 1668"/>
                <a:gd name="T9" fmla="*/ 521 h 672"/>
                <a:gd name="T10" fmla="*/ 917 w 1668"/>
                <a:gd name="T11" fmla="*/ 485 h 672"/>
                <a:gd name="T12" fmla="*/ 1084 w 1668"/>
                <a:gd name="T13" fmla="*/ 362 h 672"/>
                <a:gd name="T14" fmla="*/ 1129 w 1668"/>
                <a:gd name="T15" fmla="*/ 335 h 672"/>
                <a:gd name="T16" fmla="*/ 1261 w 1668"/>
                <a:gd name="T17" fmla="*/ 371 h 672"/>
                <a:gd name="T18" fmla="*/ 1376 w 1668"/>
                <a:gd name="T19" fmla="*/ 415 h 672"/>
                <a:gd name="T20" fmla="*/ 1402 w 1668"/>
                <a:gd name="T21" fmla="*/ 432 h 672"/>
                <a:gd name="T22" fmla="*/ 1473 w 1668"/>
                <a:gd name="T23" fmla="*/ 468 h 672"/>
                <a:gd name="T24" fmla="*/ 1587 w 1668"/>
                <a:gd name="T25" fmla="*/ 494 h 672"/>
                <a:gd name="T26" fmla="*/ 1534 w 1668"/>
                <a:gd name="T27" fmla="*/ 415 h 672"/>
                <a:gd name="T28" fmla="*/ 1526 w 1668"/>
                <a:gd name="T29" fmla="*/ 388 h 672"/>
                <a:gd name="T30" fmla="*/ 1543 w 1668"/>
                <a:gd name="T31" fmla="*/ 344 h 672"/>
                <a:gd name="T32" fmla="*/ 1623 w 1668"/>
                <a:gd name="T33" fmla="*/ 212 h 672"/>
                <a:gd name="T34" fmla="*/ 1658 w 1668"/>
                <a:gd name="T35" fmla="*/ 176 h 672"/>
                <a:gd name="T36" fmla="*/ 1667 w 1668"/>
                <a:gd name="T37" fmla="*/ 168 h 672"/>
                <a:gd name="T38" fmla="*/ 1517 w 1668"/>
                <a:gd name="T39" fmla="*/ 132 h 672"/>
                <a:gd name="T40" fmla="*/ 1490 w 1668"/>
                <a:gd name="T41" fmla="*/ 124 h 672"/>
                <a:gd name="T42" fmla="*/ 1393 w 1668"/>
                <a:gd name="T43" fmla="*/ 79 h 672"/>
                <a:gd name="T44" fmla="*/ 1234 w 1668"/>
                <a:gd name="T45" fmla="*/ 62 h 672"/>
                <a:gd name="T46" fmla="*/ 1199 w 1668"/>
                <a:gd name="T47" fmla="*/ 62 h 672"/>
                <a:gd name="T48" fmla="*/ 1120 w 1668"/>
                <a:gd name="T49" fmla="*/ 44 h 672"/>
                <a:gd name="T50" fmla="*/ 1040 w 1668"/>
                <a:gd name="T51" fmla="*/ 35 h 672"/>
                <a:gd name="T52" fmla="*/ 1014 w 1668"/>
                <a:gd name="T53" fmla="*/ 44 h 672"/>
                <a:gd name="T54" fmla="*/ 943 w 1668"/>
                <a:gd name="T55" fmla="*/ 53 h 672"/>
                <a:gd name="T56" fmla="*/ 802 w 1668"/>
                <a:gd name="T57" fmla="*/ 35 h 672"/>
                <a:gd name="T58" fmla="*/ 758 w 1668"/>
                <a:gd name="T59" fmla="*/ 18 h 672"/>
                <a:gd name="T60" fmla="*/ 714 w 1668"/>
                <a:gd name="T61" fmla="*/ 9 h 672"/>
                <a:gd name="T62" fmla="*/ 626 w 1668"/>
                <a:gd name="T63" fmla="*/ 44 h 672"/>
                <a:gd name="T64" fmla="*/ 581 w 1668"/>
                <a:gd name="T65" fmla="*/ 35 h 672"/>
                <a:gd name="T66" fmla="*/ 555 w 1668"/>
                <a:gd name="T67" fmla="*/ 18 h 672"/>
                <a:gd name="T68" fmla="*/ 537 w 1668"/>
                <a:gd name="T69" fmla="*/ 0 h 672"/>
                <a:gd name="T70" fmla="*/ 405 w 1668"/>
                <a:gd name="T71" fmla="*/ 97 h 672"/>
                <a:gd name="T72" fmla="*/ 370 w 1668"/>
                <a:gd name="T73" fmla="*/ 141 h 672"/>
                <a:gd name="T74" fmla="*/ 300 w 1668"/>
                <a:gd name="T75" fmla="*/ 212 h 672"/>
                <a:gd name="T76" fmla="*/ 230 w 1668"/>
                <a:gd name="T77" fmla="*/ 256 h 672"/>
                <a:gd name="T78" fmla="*/ 88 w 1668"/>
                <a:gd name="T79" fmla="*/ 282 h 672"/>
                <a:gd name="T80" fmla="*/ 62 w 1668"/>
                <a:gd name="T81" fmla="*/ 291 h 672"/>
                <a:gd name="T82" fmla="*/ 0 w 1668"/>
                <a:gd name="T83" fmla="*/ 379 h 672"/>
                <a:gd name="T84" fmla="*/ 62 w 1668"/>
                <a:gd name="T85" fmla="*/ 503 h 672"/>
                <a:gd name="T86" fmla="*/ 141 w 1668"/>
                <a:gd name="T87" fmla="*/ 618 h 672"/>
                <a:gd name="T88" fmla="*/ 177 w 1668"/>
                <a:gd name="T89" fmla="*/ 644 h 672"/>
                <a:gd name="T90" fmla="*/ 300 w 1668"/>
                <a:gd name="T91" fmla="*/ 671 h 672"/>
                <a:gd name="T92" fmla="*/ 431 w 1668"/>
                <a:gd name="T93" fmla="*/ 662 h 672"/>
                <a:gd name="T94" fmla="*/ 529 w 1668"/>
                <a:gd name="T95" fmla="*/ 635 h 672"/>
                <a:gd name="T96" fmla="*/ 537 w 1668"/>
                <a:gd name="T97" fmla="*/ 6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8" h="672">
                  <a:moveTo>
                    <a:pt x="537" y="618"/>
                  </a:moveTo>
                  <a:lnTo>
                    <a:pt x="537" y="618"/>
                  </a:lnTo>
                  <a:lnTo>
                    <a:pt x="546" y="600"/>
                  </a:lnTo>
                  <a:lnTo>
                    <a:pt x="546" y="591"/>
                  </a:lnTo>
                  <a:lnTo>
                    <a:pt x="581" y="574"/>
                  </a:lnTo>
                  <a:lnTo>
                    <a:pt x="626" y="556"/>
                  </a:lnTo>
                  <a:lnTo>
                    <a:pt x="679" y="538"/>
                  </a:lnTo>
                  <a:lnTo>
                    <a:pt x="776" y="521"/>
                  </a:lnTo>
                  <a:lnTo>
                    <a:pt x="855" y="521"/>
                  </a:lnTo>
                  <a:lnTo>
                    <a:pt x="855" y="521"/>
                  </a:lnTo>
                  <a:lnTo>
                    <a:pt x="882" y="512"/>
                  </a:lnTo>
                  <a:lnTo>
                    <a:pt x="917" y="485"/>
                  </a:lnTo>
                  <a:lnTo>
                    <a:pt x="1005" y="424"/>
                  </a:lnTo>
                  <a:lnTo>
                    <a:pt x="1084" y="362"/>
                  </a:lnTo>
                  <a:lnTo>
                    <a:pt x="1111" y="344"/>
                  </a:lnTo>
                  <a:lnTo>
                    <a:pt x="1129" y="335"/>
                  </a:lnTo>
                  <a:lnTo>
                    <a:pt x="1129" y="335"/>
                  </a:lnTo>
                  <a:lnTo>
                    <a:pt x="1261" y="371"/>
                  </a:lnTo>
                  <a:lnTo>
                    <a:pt x="1340" y="397"/>
                  </a:lnTo>
                  <a:lnTo>
                    <a:pt x="1376" y="415"/>
                  </a:lnTo>
                  <a:lnTo>
                    <a:pt x="1402" y="432"/>
                  </a:lnTo>
                  <a:lnTo>
                    <a:pt x="1402" y="432"/>
                  </a:lnTo>
                  <a:lnTo>
                    <a:pt x="1429" y="450"/>
                  </a:lnTo>
                  <a:lnTo>
                    <a:pt x="1473" y="468"/>
                  </a:lnTo>
                  <a:lnTo>
                    <a:pt x="1587" y="494"/>
                  </a:lnTo>
                  <a:lnTo>
                    <a:pt x="1587" y="494"/>
                  </a:lnTo>
                  <a:lnTo>
                    <a:pt x="1543" y="441"/>
                  </a:lnTo>
                  <a:lnTo>
                    <a:pt x="1534" y="415"/>
                  </a:lnTo>
                  <a:lnTo>
                    <a:pt x="1526" y="388"/>
                  </a:lnTo>
                  <a:lnTo>
                    <a:pt x="1526" y="388"/>
                  </a:lnTo>
                  <a:lnTo>
                    <a:pt x="1534" y="371"/>
                  </a:lnTo>
                  <a:lnTo>
                    <a:pt x="1543" y="344"/>
                  </a:lnTo>
                  <a:lnTo>
                    <a:pt x="1579" y="274"/>
                  </a:lnTo>
                  <a:lnTo>
                    <a:pt x="1623" y="212"/>
                  </a:lnTo>
                  <a:lnTo>
                    <a:pt x="1658" y="176"/>
                  </a:lnTo>
                  <a:lnTo>
                    <a:pt x="1658" y="176"/>
                  </a:lnTo>
                  <a:lnTo>
                    <a:pt x="1667" y="168"/>
                  </a:lnTo>
                  <a:lnTo>
                    <a:pt x="1667" y="168"/>
                  </a:lnTo>
                  <a:lnTo>
                    <a:pt x="1552" y="150"/>
                  </a:lnTo>
                  <a:lnTo>
                    <a:pt x="1517" y="132"/>
                  </a:lnTo>
                  <a:lnTo>
                    <a:pt x="1490" y="124"/>
                  </a:lnTo>
                  <a:lnTo>
                    <a:pt x="1490" y="124"/>
                  </a:lnTo>
                  <a:lnTo>
                    <a:pt x="1455" y="97"/>
                  </a:lnTo>
                  <a:lnTo>
                    <a:pt x="1393" y="79"/>
                  </a:lnTo>
                  <a:lnTo>
                    <a:pt x="1314" y="62"/>
                  </a:lnTo>
                  <a:lnTo>
                    <a:pt x="1234" y="62"/>
                  </a:lnTo>
                  <a:lnTo>
                    <a:pt x="1234" y="62"/>
                  </a:lnTo>
                  <a:lnTo>
                    <a:pt x="1199" y="62"/>
                  </a:lnTo>
                  <a:lnTo>
                    <a:pt x="1173" y="62"/>
                  </a:lnTo>
                  <a:lnTo>
                    <a:pt x="1120" y="44"/>
                  </a:lnTo>
                  <a:lnTo>
                    <a:pt x="1067" y="35"/>
                  </a:lnTo>
                  <a:lnTo>
                    <a:pt x="1040" y="35"/>
                  </a:lnTo>
                  <a:lnTo>
                    <a:pt x="1014" y="44"/>
                  </a:lnTo>
                  <a:lnTo>
                    <a:pt x="1014" y="44"/>
                  </a:lnTo>
                  <a:lnTo>
                    <a:pt x="979" y="53"/>
                  </a:lnTo>
                  <a:lnTo>
                    <a:pt x="943" y="53"/>
                  </a:lnTo>
                  <a:lnTo>
                    <a:pt x="873" y="53"/>
                  </a:lnTo>
                  <a:lnTo>
                    <a:pt x="802" y="35"/>
                  </a:lnTo>
                  <a:lnTo>
                    <a:pt x="758" y="18"/>
                  </a:lnTo>
                  <a:lnTo>
                    <a:pt x="758" y="18"/>
                  </a:lnTo>
                  <a:lnTo>
                    <a:pt x="740" y="9"/>
                  </a:lnTo>
                  <a:lnTo>
                    <a:pt x="714" y="9"/>
                  </a:lnTo>
                  <a:lnTo>
                    <a:pt x="679" y="26"/>
                  </a:lnTo>
                  <a:lnTo>
                    <a:pt x="626" y="44"/>
                  </a:lnTo>
                  <a:lnTo>
                    <a:pt x="608" y="44"/>
                  </a:lnTo>
                  <a:lnTo>
                    <a:pt x="581" y="35"/>
                  </a:lnTo>
                  <a:lnTo>
                    <a:pt x="581" y="35"/>
                  </a:lnTo>
                  <a:lnTo>
                    <a:pt x="555" y="18"/>
                  </a:lnTo>
                  <a:lnTo>
                    <a:pt x="537" y="0"/>
                  </a:lnTo>
                  <a:lnTo>
                    <a:pt x="537" y="0"/>
                  </a:lnTo>
                  <a:lnTo>
                    <a:pt x="449" y="62"/>
                  </a:lnTo>
                  <a:lnTo>
                    <a:pt x="405" y="97"/>
                  </a:lnTo>
                  <a:lnTo>
                    <a:pt x="370" y="141"/>
                  </a:lnTo>
                  <a:lnTo>
                    <a:pt x="370" y="141"/>
                  </a:lnTo>
                  <a:lnTo>
                    <a:pt x="334" y="185"/>
                  </a:lnTo>
                  <a:lnTo>
                    <a:pt x="300" y="212"/>
                  </a:lnTo>
                  <a:lnTo>
                    <a:pt x="265" y="238"/>
                  </a:lnTo>
                  <a:lnTo>
                    <a:pt x="230" y="256"/>
                  </a:lnTo>
                  <a:lnTo>
                    <a:pt x="150" y="274"/>
                  </a:lnTo>
                  <a:lnTo>
                    <a:pt x="88" y="282"/>
                  </a:lnTo>
                  <a:lnTo>
                    <a:pt x="88" y="282"/>
                  </a:lnTo>
                  <a:lnTo>
                    <a:pt x="62" y="291"/>
                  </a:lnTo>
                  <a:lnTo>
                    <a:pt x="35" y="318"/>
                  </a:lnTo>
                  <a:lnTo>
                    <a:pt x="0" y="379"/>
                  </a:lnTo>
                  <a:lnTo>
                    <a:pt x="0" y="379"/>
                  </a:lnTo>
                  <a:lnTo>
                    <a:pt x="62" y="503"/>
                  </a:lnTo>
                  <a:lnTo>
                    <a:pt x="97" y="565"/>
                  </a:lnTo>
                  <a:lnTo>
                    <a:pt x="141" y="618"/>
                  </a:lnTo>
                  <a:lnTo>
                    <a:pt x="141" y="618"/>
                  </a:lnTo>
                  <a:lnTo>
                    <a:pt x="177" y="644"/>
                  </a:lnTo>
                  <a:lnTo>
                    <a:pt x="238" y="653"/>
                  </a:lnTo>
                  <a:lnTo>
                    <a:pt x="300" y="671"/>
                  </a:lnTo>
                  <a:lnTo>
                    <a:pt x="370" y="671"/>
                  </a:lnTo>
                  <a:lnTo>
                    <a:pt x="431" y="662"/>
                  </a:lnTo>
                  <a:lnTo>
                    <a:pt x="484" y="653"/>
                  </a:lnTo>
                  <a:lnTo>
                    <a:pt x="529" y="635"/>
                  </a:lnTo>
                  <a:lnTo>
                    <a:pt x="537" y="626"/>
                  </a:lnTo>
                  <a:lnTo>
                    <a:pt x="537" y="618"/>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6" name="Freeform 17"/>
            <p:cNvSpPr>
              <a:spLocks noChangeArrowheads="1"/>
            </p:cNvSpPr>
            <p:nvPr/>
          </p:nvSpPr>
          <p:spPr bwMode="auto">
            <a:xfrm>
              <a:off x="6393114" y="3439878"/>
              <a:ext cx="960455" cy="610226"/>
            </a:xfrm>
            <a:custGeom>
              <a:avLst/>
              <a:gdLst>
                <a:gd name="T0" fmla="*/ 220 w 2674"/>
                <a:gd name="T1" fmla="*/ 1173 h 1748"/>
                <a:gd name="T2" fmla="*/ 229 w 2674"/>
                <a:gd name="T3" fmla="*/ 1253 h 1748"/>
                <a:gd name="T4" fmla="*/ 238 w 2674"/>
                <a:gd name="T5" fmla="*/ 1350 h 1748"/>
                <a:gd name="T6" fmla="*/ 476 w 2674"/>
                <a:gd name="T7" fmla="*/ 1394 h 1748"/>
                <a:gd name="T8" fmla="*/ 564 w 2674"/>
                <a:gd name="T9" fmla="*/ 1438 h 1748"/>
                <a:gd name="T10" fmla="*/ 573 w 2674"/>
                <a:gd name="T11" fmla="*/ 1491 h 1748"/>
                <a:gd name="T12" fmla="*/ 591 w 2674"/>
                <a:gd name="T13" fmla="*/ 1579 h 1748"/>
                <a:gd name="T14" fmla="*/ 644 w 2674"/>
                <a:gd name="T15" fmla="*/ 1606 h 1748"/>
                <a:gd name="T16" fmla="*/ 741 w 2674"/>
                <a:gd name="T17" fmla="*/ 1694 h 1748"/>
                <a:gd name="T18" fmla="*/ 811 w 2674"/>
                <a:gd name="T19" fmla="*/ 1694 h 1748"/>
                <a:gd name="T20" fmla="*/ 1076 w 2674"/>
                <a:gd name="T21" fmla="*/ 1729 h 1748"/>
                <a:gd name="T22" fmla="*/ 1217 w 2674"/>
                <a:gd name="T23" fmla="*/ 1729 h 1748"/>
                <a:gd name="T24" fmla="*/ 1447 w 2674"/>
                <a:gd name="T25" fmla="*/ 1738 h 1748"/>
                <a:gd name="T26" fmla="*/ 1597 w 2674"/>
                <a:gd name="T27" fmla="*/ 1650 h 1748"/>
                <a:gd name="T28" fmla="*/ 1667 w 2674"/>
                <a:gd name="T29" fmla="*/ 1615 h 1748"/>
                <a:gd name="T30" fmla="*/ 1950 w 2674"/>
                <a:gd name="T31" fmla="*/ 1588 h 1748"/>
                <a:gd name="T32" fmla="*/ 2153 w 2674"/>
                <a:gd name="T33" fmla="*/ 1632 h 1748"/>
                <a:gd name="T34" fmla="*/ 2188 w 2674"/>
                <a:gd name="T35" fmla="*/ 1659 h 1748"/>
                <a:gd name="T36" fmla="*/ 2373 w 2674"/>
                <a:gd name="T37" fmla="*/ 1747 h 1748"/>
                <a:gd name="T38" fmla="*/ 2373 w 2674"/>
                <a:gd name="T39" fmla="*/ 1668 h 1748"/>
                <a:gd name="T40" fmla="*/ 2382 w 2674"/>
                <a:gd name="T41" fmla="*/ 1509 h 1748"/>
                <a:gd name="T42" fmla="*/ 2453 w 2674"/>
                <a:gd name="T43" fmla="*/ 1376 h 1748"/>
                <a:gd name="T44" fmla="*/ 2514 w 2674"/>
                <a:gd name="T45" fmla="*/ 1350 h 1748"/>
                <a:gd name="T46" fmla="*/ 2638 w 2674"/>
                <a:gd name="T47" fmla="*/ 1323 h 1748"/>
                <a:gd name="T48" fmla="*/ 2673 w 2674"/>
                <a:gd name="T49" fmla="*/ 1235 h 1748"/>
                <a:gd name="T50" fmla="*/ 2673 w 2674"/>
                <a:gd name="T51" fmla="*/ 1173 h 1748"/>
                <a:gd name="T52" fmla="*/ 2567 w 2674"/>
                <a:gd name="T53" fmla="*/ 1094 h 1748"/>
                <a:gd name="T54" fmla="*/ 2479 w 2674"/>
                <a:gd name="T55" fmla="*/ 1129 h 1748"/>
                <a:gd name="T56" fmla="*/ 2400 w 2674"/>
                <a:gd name="T57" fmla="*/ 1165 h 1748"/>
                <a:gd name="T58" fmla="*/ 2285 w 2674"/>
                <a:gd name="T59" fmla="*/ 1120 h 1748"/>
                <a:gd name="T60" fmla="*/ 2285 w 2674"/>
                <a:gd name="T61" fmla="*/ 1094 h 1748"/>
                <a:gd name="T62" fmla="*/ 2267 w 2674"/>
                <a:gd name="T63" fmla="*/ 1059 h 1748"/>
                <a:gd name="T64" fmla="*/ 2214 w 2674"/>
                <a:gd name="T65" fmla="*/ 918 h 1748"/>
                <a:gd name="T66" fmla="*/ 2223 w 2674"/>
                <a:gd name="T67" fmla="*/ 776 h 1748"/>
                <a:gd name="T68" fmla="*/ 2250 w 2674"/>
                <a:gd name="T69" fmla="*/ 741 h 1748"/>
                <a:gd name="T70" fmla="*/ 2232 w 2674"/>
                <a:gd name="T71" fmla="*/ 618 h 1748"/>
                <a:gd name="T72" fmla="*/ 2056 w 2674"/>
                <a:gd name="T73" fmla="*/ 335 h 1748"/>
                <a:gd name="T74" fmla="*/ 1967 w 2674"/>
                <a:gd name="T75" fmla="*/ 203 h 1748"/>
                <a:gd name="T76" fmla="*/ 1764 w 2674"/>
                <a:gd name="T77" fmla="*/ 35 h 1748"/>
                <a:gd name="T78" fmla="*/ 1711 w 2674"/>
                <a:gd name="T79" fmla="*/ 70 h 1748"/>
                <a:gd name="T80" fmla="*/ 1588 w 2674"/>
                <a:gd name="T81" fmla="*/ 150 h 1748"/>
                <a:gd name="T82" fmla="*/ 1473 w 2674"/>
                <a:gd name="T83" fmla="*/ 150 h 1748"/>
                <a:gd name="T84" fmla="*/ 1394 w 2674"/>
                <a:gd name="T85" fmla="*/ 176 h 1748"/>
                <a:gd name="T86" fmla="*/ 1323 w 2674"/>
                <a:gd name="T87" fmla="*/ 220 h 1748"/>
                <a:gd name="T88" fmla="*/ 1261 w 2674"/>
                <a:gd name="T89" fmla="*/ 212 h 1748"/>
                <a:gd name="T90" fmla="*/ 1138 w 2674"/>
                <a:gd name="T91" fmla="*/ 159 h 1748"/>
                <a:gd name="T92" fmla="*/ 1023 w 2674"/>
                <a:gd name="T93" fmla="*/ 150 h 1748"/>
                <a:gd name="T94" fmla="*/ 794 w 2674"/>
                <a:gd name="T95" fmla="*/ 106 h 1748"/>
                <a:gd name="T96" fmla="*/ 679 w 2674"/>
                <a:gd name="T97" fmla="*/ 115 h 1748"/>
                <a:gd name="T98" fmla="*/ 670 w 2674"/>
                <a:gd name="T99" fmla="*/ 159 h 1748"/>
                <a:gd name="T100" fmla="*/ 547 w 2674"/>
                <a:gd name="T101" fmla="*/ 247 h 1748"/>
                <a:gd name="T102" fmla="*/ 432 w 2674"/>
                <a:gd name="T103" fmla="*/ 326 h 1748"/>
                <a:gd name="T104" fmla="*/ 255 w 2674"/>
                <a:gd name="T105" fmla="*/ 644 h 1748"/>
                <a:gd name="T106" fmla="*/ 176 w 2674"/>
                <a:gd name="T107" fmla="*/ 750 h 1748"/>
                <a:gd name="T108" fmla="*/ 17 w 2674"/>
                <a:gd name="T109" fmla="*/ 865 h 1748"/>
                <a:gd name="T110" fmla="*/ 0 w 2674"/>
                <a:gd name="T111" fmla="*/ 891 h 1748"/>
                <a:gd name="T112" fmla="*/ 44 w 2674"/>
                <a:gd name="T113" fmla="*/ 970 h 1748"/>
                <a:gd name="T114" fmla="*/ 97 w 2674"/>
                <a:gd name="T115" fmla="*/ 1059 h 1748"/>
                <a:gd name="T116" fmla="*/ 123 w 2674"/>
                <a:gd name="T117" fmla="*/ 11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74" h="1748">
                  <a:moveTo>
                    <a:pt x="202" y="1165"/>
                  </a:moveTo>
                  <a:lnTo>
                    <a:pt x="202" y="1165"/>
                  </a:lnTo>
                  <a:lnTo>
                    <a:pt x="220" y="1173"/>
                  </a:lnTo>
                  <a:lnTo>
                    <a:pt x="229" y="1191"/>
                  </a:lnTo>
                  <a:lnTo>
                    <a:pt x="229" y="1218"/>
                  </a:lnTo>
                  <a:lnTo>
                    <a:pt x="229" y="1253"/>
                  </a:lnTo>
                  <a:lnTo>
                    <a:pt x="220" y="1315"/>
                  </a:lnTo>
                  <a:lnTo>
                    <a:pt x="229" y="1341"/>
                  </a:lnTo>
                  <a:lnTo>
                    <a:pt x="238" y="1350"/>
                  </a:lnTo>
                  <a:lnTo>
                    <a:pt x="238" y="1350"/>
                  </a:lnTo>
                  <a:lnTo>
                    <a:pt x="423" y="1385"/>
                  </a:lnTo>
                  <a:lnTo>
                    <a:pt x="476" y="1394"/>
                  </a:lnTo>
                  <a:lnTo>
                    <a:pt x="520" y="1412"/>
                  </a:lnTo>
                  <a:lnTo>
                    <a:pt x="555" y="1429"/>
                  </a:lnTo>
                  <a:lnTo>
                    <a:pt x="564" y="1438"/>
                  </a:lnTo>
                  <a:lnTo>
                    <a:pt x="573" y="1447"/>
                  </a:lnTo>
                  <a:lnTo>
                    <a:pt x="573" y="1447"/>
                  </a:lnTo>
                  <a:lnTo>
                    <a:pt x="573" y="1491"/>
                  </a:lnTo>
                  <a:lnTo>
                    <a:pt x="582" y="1518"/>
                  </a:lnTo>
                  <a:lnTo>
                    <a:pt x="591" y="1553"/>
                  </a:lnTo>
                  <a:lnTo>
                    <a:pt x="591" y="1579"/>
                  </a:lnTo>
                  <a:lnTo>
                    <a:pt x="591" y="1579"/>
                  </a:lnTo>
                  <a:lnTo>
                    <a:pt x="617" y="1588"/>
                  </a:lnTo>
                  <a:lnTo>
                    <a:pt x="644" y="1606"/>
                  </a:lnTo>
                  <a:lnTo>
                    <a:pt x="688" y="1641"/>
                  </a:lnTo>
                  <a:lnTo>
                    <a:pt x="723" y="1685"/>
                  </a:lnTo>
                  <a:lnTo>
                    <a:pt x="741" y="1694"/>
                  </a:lnTo>
                  <a:lnTo>
                    <a:pt x="758" y="1694"/>
                  </a:lnTo>
                  <a:lnTo>
                    <a:pt x="758" y="1694"/>
                  </a:lnTo>
                  <a:lnTo>
                    <a:pt x="811" y="1694"/>
                  </a:lnTo>
                  <a:lnTo>
                    <a:pt x="908" y="1712"/>
                  </a:lnTo>
                  <a:lnTo>
                    <a:pt x="1005" y="1729"/>
                  </a:lnTo>
                  <a:lnTo>
                    <a:pt x="1076" y="1729"/>
                  </a:lnTo>
                  <a:lnTo>
                    <a:pt x="1076" y="1729"/>
                  </a:lnTo>
                  <a:lnTo>
                    <a:pt x="1129" y="1729"/>
                  </a:lnTo>
                  <a:lnTo>
                    <a:pt x="1217" y="1729"/>
                  </a:lnTo>
                  <a:lnTo>
                    <a:pt x="1385" y="1738"/>
                  </a:lnTo>
                  <a:lnTo>
                    <a:pt x="1385" y="1738"/>
                  </a:lnTo>
                  <a:lnTo>
                    <a:pt x="1447" y="1738"/>
                  </a:lnTo>
                  <a:lnTo>
                    <a:pt x="1500" y="1721"/>
                  </a:lnTo>
                  <a:lnTo>
                    <a:pt x="1553" y="1694"/>
                  </a:lnTo>
                  <a:lnTo>
                    <a:pt x="1597" y="1650"/>
                  </a:lnTo>
                  <a:lnTo>
                    <a:pt x="1597" y="1650"/>
                  </a:lnTo>
                  <a:lnTo>
                    <a:pt x="1632" y="1632"/>
                  </a:lnTo>
                  <a:lnTo>
                    <a:pt x="1667" y="1615"/>
                  </a:lnTo>
                  <a:lnTo>
                    <a:pt x="1773" y="1597"/>
                  </a:lnTo>
                  <a:lnTo>
                    <a:pt x="1879" y="1588"/>
                  </a:lnTo>
                  <a:lnTo>
                    <a:pt x="1950" y="1588"/>
                  </a:lnTo>
                  <a:lnTo>
                    <a:pt x="1950" y="1588"/>
                  </a:lnTo>
                  <a:lnTo>
                    <a:pt x="2091" y="1615"/>
                  </a:lnTo>
                  <a:lnTo>
                    <a:pt x="2153" y="1632"/>
                  </a:lnTo>
                  <a:lnTo>
                    <a:pt x="2170" y="1641"/>
                  </a:lnTo>
                  <a:lnTo>
                    <a:pt x="2188" y="1659"/>
                  </a:lnTo>
                  <a:lnTo>
                    <a:pt x="2188" y="1659"/>
                  </a:lnTo>
                  <a:lnTo>
                    <a:pt x="2214" y="1676"/>
                  </a:lnTo>
                  <a:lnTo>
                    <a:pt x="2250" y="1703"/>
                  </a:lnTo>
                  <a:lnTo>
                    <a:pt x="2373" y="1747"/>
                  </a:lnTo>
                  <a:lnTo>
                    <a:pt x="2373" y="1747"/>
                  </a:lnTo>
                  <a:lnTo>
                    <a:pt x="2373" y="1712"/>
                  </a:lnTo>
                  <a:lnTo>
                    <a:pt x="2373" y="1668"/>
                  </a:lnTo>
                  <a:lnTo>
                    <a:pt x="2373" y="1588"/>
                  </a:lnTo>
                  <a:lnTo>
                    <a:pt x="2373" y="1588"/>
                  </a:lnTo>
                  <a:lnTo>
                    <a:pt x="2382" y="1509"/>
                  </a:lnTo>
                  <a:lnTo>
                    <a:pt x="2409" y="1438"/>
                  </a:lnTo>
                  <a:lnTo>
                    <a:pt x="2435" y="1403"/>
                  </a:lnTo>
                  <a:lnTo>
                    <a:pt x="2453" y="1376"/>
                  </a:lnTo>
                  <a:lnTo>
                    <a:pt x="2488" y="1359"/>
                  </a:lnTo>
                  <a:lnTo>
                    <a:pt x="2514" y="1350"/>
                  </a:lnTo>
                  <a:lnTo>
                    <a:pt x="2514" y="1350"/>
                  </a:lnTo>
                  <a:lnTo>
                    <a:pt x="2585" y="1341"/>
                  </a:lnTo>
                  <a:lnTo>
                    <a:pt x="2611" y="1332"/>
                  </a:lnTo>
                  <a:lnTo>
                    <a:pt x="2638" y="1323"/>
                  </a:lnTo>
                  <a:lnTo>
                    <a:pt x="2656" y="1297"/>
                  </a:lnTo>
                  <a:lnTo>
                    <a:pt x="2664" y="1270"/>
                  </a:lnTo>
                  <a:lnTo>
                    <a:pt x="2673" y="1235"/>
                  </a:lnTo>
                  <a:lnTo>
                    <a:pt x="2673" y="1182"/>
                  </a:lnTo>
                  <a:lnTo>
                    <a:pt x="2673" y="1182"/>
                  </a:lnTo>
                  <a:lnTo>
                    <a:pt x="2673" y="1173"/>
                  </a:lnTo>
                  <a:lnTo>
                    <a:pt x="2673" y="1173"/>
                  </a:lnTo>
                  <a:lnTo>
                    <a:pt x="2603" y="1120"/>
                  </a:lnTo>
                  <a:lnTo>
                    <a:pt x="2567" y="1094"/>
                  </a:lnTo>
                  <a:lnTo>
                    <a:pt x="2567" y="1094"/>
                  </a:lnTo>
                  <a:lnTo>
                    <a:pt x="2532" y="1112"/>
                  </a:lnTo>
                  <a:lnTo>
                    <a:pt x="2479" y="1129"/>
                  </a:lnTo>
                  <a:lnTo>
                    <a:pt x="2435" y="1156"/>
                  </a:lnTo>
                  <a:lnTo>
                    <a:pt x="2400" y="1165"/>
                  </a:lnTo>
                  <a:lnTo>
                    <a:pt x="2400" y="1165"/>
                  </a:lnTo>
                  <a:lnTo>
                    <a:pt x="2356" y="1156"/>
                  </a:lnTo>
                  <a:lnTo>
                    <a:pt x="2311" y="1138"/>
                  </a:lnTo>
                  <a:lnTo>
                    <a:pt x="2285" y="1120"/>
                  </a:lnTo>
                  <a:lnTo>
                    <a:pt x="2276" y="1112"/>
                  </a:lnTo>
                  <a:lnTo>
                    <a:pt x="2285" y="1094"/>
                  </a:lnTo>
                  <a:lnTo>
                    <a:pt x="2285" y="1094"/>
                  </a:lnTo>
                  <a:lnTo>
                    <a:pt x="2294" y="1085"/>
                  </a:lnTo>
                  <a:lnTo>
                    <a:pt x="2294" y="1085"/>
                  </a:lnTo>
                  <a:lnTo>
                    <a:pt x="2267" y="1059"/>
                  </a:lnTo>
                  <a:lnTo>
                    <a:pt x="2241" y="1015"/>
                  </a:lnTo>
                  <a:lnTo>
                    <a:pt x="2223" y="962"/>
                  </a:lnTo>
                  <a:lnTo>
                    <a:pt x="2214" y="918"/>
                  </a:lnTo>
                  <a:lnTo>
                    <a:pt x="2214" y="865"/>
                  </a:lnTo>
                  <a:lnTo>
                    <a:pt x="2214" y="820"/>
                  </a:lnTo>
                  <a:lnTo>
                    <a:pt x="2223" y="776"/>
                  </a:lnTo>
                  <a:lnTo>
                    <a:pt x="2241" y="750"/>
                  </a:lnTo>
                  <a:lnTo>
                    <a:pt x="2241" y="750"/>
                  </a:lnTo>
                  <a:lnTo>
                    <a:pt x="2250" y="741"/>
                  </a:lnTo>
                  <a:lnTo>
                    <a:pt x="2259" y="715"/>
                  </a:lnTo>
                  <a:lnTo>
                    <a:pt x="2250" y="670"/>
                  </a:lnTo>
                  <a:lnTo>
                    <a:pt x="2232" y="618"/>
                  </a:lnTo>
                  <a:lnTo>
                    <a:pt x="2206" y="556"/>
                  </a:lnTo>
                  <a:lnTo>
                    <a:pt x="2126" y="432"/>
                  </a:lnTo>
                  <a:lnTo>
                    <a:pt x="2056" y="335"/>
                  </a:lnTo>
                  <a:lnTo>
                    <a:pt x="2056" y="335"/>
                  </a:lnTo>
                  <a:lnTo>
                    <a:pt x="2020" y="282"/>
                  </a:lnTo>
                  <a:lnTo>
                    <a:pt x="1967" y="203"/>
                  </a:lnTo>
                  <a:lnTo>
                    <a:pt x="1861" y="0"/>
                  </a:lnTo>
                  <a:lnTo>
                    <a:pt x="1861" y="0"/>
                  </a:lnTo>
                  <a:lnTo>
                    <a:pt x="1764" y="35"/>
                  </a:lnTo>
                  <a:lnTo>
                    <a:pt x="1729" y="53"/>
                  </a:lnTo>
                  <a:lnTo>
                    <a:pt x="1711" y="70"/>
                  </a:lnTo>
                  <a:lnTo>
                    <a:pt x="1711" y="70"/>
                  </a:lnTo>
                  <a:lnTo>
                    <a:pt x="1685" y="97"/>
                  </a:lnTo>
                  <a:lnTo>
                    <a:pt x="1641" y="132"/>
                  </a:lnTo>
                  <a:lnTo>
                    <a:pt x="1588" y="150"/>
                  </a:lnTo>
                  <a:lnTo>
                    <a:pt x="1544" y="159"/>
                  </a:lnTo>
                  <a:lnTo>
                    <a:pt x="1544" y="159"/>
                  </a:lnTo>
                  <a:lnTo>
                    <a:pt x="1473" y="150"/>
                  </a:lnTo>
                  <a:lnTo>
                    <a:pt x="1429" y="150"/>
                  </a:lnTo>
                  <a:lnTo>
                    <a:pt x="1411" y="159"/>
                  </a:lnTo>
                  <a:lnTo>
                    <a:pt x="1394" y="176"/>
                  </a:lnTo>
                  <a:lnTo>
                    <a:pt x="1394" y="176"/>
                  </a:lnTo>
                  <a:lnTo>
                    <a:pt x="1358" y="203"/>
                  </a:lnTo>
                  <a:lnTo>
                    <a:pt x="1323" y="220"/>
                  </a:lnTo>
                  <a:lnTo>
                    <a:pt x="1288" y="220"/>
                  </a:lnTo>
                  <a:lnTo>
                    <a:pt x="1261" y="212"/>
                  </a:lnTo>
                  <a:lnTo>
                    <a:pt x="1261" y="212"/>
                  </a:lnTo>
                  <a:lnTo>
                    <a:pt x="1235" y="185"/>
                  </a:lnTo>
                  <a:lnTo>
                    <a:pt x="1191" y="176"/>
                  </a:lnTo>
                  <a:lnTo>
                    <a:pt x="1138" y="159"/>
                  </a:lnTo>
                  <a:lnTo>
                    <a:pt x="1094" y="159"/>
                  </a:lnTo>
                  <a:lnTo>
                    <a:pt x="1094" y="159"/>
                  </a:lnTo>
                  <a:lnTo>
                    <a:pt x="1023" y="150"/>
                  </a:lnTo>
                  <a:lnTo>
                    <a:pt x="935" y="132"/>
                  </a:lnTo>
                  <a:lnTo>
                    <a:pt x="847" y="115"/>
                  </a:lnTo>
                  <a:lnTo>
                    <a:pt x="794" y="106"/>
                  </a:lnTo>
                  <a:lnTo>
                    <a:pt x="794" y="106"/>
                  </a:lnTo>
                  <a:lnTo>
                    <a:pt x="679" y="115"/>
                  </a:lnTo>
                  <a:lnTo>
                    <a:pt x="679" y="115"/>
                  </a:lnTo>
                  <a:lnTo>
                    <a:pt x="679" y="123"/>
                  </a:lnTo>
                  <a:lnTo>
                    <a:pt x="679" y="141"/>
                  </a:lnTo>
                  <a:lnTo>
                    <a:pt x="670" y="159"/>
                  </a:lnTo>
                  <a:lnTo>
                    <a:pt x="644" y="176"/>
                  </a:lnTo>
                  <a:lnTo>
                    <a:pt x="644" y="176"/>
                  </a:lnTo>
                  <a:lnTo>
                    <a:pt x="547" y="247"/>
                  </a:lnTo>
                  <a:lnTo>
                    <a:pt x="450" y="300"/>
                  </a:lnTo>
                  <a:lnTo>
                    <a:pt x="450" y="300"/>
                  </a:lnTo>
                  <a:lnTo>
                    <a:pt x="432" y="326"/>
                  </a:lnTo>
                  <a:lnTo>
                    <a:pt x="405" y="370"/>
                  </a:lnTo>
                  <a:lnTo>
                    <a:pt x="335" y="503"/>
                  </a:lnTo>
                  <a:lnTo>
                    <a:pt x="255" y="644"/>
                  </a:lnTo>
                  <a:lnTo>
                    <a:pt x="220" y="706"/>
                  </a:lnTo>
                  <a:lnTo>
                    <a:pt x="176" y="750"/>
                  </a:lnTo>
                  <a:lnTo>
                    <a:pt x="176" y="750"/>
                  </a:lnTo>
                  <a:lnTo>
                    <a:pt x="114" y="803"/>
                  </a:lnTo>
                  <a:lnTo>
                    <a:pt x="52" y="847"/>
                  </a:lnTo>
                  <a:lnTo>
                    <a:pt x="17" y="865"/>
                  </a:lnTo>
                  <a:lnTo>
                    <a:pt x="0" y="882"/>
                  </a:lnTo>
                  <a:lnTo>
                    <a:pt x="0" y="891"/>
                  </a:lnTo>
                  <a:lnTo>
                    <a:pt x="0" y="891"/>
                  </a:lnTo>
                  <a:lnTo>
                    <a:pt x="0" y="909"/>
                  </a:lnTo>
                  <a:lnTo>
                    <a:pt x="8" y="926"/>
                  </a:lnTo>
                  <a:lnTo>
                    <a:pt x="44" y="970"/>
                  </a:lnTo>
                  <a:lnTo>
                    <a:pt x="79" y="1015"/>
                  </a:lnTo>
                  <a:lnTo>
                    <a:pt x="97" y="1041"/>
                  </a:lnTo>
                  <a:lnTo>
                    <a:pt x="97" y="1059"/>
                  </a:lnTo>
                  <a:lnTo>
                    <a:pt x="97" y="1059"/>
                  </a:lnTo>
                  <a:lnTo>
                    <a:pt x="105" y="1103"/>
                  </a:lnTo>
                  <a:lnTo>
                    <a:pt x="123" y="1129"/>
                  </a:lnTo>
                  <a:lnTo>
                    <a:pt x="150" y="1156"/>
                  </a:lnTo>
                  <a:lnTo>
                    <a:pt x="202" y="1165"/>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7" name="Freeform 19"/>
            <p:cNvSpPr>
              <a:spLocks noChangeArrowheads="1"/>
            </p:cNvSpPr>
            <p:nvPr/>
          </p:nvSpPr>
          <p:spPr bwMode="auto">
            <a:xfrm>
              <a:off x="6576963" y="3991548"/>
              <a:ext cx="668832" cy="357506"/>
            </a:xfrm>
            <a:custGeom>
              <a:avLst/>
              <a:gdLst>
                <a:gd name="T0" fmla="*/ 124 w 1863"/>
                <a:gd name="T1" fmla="*/ 433 h 1025"/>
                <a:gd name="T2" fmla="*/ 53 w 1863"/>
                <a:gd name="T3" fmla="*/ 512 h 1025"/>
                <a:gd name="T4" fmla="*/ 44 w 1863"/>
                <a:gd name="T5" fmla="*/ 583 h 1025"/>
                <a:gd name="T6" fmla="*/ 44 w 1863"/>
                <a:gd name="T7" fmla="*/ 689 h 1025"/>
                <a:gd name="T8" fmla="*/ 186 w 1863"/>
                <a:gd name="T9" fmla="*/ 839 h 1025"/>
                <a:gd name="T10" fmla="*/ 212 w 1863"/>
                <a:gd name="T11" fmla="*/ 883 h 1025"/>
                <a:gd name="T12" fmla="*/ 265 w 1863"/>
                <a:gd name="T13" fmla="*/ 945 h 1025"/>
                <a:gd name="T14" fmla="*/ 486 w 1863"/>
                <a:gd name="T15" fmla="*/ 953 h 1025"/>
                <a:gd name="T16" fmla="*/ 671 w 1863"/>
                <a:gd name="T17" fmla="*/ 971 h 1025"/>
                <a:gd name="T18" fmla="*/ 847 w 1863"/>
                <a:gd name="T19" fmla="*/ 1006 h 1025"/>
                <a:gd name="T20" fmla="*/ 1033 w 1863"/>
                <a:gd name="T21" fmla="*/ 1015 h 1025"/>
                <a:gd name="T22" fmla="*/ 1103 w 1863"/>
                <a:gd name="T23" fmla="*/ 962 h 1025"/>
                <a:gd name="T24" fmla="*/ 1095 w 1863"/>
                <a:gd name="T25" fmla="*/ 936 h 1025"/>
                <a:gd name="T26" fmla="*/ 1192 w 1863"/>
                <a:gd name="T27" fmla="*/ 892 h 1025"/>
                <a:gd name="T28" fmla="*/ 1227 w 1863"/>
                <a:gd name="T29" fmla="*/ 830 h 1025"/>
                <a:gd name="T30" fmla="*/ 1236 w 1863"/>
                <a:gd name="T31" fmla="*/ 803 h 1025"/>
                <a:gd name="T32" fmla="*/ 1465 w 1863"/>
                <a:gd name="T33" fmla="*/ 786 h 1025"/>
                <a:gd name="T34" fmla="*/ 1545 w 1863"/>
                <a:gd name="T35" fmla="*/ 803 h 1025"/>
                <a:gd name="T36" fmla="*/ 1633 w 1863"/>
                <a:gd name="T37" fmla="*/ 795 h 1025"/>
                <a:gd name="T38" fmla="*/ 1642 w 1863"/>
                <a:gd name="T39" fmla="*/ 733 h 1025"/>
                <a:gd name="T40" fmla="*/ 1624 w 1863"/>
                <a:gd name="T41" fmla="*/ 706 h 1025"/>
                <a:gd name="T42" fmla="*/ 1545 w 1863"/>
                <a:gd name="T43" fmla="*/ 600 h 1025"/>
                <a:gd name="T44" fmla="*/ 1545 w 1863"/>
                <a:gd name="T45" fmla="*/ 494 h 1025"/>
                <a:gd name="T46" fmla="*/ 1580 w 1863"/>
                <a:gd name="T47" fmla="*/ 468 h 1025"/>
                <a:gd name="T48" fmla="*/ 1730 w 1863"/>
                <a:gd name="T49" fmla="*/ 283 h 1025"/>
                <a:gd name="T50" fmla="*/ 1800 w 1863"/>
                <a:gd name="T51" fmla="*/ 230 h 1025"/>
                <a:gd name="T52" fmla="*/ 1853 w 1863"/>
                <a:gd name="T53" fmla="*/ 186 h 1025"/>
                <a:gd name="T54" fmla="*/ 1739 w 1863"/>
                <a:gd name="T55" fmla="*/ 124 h 1025"/>
                <a:gd name="T56" fmla="*/ 1677 w 1863"/>
                <a:gd name="T57" fmla="*/ 80 h 1025"/>
                <a:gd name="T58" fmla="*/ 1580 w 1863"/>
                <a:gd name="T59" fmla="*/ 36 h 1025"/>
                <a:gd name="T60" fmla="*/ 1368 w 1863"/>
                <a:gd name="T61" fmla="*/ 9 h 1025"/>
                <a:gd name="T62" fmla="*/ 1121 w 1863"/>
                <a:gd name="T63" fmla="*/ 53 h 1025"/>
                <a:gd name="T64" fmla="*/ 1042 w 1863"/>
                <a:gd name="T65" fmla="*/ 115 h 1025"/>
                <a:gd name="T66" fmla="*/ 874 w 1863"/>
                <a:gd name="T67" fmla="*/ 159 h 1025"/>
                <a:gd name="T68" fmla="*/ 618 w 1863"/>
                <a:gd name="T69" fmla="*/ 150 h 1025"/>
                <a:gd name="T70" fmla="*/ 494 w 1863"/>
                <a:gd name="T71" fmla="*/ 150 h 1025"/>
                <a:gd name="T72" fmla="*/ 247 w 1863"/>
                <a:gd name="T73" fmla="*/ 115 h 1025"/>
                <a:gd name="T74" fmla="*/ 212 w 1863"/>
                <a:gd name="T75" fmla="*/ 106 h 1025"/>
                <a:gd name="T76" fmla="*/ 106 w 1863"/>
                <a:gd name="T77" fmla="*/ 9 h 1025"/>
                <a:gd name="T78" fmla="*/ 71 w 1863"/>
                <a:gd name="T79" fmla="*/ 18 h 1025"/>
                <a:gd name="T80" fmla="*/ 36 w 1863"/>
                <a:gd name="T81" fmla="*/ 44 h 1025"/>
                <a:gd name="T82" fmla="*/ 0 w 1863"/>
                <a:gd name="T83" fmla="*/ 124 h 1025"/>
                <a:gd name="T84" fmla="*/ 27 w 1863"/>
                <a:gd name="T85" fmla="*/ 212 h 1025"/>
                <a:gd name="T86" fmla="*/ 106 w 1863"/>
                <a:gd name="T87" fmla="*/ 292 h 1025"/>
                <a:gd name="T88" fmla="*/ 159 w 1863"/>
                <a:gd name="T89" fmla="*/ 40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3" h="1025">
                  <a:moveTo>
                    <a:pt x="142" y="424"/>
                  </a:moveTo>
                  <a:lnTo>
                    <a:pt x="142" y="424"/>
                  </a:lnTo>
                  <a:lnTo>
                    <a:pt x="124" y="433"/>
                  </a:lnTo>
                  <a:lnTo>
                    <a:pt x="106" y="442"/>
                  </a:lnTo>
                  <a:lnTo>
                    <a:pt x="71" y="468"/>
                  </a:lnTo>
                  <a:lnTo>
                    <a:pt x="53" y="512"/>
                  </a:lnTo>
                  <a:lnTo>
                    <a:pt x="44" y="547"/>
                  </a:lnTo>
                  <a:lnTo>
                    <a:pt x="44" y="547"/>
                  </a:lnTo>
                  <a:lnTo>
                    <a:pt x="44" y="583"/>
                  </a:lnTo>
                  <a:lnTo>
                    <a:pt x="36" y="627"/>
                  </a:lnTo>
                  <a:lnTo>
                    <a:pt x="36" y="662"/>
                  </a:lnTo>
                  <a:lnTo>
                    <a:pt x="44" y="689"/>
                  </a:lnTo>
                  <a:lnTo>
                    <a:pt x="44" y="689"/>
                  </a:lnTo>
                  <a:lnTo>
                    <a:pt x="133" y="777"/>
                  </a:lnTo>
                  <a:lnTo>
                    <a:pt x="186" y="839"/>
                  </a:lnTo>
                  <a:lnTo>
                    <a:pt x="203" y="865"/>
                  </a:lnTo>
                  <a:lnTo>
                    <a:pt x="212" y="883"/>
                  </a:lnTo>
                  <a:lnTo>
                    <a:pt x="212" y="883"/>
                  </a:lnTo>
                  <a:lnTo>
                    <a:pt x="221" y="900"/>
                  </a:lnTo>
                  <a:lnTo>
                    <a:pt x="239" y="927"/>
                  </a:lnTo>
                  <a:lnTo>
                    <a:pt x="265" y="945"/>
                  </a:lnTo>
                  <a:lnTo>
                    <a:pt x="265" y="962"/>
                  </a:lnTo>
                  <a:lnTo>
                    <a:pt x="265" y="962"/>
                  </a:lnTo>
                  <a:lnTo>
                    <a:pt x="486" y="953"/>
                  </a:lnTo>
                  <a:lnTo>
                    <a:pt x="600" y="953"/>
                  </a:lnTo>
                  <a:lnTo>
                    <a:pt x="636" y="962"/>
                  </a:lnTo>
                  <a:lnTo>
                    <a:pt x="671" y="971"/>
                  </a:lnTo>
                  <a:lnTo>
                    <a:pt x="671" y="971"/>
                  </a:lnTo>
                  <a:lnTo>
                    <a:pt x="742" y="989"/>
                  </a:lnTo>
                  <a:lnTo>
                    <a:pt x="847" y="1006"/>
                  </a:lnTo>
                  <a:lnTo>
                    <a:pt x="980" y="1024"/>
                  </a:lnTo>
                  <a:lnTo>
                    <a:pt x="980" y="1024"/>
                  </a:lnTo>
                  <a:lnTo>
                    <a:pt x="1033" y="1015"/>
                  </a:lnTo>
                  <a:lnTo>
                    <a:pt x="1077" y="1006"/>
                  </a:lnTo>
                  <a:lnTo>
                    <a:pt x="1095" y="980"/>
                  </a:lnTo>
                  <a:lnTo>
                    <a:pt x="1103" y="962"/>
                  </a:lnTo>
                  <a:lnTo>
                    <a:pt x="1095" y="953"/>
                  </a:lnTo>
                  <a:lnTo>
                    <a:pt x="1095" y="953"/>
                  </a:lnTo>
                  <a:lnTo>
                    <a:pt x="1095" y="936"/>
                  </a:lnTo>
                  <a:lnTo>
                    <a:pt x="1103" y="927"/>
                  </a:lnTo>
                  <a:lnTo>
                    <a:pt x="1139" y="900"/>
                  </a:lnTo>
                  <a:lnTo>
                    <a:pt x="1192" y="892"/>
                  </a:lnTo>
                  <a:lnTo>
                    <a:pt x="1245" y="883"/>
                  </a:lnTo>
                  <a:lnTo>
                    <a:pt x="1245" y="883"/>
                  </a:lnTo>
                  <a:lnTo>
                    <a:pt x="1227" y="830"/>
                  </a:lnTo>
                  <a:lnTo>
                    <a:pt x="1227" y="812"/>
                  </a:lnTo>
                  <a:lnTo>
                    <a:pt x="1236" y="803"/>
                  </a:lnTo>
                  <a:lnTo>
                    <a:pt x="1236" y="803"/>
                  </a:lnTo>
                  <a:lnTo>
                    <a:pt x="1289" y="786"/>
                  </a:lnTo>
                  <a:lnTo>
                    <a:pt x="1368" y="777"/>
                  </a:lnTo>
                  <a:lnTo>
                    <a:pt x="1465" y="786"/>
                  </a:lnTo>
                  <a:lnTo>
                    <a:pt x="1509" y="786"/>
                  </a:lnTo>
                  <a:lnTo>
                    <a:pt x="1545" y="803"/>
                  </a:lnTo>
                  <a:lnTo>
                    <a:pt x="1545" y="803"/>
                  </a:lnTo>
                  <a:lnTo>
                    <a:pt x="1571" y="812"/>
                  </a:lnTo>
                  <a:lnTo>
                    <a:pt x="1606" y="803"/>
                  </a:lnTo>
                  <a:lnTo>
                    <a:pt x="1633" y="795"/>
                  </a:lnTo>
                  <a:lnTo>
                    <a:pt x="1659" y="777"/>
                  </a:lnTo>
                  <a:lnTo>
                    <a:pt x="1659" y="777"/>
                  </a:lnTo>
                  <a:lnTo>
                    <a:pt x="1642" y="733"/>
                  </a:lnTo>
                  <a:lnTo>
                    <a:pt x="1633" y="715"/>
                  </a:lnTo>
                  <a:lnTo>
                    <a:pt x="1624" y="706"/>
                  </a:lnTo>
                  <a:lnTo>
                    <a:pt x="1624" y="706"/>
                  </a:lnTo>
                  <a:lnTo>
                    <a:pt x="1597" y="697"/>
                  </a:lnTo>
                  <a:lnTo>
                    <a:pt x="1580" y="671"/>
                  </a:lnTo>
                  <a:lnTo>
                    <a:pt x="1545" y="600"/>
                  </a:lnTo>
                  <a:lnTo>
                    <a:pt x="1536" y="556"/>
                  </a:lnTo>
                  <a:lnTo>
                    <a:pt x="1536" y="521"/>
                  </a:lnTo>
                  <a:lnTo>
                    <a:pt x="1545" y="494"/>
                  </a:lnTo>
                  <a:lnTo>
                    <a:pt x="1562" y="486"/>
                  </a:lnTo>
                  <a:lnTo>
                    <a:pt x="1562" y="486"/>
                  </a:lnTo>
                  <a:lnTo>
                    <a:pt x="1580" y="468"/>
                  </a:lnTo>
                  <a:lnTo>
                    <a:pt x="1606" y="442"/>
                  </a:lnTo>
                  <a:lnTo>
                    <a:pt x="1668" y="362"/>
                  </a:lnTo>
                  <a:lnTo>
                    <a:pt x="1730" y="283"/>
                  </a:lnTo>
                  <a:lnTo>
                    <a:pt x="1765" y="247"/>
                  </a:lnTo>
                  <a:lnTo>
                    <a:pt x="1800" y="230"/>
                  </a:lnTo>
                  <a:lnTo>
                    <a:pt x="1800" y="230"/>
                  </a:lnTo>
                  <a:lnTo>
                    <a:pt x="1818" y="221"/>
                  </a:lnTo>
                  <a:lnTo>
                    <a:pt x="1836" y="203"/>
                  </a:lnTo>
                  <a:lnTo>
                    <a:pt x="1853" y="186"/>
                  </a:lnTo>
                  <a:lnTo>
                    <a:pt x="1862" y="168"/>
                  </a:lnTo>
                  <a:lnTo>
                    <a:pt x="1862" y="168"/>
                  </a:lnTo>
                  <a:lnTo>
                    <a:pt x="1739" y="124"/>
                  </a:lnTo>
                  <a:lnTo>
                    <a:pt x="1703" y="97"/>
                  </a:lnTo>
                  <a:lnTo>
                    <a:pt x="1677" y="80"/>
                  </a:lnTo>
                  <a:lnTo>
                    <a:pt x="1677" y="80"/>
                  </a:lnTo>
                  <a:lnTo>
                    <a:pt x="1659" y="62"/>
                  </a:lnTo>
                  <a:lnTo>
                    <a:pt x="1642" y="53"/>
                  </a:lnTo>
                  <a:lnTo>
                    <a:pt x="1580" y="36"/>
                  </a:lnTo>
                  <a:lnTo>
                    <a:pt x="1439" y="9"/>
                  </a:lnTo>
                  <a:lnTo>
                    <a:pt x="1439" y="9"/>
                  </a:lnTo>
                  <a:lnTo>
                    <a:pt x="1368" y="9"/>
                  </a:lnTo>
                  <a:lnTo>
                    <a:pt x="1262" y="18"/>
                  </a:lnTo>
                  <a:lnTo>
                    <a:pt x="1156" y="36"/>
                  </a:lnTo>
                  <a:lnTo>
                    <a:pt x="1121" y="53"/>
                  </a:lnTo>
                  <a:lnTo>
                    <a:pt x="1086" y="71"/>
                  </a:lnTo>
                  <a:lnTo>
                    <a:pt x="1086" y="71"/>
                  </a:lnTo>
                  <a:lnTo>
                    <a:pt x="1042" y="115"/>
                  </a:lnTo>
                  <a:lnTo>
                    <a:pt x="989" y="142"/>
                  </a:lnTo>
                  <a:lnTo>
                    <a:pt x="936" y="159"/>
                  </a:lnTo>
                  <a:lnTo>
                    <a:pt x="874" y="159"/>
                  </a:lnTo>
                  <a:lnTo>
                    <a:pt x="874" y="159"/>
                  </a:lnTo>
                  <a:lnTo>
                    <a:pt x="706" y="150"/>
                  </a:lnTo>
                  <a:lnTo>
                    <a:pt x="618" y="150"/>
                  </a:lnTo>
                  <a:lnTo>
                    <a:pt x="565" y="150"/>
                  </a:lnTo>
                  <a:lnTo>
                    <a:pt x="565" y="150"/>
                  </a:lnTo>
                  <a:lnTo>
                    <a:pt x="494" y="150"/>
                  </a:lnTo>
                  <a:lnTo>
                    <a:pt x="397" y="133"/>
                  </a:lnTo>
                  <a:lnTo>
                    <a:pt x="300" y="115"/>
                  </a:lnTo>
                  <a:lnTo>
                    <a:pt x="247" y="115"/>
                  </a:lnTo>
                  <a:lnTo>
                    <a:pt x="247" y="115"/>
                  </a:lnTo>
                  <a:lnTo>
                    <a:pt x="230" y="115"/>
                  </a:lnTo>
                  <a:lnTo>
                    <a:pt x="212" y="106"/>
                  </a:lnTo>
                  <a:lnTo>
                    <a:pt x="177" y="62"/>
                  </a:lnTo>
                  <a:lnTo>
                    <a:pt x="133" y="27"/>
                  </a:lnTo>
                  <a:lnTo>
                    <a:pt x="106" y="9"/>
                  </a:lnTo>
                  <a:lnTo>
                    <a:pt x="80" y="0"/>
                  </a:lnTo>
                  <a:lnTo>
                    <a:pt x="80" y="0"/>
                  </a:lnTo>
                  <a:lnTo>
                    <a:pt x="71" y="18"/>
                  </a:lnTo>
                  <a:lnTo>
                    <a:pt x="53" y="27"/>
                  </a:lnTo>
                  <a:lnTo>
                    <a:pt x="53" y="27"/>
                  </a:lnTo>
                  <a:lnTo>
                    <a:pt x="36" y="44"/>
                  </a:lnTo>
                  <a:lnTo>
                    <a:pt x="18" y="71"/>
                  </a:lnTo>
                  <a:lnTo>
                    <a:pt x="9" y="97"/>
                  </a:lnTo>
                  <a:lnTo>
                    <a:pt x="0" y="124"/>
                  </a:lnTo>
                  <a:lnTo>
                    <a:pt x="9" y="150"/>
                  </a:lnTo>
                  <a:lnTo>
                    <a:pt x="18" y="186"/>
                  </a:lnTo>
                  <a:lnTo>
                    <a:pt x="27" y="212"/>
                  </a:lnTo>
                  <a:lnTo>
                    <a:pt x="53" y="230"/>
                  </a:lnTo>
                  <a:lnTo>
                    <a:pt x="53" y="230"/>
                  </a:lnTo>
                  <a:lnTo>
                    <a:pt x="106" y="292"/>
                  </a:lnTo>
                  <a:lnTo>
                    <a:pt x="142" y="353"/>
                  </a:lnTo>
                  <a:lnTo>
                    <a:pt x="159" y="380"/>
                  </a:lnTo>
                  <a:lnTo>
                    <a:pt x="159" y="406"/>
                  </a:lnTo>
                  <a:lnTo>
                    <a:pt x="159" y="415"/>
                  </a:lnTo>
                  <a:lnTo>
                    <a:pt x="142" y="424"/>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8" name="Freeform 20"/>
            <p:cNvSpPr>
              <a:spLocks noChangeArrowheads="1"/>
            </p:cNvSpPr>
            <p:nvPr/>
          </p:nvSpPr>
          <p:spPr bwMode="auto">
            <a:xfrm>
              <a:off x="6386774" y="4213448"/>
              <a:ext cx="285284" cy="200327"/>
            </a:xfrm>
            <a:custGeom>
              <a:avLst/>
              <a:gdLst>
                <a:gd name="T0" fmla="*/ 176 w 795"/>
                <a:gd name="T1" fmla="*/ 573 h 574"/>
                <a:gd name="T2" fmla="*/ 185 w 795"/>
                <a:gd name="T3" fmla="*/ 564 h 574"/>
                <a:gd name="T4" fmla="*/ 194 w 795"/>
                <a:gd name="T5" fmla="*/ 564 h 574"/>
                <a:gd name="T6" fmla="*/ 212 w 795"/>
                <a:gd name="T7" fmla="*/ 564 h 574"/>
                <a:gd name="T8" fmla="*/ 212 w 795"/>
                <a:gd name="T9" fmla="*/ 564 h 574"/>
                <a:gd name="T10" fmla="*/ 309 w 795"/>
                <a:gd name="T11" fmla="*/ 564 h 574"/>
                <a:gd name="T12" fmla="*/ 309 w 795"/>
                <a:gd name="T13" fmla="*/ 564 h 574"/>
                <a:gd name="T14" fmla="*/ 335 w 795"/>
                <a:gd name="T15" fmla="*/ 556 h 574"/>
                <a:gd name="T16" fmla="*/ 344 w 795"/>
                <a:gd name="T17" fmla="*/ 556 h 574"/>
                <a:gd name="T18" fmla="*/ 379 w 795"/>
                <a:gd name="T19" fmla="*/ 556 h 574"/>
                <a:gd name="T20" fmla="*/ 406 w 795"/>
                <a:gd name="T21" fmla="*/ 547 h 574"/>
                <a:gd name="T22" fmla="*/ 459 w 795"/>
                <a:gd name="T23" fmla="*/ 494 h 574"/>
                <a:gd name="T24" fmla="*/ 503 w 795"/>
                <a:gd name="T25" fmla="*/ 467 h 574"/>
                <a:gd name="T26" fmla="*/ 512 w 795"/>
                <a:gd name="T27" fmla="*/ 467 h 574"/>
                <a:gd name="T28" fmla="*/ 573 w 795"/>
                <a:gd name="T29" fmla="*/ 459 h 574"/>
                <a:gd name="T30" fmla="*/ 741 w 795"/>
                <a:gd name="T31" fmla="*/ 379 h 574"/>
                <a:gd name="T32" fmla="*/ 794 w 795"/>
                <a:gd name="T33" fmla="*/ 344 h 574"/>
                <a:gd name="T34" fmla="*/ 794 w 795"/>
                <a:gd name="T35" fmla="*/ 326 h 574"/>
                <a:gd name="T36" fmla="*/ 794 w 795"/>
                <a:gd name="T37" fmla="*/ 309 h 574"/>
                <a:gd name="T38" fmla="*/ 750 w 795"/>
                <a:gd name="T39" fmla="*/ 264 h 574"/>
                <a:gd name="T40" fmla="*/ 741 w 795"/>
                <a:gd name="T41" fmla="*/ 247 h 574"/>
                <a:gd name="T42" fmla="*/ 715 w 795"/>
                <a:gd name="T43" fmla="*/ 203 h 574"/>
                <a:gd name="T44" fmla="*/ 573 w 795"/>
                <a:gd name="T45" fmla="*/ 53 h 574"/>
                <a:gd name="T46" fmla="*/ 565 w 795"/>
                <a:gd name="T47" fmla="*/ 35 h 574"/>
                <a:gd name="T48" fmla="*/ 565 w 795"/>
                <a:gd name="T49" fmla="*/ 26 h 574"/>
                <a:gd name="T50" fmla="*/ 565 w 795"/>
                <a:gd name="T51" fmla="*/ 0 h 574"/>
                <a:gd name="T52" fmla="*/ 238 w 795"/>
                <a:gd name="T53" fmla="*/ 53 h 574"/>
                <a:gd name="T54" fmla="*/ 53 w 795"/>
                <a:gd name="T55" fmla="*/ 88 h 574"/>
                <a:gd name="T56" fmla="*/ 35 w 795"/>
                <a:gd name="T57" fmla="*/ 79 h 574"/>
                <a:gd name="T58" fmla="*/ 0 w 795"/>
                <a:gd name="T59" fmla="*/ 247 h 574"/>
                <a:gd name="T60" fmla="*/ 9 w 795"/>
                <a:gd name="T61" fmla="*/ 388 h 574"/>
                <a:gd name="T62" fmla="*/ 26 w 795"/>
                <a:gd name="T63" fmla="*/ 432 h 574"/>
                <a:gd name="T64" fmla="*/ 115 w 795"/>
                <a:gd name="T65" fmla="*/ 52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5" h="574">
                  <a:moveTo>
                    <a:pt x="176" y="573"/>
                  </a:moveTo>
                  <a:lnTo>
                    <a:pt x="176" y="573"/>
                  </a:lnTo>
                  <a:lnTo>
                    <a:pt x="176" y="573"/>
                  </a:lnTo>
                  <a:lnTo>
                    <a:pt x="185" y="564"/>
                  </a:lnTo>
                  <a:lnTo>
                    <a:pt x="185" y="564"/>
                  </a:lnTo>
                  <a:lnTo>
                    <a:pt x="194" y="564"/>
                  </a:lnTo>
                  <a:lnTo>
                    <a:pt x="194" y="564"/>
                  </a:lnTo>
                  <a:lnTo>
                    <a:pt x="212" y="564"/>
                  </a:lnTo>
                  <a:lnTo>
                    <a:pt x="212" y="564"/>
                  </a:lnTo>
                  <a:lnTo>
                    <a:pt x="212" y="564"/>
                  </a:lnTo>
                  <a:lnTo>
                    <a:pt x="212" y="564"/>
                  </a:lnTo>
                  <a:lnTo>
                    <a:pt x="309" y="564"/>
                  </a:lnTo>
                  <a:lnTo>
                    <a:pt x="309" y="564"/>
                  </a:lnTo>
                  <a:lnTo>
                    <a:pt x="309" y="564"/>
                  </a:lnTo>
                  <a:lnTo>
                    <a:pt x="309" y="564"/>
                  </a:lnTo>
                  <a:lnTo>
                    <a:pt x="335" y="556"/>
                  </a:lnTo>
                  <a:lnTo>
                    <a:pt x="335" y="556"/>
                  </a:lnTo>
                  <a:lnTo>
                    <a:pt x="344" y="556"/>
                  </a:lnTo>
                  <a:lnTo>
                    <a:pt x="344" y="556"/>
                  </a:lnTo>
                  <a:lnTo>
                    <a:pt x="379" y="556"/>
                  </a:lnTo>
                  <a:lnTo>
                    <a:pt x="379" y="556"/>
                  </a:lnTo>
                  <a:lnTo>
                    <a:pt x="406" y="547"/>
                  </a:lnTo>
                  <a:lnTo>
                    <a:pt x="423" y="529"/>
                  </a:lnTo>
                  <a:lnTo>
                    <a:pt x="459" y="494"/>
                  </a:lnTo>
                  <a:lnTo>
                    <a:pt x="485" y="467"/>
                  </a:lnTo>
                  <a:lnTo>
                    <a:pt x="503" y="467"/>
                  </a:lnTo>
                  <a:lnTo>
                    <a:pt x="512" y="467"/>
                  </a:lnTo>
                  <a:lnTo>
                    <a:pt x="512" y="467"/>
                  </a:lnTo>
                  <a:lnTo>
                    <a:pt x="538" y="467"/>
                  </a:lnTo>
                  <a:lnTo>
                    <a:pt x="573" y="459"/>
                  </a:lnTo>
                  <a:lnTo>
                    <a:pt x="662" y="423"/>
                  </a:lnTo>
                  <a:lnTo>
                    <a:pt x="741" y="379"/>
                  </a:lnTo>
                  <a:lnTo>
                    <a:pt x="776" y="361"/>
                  </a:lnTo>
                  <a:lnTo>
                    <a:pt x="794" y="344"/>
                  </a:lnTo>
                  <a:lnTo>
                    <a:pt x="794" y="344"/>
                  </a:lnTo>
                  <a:lnTo>
                    <a:pt x="794" y="326"/>
                  </a:lnTo>
                  <a:lnTo>
                    <a:pt x="794" y="326"/>
                  </a:lnTo>
                  <a:lnTo>
                    <a:pt x="794" y="309"/>
                  </a:lnTo>
                  <a:lnTo>
                    <a:pt x="768" y="291"/>
                  </a:lnTo>
                  <a:lnTo>
                    <a:pt x="750" y="264"/>
                  </a:lnTo>
                  <a:lnTo>
                    <a:pt x="741" y="247"/>
                  </a:lnTo>
                  <a:lnTo>
                    <a:pt x="741" y="247"/>
                  </a:lnTo>
                  <a:lnTo>
                    <a:pt x="732" y="229"/>
                  </a:lnTo>
                  <a:lnTo>
                    <a:pt x="715" y="203"/>
                  </a:lnTo>
                  <a:lnTo>
                    <a:pt x="662" y="141"/>
                  </a:lnTo>
                  <a:lnTo>
                    <a:pt x="573" y="53"/>
                  </a:lnTo>
                  <a:lnTo>
                    <a:pt x="573" y="53"/>
                  </a:lnTo>
                  <a:lnTo>
                    <a:pt x="565" y="35"/>
                  </a:lnTo>
                  <a:lnTo>
                    <a:pt x="565" y="35"/>
                  </a:lnTo>
                  <a:lnTo>
                    <a:pt x="565" y="26"/>
                  </a:lnTo>
                  <a:lnTo>
                    <a:pt x="565" y="26"/>
                  </a:lnTo>
                  <a:lnTo>
                    <a:pt x="565" y="0"/>
                  </a:lnTo>
                  <a:lnTo>
                    <a:pt x="565" y="0"/>
                  </a:lnTo>
                  <a:lnTo>
                    <a:pt x="238" y="53"/>
                  </a:lnTo>
                  <a:lnTo>
                    <a:pt x="53" y="88"/>
                  </a:lnTo>
                  <a:lnTo>
                    <a:pt x="53" y="88"/>
                  </a:lnTo>
                  <a:lnTo>
                    <a:pt x="35" y="79"/>
                  </a:lnTo>
                  <a:lnTo>
                    <a:pt x="35" y="79"/>
                  </a:lnTo>
                  <a:lnTo>
                    <a:pt x="18" y="159"/>
                  </a:lnTo>
                  <a:lnTo>
                    <a:pt x="0" y="247"/>
                  </a:lnTo>
                  <a:lnTo>
                    <a:pt x="0" y="326"/>
                  </a:lnTo>
                  <a:lnTo>
                    <a:pt x="9" y="388"/>
                  </a:lnTo>
                  <a:lnTo>
                    <a:pt x="9" y="388"/>
                  </a:lnTo>
                  <a:lnTo>
                    <a:pt x="26" y="432"/>
                  </a:lnTo>
                  <a:lnTo>
                    <a:pt x="62" y="476"/>
                  </a:lnTo>
                  <a:lnTo>
                    <a:pt x="115" y="520"/>
                  </a:lnTo>
                  <a:lnTo>
                    <a:pt x="176" y="573"/>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19" name="Freeform 30"/>
            <p:cNvSpPr>
              <a:spLocks noChangeArrowheads="1"/>
            </p:cNvSpPr>
            <p:nvPr/>
          </p:nvSpPr>
          <p:spPr bwMode="auto">
            <a:xfrm>
              <a:off x="6355076" y="4299743"/>
              <a:ext cx="675172" cy="824422"/>
            </a:xfrm>
            <a:custGeom>
              <a:avLst/>
              <a:gdLst>
                <a:gd name="T0" fmla="*/ 1376 w 1880"/>
                <a:gd name="T1" fmla="*/ 2206 h 2357"/>
                <a:gd name="T2" fmla="*/ 1138 w 1880"/>
                <a:gd name="T3" fmla="*/ 2162 h 2357"/>
                <a:gd name="T4" fmla="*/ 961 w 1880"/>
                <a:gd name="T5" fmla="*/ 2188 h 2357"/>
                <a:gd name="T6" fmla="*/ 1050 w 1880"/>
                <a:gd name="T7" fmla="*/ 2268 h 2357"/>
                <a:gd name="T8" fmla="*/ 1394 w 1880"/>
                <a:gd name="T9" fmla="*/ 2356 h 2357"/>
                <a:gd name="T10" fmla="*/ 1782 w 1880"/>
                <a:gd name="T11" fmla="*/ 2250 h 2357"/>
                <a:gd name="T12" fmla="*/ 1729 w 1880"/>
                <a:gd name="T13" fmla="*/ 2223 h 2357"/>
                <a:gd name="T14" fmla="*/ 1862 w 1880"/>
                <a:gd name="T15" fmla="*/ 0 h 2357"/>
                <a:gd name="T16" fmla="*/ 1712 w 1880"/>
                <a:gd name="T17" fmla="*/ 70 h 2357"/>
                <a:gd name="T18" fmla="*/ 1650 w 1880"/>
                <a:gd name="T19" fmla="*/ 132 h 2357"/>
                <a:gd name="T20" fmla="*/ 1288 w 1880"/>
                <a:gd name="T21" fmla="*/ 88 h 2357"/>
                <a:gd name="T22" fmla="*/ 882 w 1880"/>
                <a:gd name="T23" fmla="*/ 79 h 2357"/>
                <a:gd name="T24" fmla="*/ 829 w 1880"/>
                <a:gd name="T25" fmla="*/ 132 h 2357"/>
                <a:gd name="T26" fmla="*/ 600 w 1880"/>
                <a:gd name="T27" fmla="*/ 220 h 2357"/>
                <a:gd name="T28" fmla="*/ 494 w 1880"/>
                <a:gd name="T29" fmla="*/ 300 h 2357"/>
                <a:gd name="T30" fmla="*/ 282 w 1880"/>
                <a:gd name="T31" fmla="*/ 317 h 2357"/>
                <a:gd name="T32" fmla="*/ 220 w 1880"/>
                <a:gd name="T33" fmla="*/ 414 h 2357"/>
                <a:gd name="T34" fmla="*/ 132 w 1880"/>
                <a:gd name="T35" fmla="*/ 538 h 2357"/>
                <a:gd name="T36" fmla="*/ 79 w 1880"/>
                <a:gd name="T37" fmla="*/ 617 h 2357"/>
                <a:gd name="T38" fmla="*/ 0 w 1880"/>
                <a:gd name="T39" fmla="*/ 776 h 2357"/>
                <a:gd name="T40" fmla="*/ 106 w 1880"/>
                <a:gd name="T41" fmla="*/ 847 h 2357"/>
                <a:gd name="T42" fmla="*/ 167 w 1880"/>
                <a:gd name="T43" fmla="*/ 1041 h 2357"/>
                <a:gd name="T44" fmla="*/ 238 w 1880"/>
                <a:gd name="T45" fmla="*/ 1147 h 2357"/>
                <a:gd name="T46" fmla="*/ 379 w 1880"/>
                <a:gd name="T47" fmla="*/ 1112 h 2357"/>
                <a:gd name="T48" fmla="*/ 582 w 1880"/>
                <a:gd name="T49" fmla="*/ 1129 h 2357"/>
                <a:gd name="T50" fmla="*/ 644 w 1880"/>
                <a:gd name="T51" fmla="*/ 1217 h 2357"/>
                <a:gd name="T52" fmla="*/ 423 w 1880"/>
                <a:gd name="T53" fmla="*/ 1200 h 2357"/>
                <a:gd name="T54" fmla="*/ 291 w 1880"/>
                <a:gd name="T55" fmla="*/ 1297 h 2357"/>
                <a:gd name="T56" fmla="*/ 388 w 1880"/>
                <a:gd name="T57" fmla="*/ 1482 h 2357"/>
                <a:gd name="T58" fmla="*/ 423 w 1880"/>
                <a:gd name="T59" fmla="*/ 1623 h 2357"/>
                <a:gd name="T60" fmla="*/ 547 w 1880"/>
                <a:gd name="T61" fmla="*/ 1685 h 2357"/>
                <a:gd name="T62" fmla="*/ 794 w 1880"/>
                <a:gd name="T63" fmla="*/ 1826 h 2357"/>
                <a:gd name="T64" fmla="*/ 838 w 1880"/>
                <a:gd name="T65" fmla="*/ 1765 h 2357"/>
                <a:gd name="T66" fmla="*/ 767 w 1880"/>
                <a:gd name="T67" fmla="*/ 1526 h 2357"/>
                <a:gd name="T68" fmla="*/ 891 w 1880"/>
                <a:gd name="T69" fmla="*/ 1535 h 2357"/>
                <a:gd name="T70" fmla="*/ 988 w 1880"/>
                <a:gd name="T71" fmla="*/ 1491 h 2357"/>
                <a:gd name="T72" fmla="*/ 909 w 1880"/>
                <a:gd name="T73" fmla="*/ 1403 h 2357"/>
                <a:gd name="T74" fmla="*/ 803 w 1880"/>
                <a:gd name="T75" fmla="*/ 1359 h 2357"/>
                <a:gd name="T76" fmla="*/ 944 w 1880"/>
                <a:gd name="T77" fmla="*/ 1341 h 2357"/>
                <a:gd name="T78" fmla="*/ 1076 w 1880"/>
                <a:gd name="T79" fmla="*/ 1350 h 2357"/>
                <a:gd name="T80" fmla="*/ 1191 w 1880"/>
                <a:gd name="T81" fmla="*/ 1279 h 2357"/>
                <a:gd name="T82" fmla="*/ 1120 w 1880"/>
                <a:gd name="T83" fmla="*/ 1094 h 2357"/>
                <a:gd name="T84" fmla="*/ 944 w 1880"/>
                <a:gd name="T85" fmla="*/ 1085 h 2357"/>
                <a:gd name="T86" fmla="*/ 820 w 1880"/>
                <a:gd name="T87" fmla="*/ 1076 h 2357"/>
                <a:gd name="T88" fmla="*/ 829 w 1880"/>
                <a:gd name="T89" fmla="*/ 997 h 2357"/>
                <a:gd name="T90" fmla="*/ 909 w 1880"/>
                <a:gd name="T91" fmla="*/ 882 h 2357"/>
                <a:gd name="T92" fmla="*/ 670 w 1880"/>
                <a:gd name="T93" fmla="*/ 582 h 2357"/>
                <a:gd name="T94" fmla="*/ 741 w 1880"/>
                <a:gd name="T95" fmla="*/ 467 h 2357"/>
                <a:gd name="T96" fmla="*/ 847 w 1880"/>
                <a:gd name="T97" fmla="*/ 529 h 2357"/>
                <a:gd name="T98" fmla="*/ 1067 w 1880"/>
                <a:gd name="T99" fmla="*/ 538 h 2357"/>
                <a:gd name="T100" fmla="*/ 1059 w 1880"/>
                <a:gd name="T101" fmla="*/ 397 h 2357"/>
                <a:gd name="T102" fmla="*/ 1164 w 1880"/>
                <a:gd name="T103" fmla="*/ 300 h 2357"/>
                <a:gd name="T104" fmla="*/ 1288 w 1880"/>
                <a:gd name="T105" fmla="*/ 362 h 2357"/>
                <a:gd name="T106" fmla="*/ 1376 w 1880"/>
                <a:gd name="T107" fmla="*/ 326 h 2357"/>
                <a:gd name="T108" fmla="*/ 1526 w 1880"/>
                <a:gd name="T109" fmla="*/ 264 h 2357"/>
                <a:gd name="T110" fmla="*/ 1729 w 1880"/>
                <a:gd name="T111" fmla="*/ 353 h 2357"/>
                <a:gd name="T112" fmla="*/ 1800 w 1880"/>
                <a:gd name="T113" fmla="*/ 238 h 2357"/>
                <a:gd name="T114" fmla="*/ 1879 w 1880"/>
                <a:gd name="T115" fmla="*/ 11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0" h="2357">
                  <a:moveTo>
                    <a:pt x="1606" y="2215"/>
                  </a:moveTo>
                  <a:lnTo>
                    <a:pt x="1606" y="2215"/>
                  </a:lnTo>
                  <a:lnTo>
                    <a:pt x="1570" y="2206"/>
                  </a:lnTo>
                  <a:lnTo>
                    <a:pt x="1517" y="2206"/>
                  </a:lnTo>
                  <a:lnTo>
                    <a:pt x="1376" y="2206"/>
                  </a:lnTo>
                  <a:lnTo>
                    <a:pt x="1306" y="2206"/>
                  </a:lnTo>
                  <a:lnTo>
                    <a:pt x="1235" y="2197"/>
                  </a:lnTo>
                  <a:lnTo>
                    <a:pt x="1182" y="2188"/>
                  </a:lnTo>
                  <a:lnTo>
                    <a:pt x="1138" y="2162"/>
                  </a:lnTo>
                  <a:lnTo>
                    <a:pt x="1138" y="2162"/>
                  </a:lnTo>
                  <a:lnTo>
                    <a:pt x="1103" y="2144"/>
                  </a:lnTo>
                  <a:lnTo>
                    <a:pt x="1067" y="2144"/>
                  </a:lnTo>
                  <a:lnTo>
                    <a:pt x="1023" y="2153"/>
                  </a:lnTo>
                  <a:lnTo>
                    <a:pt x="988" y="2170"/>
                  </a:lnTo>
                  <a:lnTo>
                    <a:pt x="961" y="2188"/>
                  </a:lnTo>
                  <a:lnTo>
                    <a:pt x="944" y="2215"/>
                  </a:lnTo>
                  <a:lnTo>
                    <a:pt x="944" y="2232"/>
                  </a:lnTo>
                  <a:lnTo>
                    <a:pt x="961" y="2241"/>
                  </a:lnTo>
                  <a:lnTo>
                    <a:pt x="961" y="2241"/>
                  </a:lnTo>
                  <a:lnTo>
                    <a:pt x="1050" y="2268"/>
                  </a:lnTo>
                  <a:lnTo>
                    <a:pt x="1156" y="2303"/>
                  </a:lnTo>
                  <a:lnTo>
                    <a:pt x="1270" y="2338"/>
                  </a:lnTo>
                  <a:lnTo>
                    <a:pt x="1332" y="2347"/>
                  </a:lnTo>
                  <a:lnTo>
                    <a:pt x="1394" y="2356"/>
                  </a:lnTo>
                  <a:lnTo>
                    <a:pt x="1394" y="2356"/>
                  </a:lnTo>
                  <a:lnTo>
                    <a:pt x="1464" y="2347"/>
                  </a:lnTo>
                  <a:lnTo>
                    <a:pt x="1526" y="2338"/>
                  </a:lnTo>
                  <a:lnTo>
                    <a:pt x="1659" y="2312"/>
                  </a:lnTo>
                  <a:lnTo>
                    <a:pt x="1756" y="2268"/>
                  </a:lnTo>
                  <a:lnTo>
                    <a:pt x="1782" y="2250"/>
                  </a:lnTo>
                  <a:lnTo>
                    <a:pt x="1791" y="2232"/>
                  </a:lnTo>
                  <a:lnTo>
                    <a:pt x="1791" y="2232"/>
                  </a:lnTo>
                  <a:lnTo>
                    <a:pt x="1791" y="2215"/>
                  </a:lnTo>
                  <a:lnTo>
                    <a:pt x="1773" y="2215"/>
                  </a:lnTo>
                  <a:lnTo>
                    <a:pt x="1729" y="2223"/>
                  </a:lnTo>
                  <a:lnTo>
                    <a:pt x="1667" y="2232"/>
                  </a:lnTo>
                  <a:lnTo>
                    <a:pt x="1641" y="2223"/>
                  </a:lnTo>
                  <a:lnTo>
                    <a:pt x="1606" y="2215"/>
                  </a:lnTo>
                  <a:close/>
                  <a:moveTo>
                    <a:pt x="1862" y="0"/>
                  </a:moveTo>
                  <a:lnTo>
                    <a:pt x="1862" y="0"/>
                  </a:lnTo>
                  <a:lnTo>
                    <a:pt x="1809" y="9"/>
                  </a:lnTo>
                  <a:lnTo>
                    <a:pt x="1756" y="17"/>
                  </a:lnTo>
                  <a:lnTo>
                    <a:pt x="1720" y="44"/>
                  </a:lnTo>
                  <a:lnTo>
                    <a:pt x="1712" y="53"/>
                  </a:lnTo>
                  <a:lnTo>
                    <a:pt x="1712" y="70"/>
                  </a:lnTo>
                  <a:lnTo>
                    <a:pt x="1712" y="70"/>
                  </a:lnTo>
                  <a:lnTo>
                    <a:pt x="1720" y="79"/>
                  </a:lnTo>
                  <a:lnTo>
                    <a:pt x="1712" y="97"/>
                  </a:lnTo>
                  <a:lnTo>
                    <a:pt x="1694" y="123"/>
                  </a:lnTo>
                  <a:lnTo>
                    <a:pt x="1650" y="132"/>
                  </a:lnTo>
                  <a:lnTo>
                    <a:pt x="1597" y="141"/>
                  </a:lnTo>
                  <a:lnTo>
                    <a:pt x="1597" y="141"/>
                  </a:lnTo>
                  <a:lnTo>
                    <a:pt x="1464" y="123"/>
                  </a:lnTo>
                  <a:lnTo>
                    <a:pt x="1359" y="106"/>
                  </a:lnTo>
                  <a:lnTo>
                    <a:pt x="1288" y="88"/>
                  </a:lnTo>
                  <a:lnTo>
                    <a:pt x="1288" y="88"/>
                  </a:lnTo>
                  <a:lnTo>
                    <a:pt x="1253" y="79"/>
                  </a:lnTo>
                  <a:lnTo>
                    <a:pt x="1217" y="70"/>
                  </a:lnTo>
                  <a:lnTo>
                    <a:pt x="1103" y="70"/>
                  </a:lnTo>
                  <a:lnTo>
                    <a:pt x="882" y="79"/>
                  </a:lnTo>
                  <a:lnTo>
                    <a:pt x="882" y="79"/>
                  </a:lnTo>
                  <a:lnTo>
                    <a:pt x="882" y="97"/>
                  </a:lnTo>
                  <a:lnTo>
                    <a:pt x="882" y="97"/>
                  </a:lnTo>
                  <a:lnTo>
                    <a:pt x="864" y="114"/>
                  </a:lnTo>
                  <a:lnTo>
                    <a:pt x="829" y="132"/>
                  </a:lnTo>
                  <a:lnTo>
                    <a:pt x="750" y="176"/>
                  </a:lnTo>
                  <a:lnTo>
                    <a:pt x="661" y="212"/>
                  </a:lnTo>
                  <a:lnTo>
                    <a:pt x="626" y="220"/>
                  </a:lnTo>
                  <a:lnTo>
                    <a:pt x="600" y="220"/>
                  </a:lnTo>
                  <a:lnTo>
                    <a:pt x="600" y="220"/>
                  </a:lnTo>
                  <a:lnTo>
                    <a:pt x="591" y="220"/>
                  </a:lnTo>
                  <a:lnTo>
                    <a:pt x="573" y="220"/>
                  </a:lnTo>
                  <a:lnTo>
                    <a:pt x="547" y="247"/>
                  </a:lnTo>
                  <a:lnTo>
                    <a:pt x="511" y="282"/>
                  </a:lnTo>
                  <a:lnTo>
                    <a:pt x="494" y="300"/>
                  </a:lnTo>
                  <a:lnTo>
                    <a:pt x="467" y="309"/>
                  </a:lnTo>
                  <a:lnTo>
                    <a:pt x="467" y="309"/>
                  </a:lnTo>
                  <a:lnTo>
                    <a:pt x="397" y="317"/>
                  </a:lnTo>
                  <a:lnTo>
                    <a:pt x="335" y="317"/>
                  </a:lnTo>
                  <a:lnTo>
                    <a:pt x="282" y="317"/>
                  </a:lnTo>
                  <a:lnTo>
                    <a:pt x="264" y="326"/>
                  </a:lnTo>
                  <a:lnTo>
                    <a:pt x="256" y="335"/>
                  </a:lnTo>
                  <a:lnTo>
                    <a:pt x="256" y="335"/>
                  </a:lnTo>
                  <a:lnTo>
                    <a:pt x="247" y="370"/>
                  </a:lnTo>
                  <a:lnTo>
                    <a:pt x="220" y="414"/>
                  </a:lnTo>
                  <a:lnTo>
                    <a:pt x="185" y="467"/>
                  </a:lnTo>
                  <a:lnTo>
                    <a:pt x="150" y="503"/>
                  </a:lnTo>
                  <a:lnTo>
                    <a:pt x="150" y="503"/>
                  </a:lnTo>
                  <a:lnTo>
                    <a:pt x="141" y="520"/>
                  </a:lnTo>
                  <a:lnTo>
                    <a:pt x="132" y="538"/>
                  </a:lnTo>
                  <a:lnTo>
                    <a:pt x="123" y="573"/>
                  </a:lnTo>
                  <a:lnTo>
                    <a:pt x="114" y="600"/>
                  </a:lnTo>
                  <a:lnTo>
                    <a:pt x="106" y="609"/>
                  </a:lnTo>
                  <a:lnTo>
                    <a:pt x="79" y="617"/>
                  </a:lnTo>
                  <a:lnTo>
                    <a:pt x="79" y="617"/>
                  </a:lnTo>
                  <a:lnTo>
                    <a:pt x="70" y="626"/>
                  </a:lnTo>
                  <a:lnTo>
                    <a:pt x="53" y="635"/>
                  </a:lnTo>
                  <a:lnTo>
                    <a:pt x="35" y="670"/>
                  </a:lnTo>
                  <a:lnTo>
                    <a:pt x="0" y="776"/>
                  </a:lnTo>
                  <a:lnTo>
                    <a:pt x="0" y="776"/>
                  </a:lnTo>
                  <a:lnTo>
                    <a:pt x="8" y="785"/>
                  </a:lnTo>
                  <a:lnTo>
                    <a:pt x="8" y="785"/>
                  </a:lnTo>
                  <a:lnTo>
                    <a:pt x="44" y="803"/>
                  </a:lnTo>
                  <a:lnTo>
                    <a:pt x="79" y="820"/>
                  </a:lnTo>
                  <a:lnTo>
                    <a:pt x="106" y="847"/>
                  </a:lnTo>
                  <a:lnTo>
                    <a:pt x="132" y="882"/>
                  </a:lnTo>
                  <a:lnTo>
                    <a:pt x="150" y="917"/>
                  </a:lnTo>
                  <a:lnTo>
                    <a:pt x="158" y="953"/>
                  </a:lnTo>
                  <a:lnTo>
                    <a:pt x="167" y="997"/>
                  </a:lnTo>
                  <a:lnTo>
                    <a:pt x="167" y="1041"/>
                  </a:lnTo>
                  <a:lnTo>
                    <a:pt x="167" y="1041"/>
                  </a:lnTo>
                  <a:lnTo>
                    <a:pt x="167" y="1076"/>
                  </a:lnTo>
                  <a:lnTo>
                    <a:pt x="185" y="1112"/>
                  </a:lnTo>
                  <a:lnTo>
                    <a:pt x="211" y="1129"/>
                  </a:lnTo>
                  <a:lnTo>
                    <a:pt x="238" y="1147"/>
                  </a:lnTo>
                  <a:lnTo>
                    <a:pt x="273" y="1147"/>
                  </a:lnTo>
                  <a:lnTo>
                    <a:pt x="317" y="1147"/>
                  </a:lnTo>
                  <a:lnTo>
                    <a:pt x="353" y="1129"/>
                  </a:lnTo>
                  <a:lnTo>
                    <a:pt x="379" y="1112"/>
                  </a:lnTo>
                  <a:lnTo>
                    <a:pt x="379" y="1112"/>
                  </a:lnTo>
                  <a:lnTo>
                    <a:pt x="406" y="1085"/>
                  </a:lnTo>
                  <a:lnTo>
                    <a:pt x="450" y="1085"/>
                  </a:lnTo>
                  <a:lnTo>
                    <a:pt x="494" y="1094"/>
                  </a:lnTo>
                  <a:lnTo>
                    <a:pt x="538" y="1112"/>
                  </a:lnTo>
                  <a:lnTo>
                    <a:pt x="582" y="1129"/>
                  </a:lnTo>
                  <a:lnTo>
                    <a:pt x="617" y="1156"/>
                  </a:lnTo>
                  <a:lnTo>
                    <a:pt x="635" y="1182"/>
                  </a:lnTo>
                  <a:lnTo>
                    <a:pt x="644" y="1209"/>
                  </a:lnTo>
                  <a:lnTo>
                    <a:pt x="644" y="1209"/>
                  </a:lnTo>
                  <a:lnTo>
                    <a:pt x="644" y="1217"/>
                  </a:lnTo>
                  <a:lnTo>
                    <a:pt x="635" y="1217"/>
                  </a:lnTo>
                  <a:lnTo>
                    <a:pt x="608" y="1217"/>
                  </a:lnTo>
                  <a:lnTo>
                    <a:pt x="529" y="1209"/>
                  </a:lnTo>
                  <a:lnTo>
                    <a:pt x="476" y="1200"/>
                  </a:lnTo>
                  <a:lnTo>
                    <a:pt x="423" y="1200"/>
                  </a:lnTo>
                  <a:lnTo>
                    <a:pt x="379" y="1209"/>
                  </a:lnTo>
                  <a:lnTo>
                    <a:pt x="326" y="1235"/>
                  </a:lnTo>
                  <a:lnTo>
                    <a:pt x="326" y="1235"/>
                  </a:lnTo>
                  <a:lnTo>
                    <a:pt x="300" y="1262"/>
                  </a:lnTo>
                  <a:lnTo>
                    <a:pt x="291" y="1297"/>
                  </a:lnTo>
                  <a:lnTo>
                    <a:pt x="308" y="1323"/>
                  </a:lnTo>
                  <a:lnTo>
                    <a:pt x="326" y="1359"/>
                  </a:lnTo>
                  <a:lnTo>
                    <a:pt x="379" y="1420"/>
                  </a:lnTo>
                  <a:lnTo>
                    <a:pt x="388" y="1447"/>
                  </a:lnTo>
                  <a:lnTo>
                    <a:pt x="388" y="1482"/>
                  </a:lnTo>
                  <a:lnTo>
                    <a:pt x="388" y="1482"/>
                  </a:lnTo>
                  <a:lnTo>
                    <a:pt x="388" y="1517"/>
                  </a:lnTo>
                  <a:lnTo>
                    <a:pt x="388" y="1553"/>
                  </a:lnTo>
                  <a:lnTo>
                    <a:pt x="406" y="1588"/>
                  </a:lnTo>
                  <a:lnTo>
                    <a:pt x="423" y="1623"/>
                  </a:lnTo>
                  <a:lnTo>
                    <a:pt x="441" y="1650"/>
                  </a:lnTo>
                  <a:lnTo>
                    <a:pt x="476" y="1667"/>
                  </a:lnTo>
                  <a:lnTo>
                    <a:pt x="511" y="1685"/>
                  </a:lnTo>
                  <a:lnTo>
                    <a:pt x="547" y="1685"/>
                  </a:lnTo>
                  <a:lnTo>
                    <a:pt x="547" y="1685"/>
                  </a:lnTo>
                  <a:lnTo>
                    <a:pt x="582" y="1694"/>
                  </a:lnTo>
                  <a:lnTo>
                    <a:pt x="626" y="1712"/>
                  </a:lnTo>
                  <a:lnTo>
                    <a:pt x="697" y="1765"/>
                  </a:lnTo>
                  <a:lnTo>
                    <a:pt x="767" y="1809"/>
                  </a:lnTo>
                  <a:lnTo>
                    <a:pt x="794" y="1826"/>
                  </a:lnTo>
                  <a:lnTo>
                    <a:pt x="820" y="1818"/>
                  </a:lnTo>
                  <a:lnTo>
                    <a:pt x="820" y="1818"/>
                  </a:lnTo>
                  <a:lnTo>
                    <a:pt x="829" y="1818"/>
                  </a:lnTo>
                  <a:lnTo>
                    <a:pt x="838" y="1800"/>
                  </a:lnTo>
                  <a:lnTo>
                    <a:pt x="838" y="1765"/>
                  </a:lnTo>
                  <a:lnTo>
                    <a:pt x="829" y="1720"/>
                  </a:lnTo>
                  <a:lnTo>
                    <a:pt x="811" y="1676"/>
                  </a:lnTo>
                  <a:lnTo>
                    <a:pt x="776" y="1579"/>
                  </a:lnTo>
                  <a:lnTo>
                    <a:pt x="767" y="1544"/>
                  </a:lnTo>
                  <a:lnTo>
                    <a:pt x="767" y="1526"/>
                  </a:lnTo>
                  <a:lnTo>
                    <a:pt x="767" y="1526"/>
                  </a:lnTo>
                  <a:lnTo>
                    <a:pt x="785" y="1517"/>
                  </a:lnTo>
                  <a:lnTo>
                    <a:pt x="803" y="1517"/>
                  </a:lnTo>
                  <a:lnTo>
                    <a:pt x="856" y="1535"/>
                  </a:lnTo>
                  <a:lnTo>
                    <a:pt x="891" y="1535"/>
                  </a:lnTo>
                  <a:lnTo>
                    <a:pt x="917" y="1544"/>
                  </a:lnTo>
                  <a:lnTo>
                    <a:pt x="953" y="1535"/>
                  </a:lnTo>
                  <a:lnTo>
                    <a:pt x="979" y="1517"/>
                  </a:lnTo>
                  <a:lnTo>
                    <a:pt x="979" y="1517"/>
                  </a:lnTo>
                  <a:lnTo>
                    <a:pt x="988" y="1491"/>
                  </a:lnTo>
                  <a:lnTo>
                    <a:pt x="997" y="1465"/>
                  </a:lnTo>
                  <a:lnTo>
                    <a:pt x="988" y="1447"/>
                  </a:lnTo>
                  <a:lnTo>
                    <a:pt x="961" y="1429"/>
                  </a:lnTo>
                  <a:lnTo>
                    <a:pt x="944" y="1412"/>
                  </a:lnTo>
                  <a:lnTo>
                    <a:pt x="909" y="1403"/>
                  </a:lnTo>
                  <a:lnTo>
                    <a:pt x="838" y="1394"/>
                  </a:lnTo>
                  <a:lnTo>
                    <a:pt x="838" y="1394"/>
                  </a:lnTo>
                  <a:lnTo>
                    <a:pt x="811" y="1394"/>
                  </a:lnTo>
                  <a:lnTo>
                    <a:pt x="803" y="1376"/>
                  </a:lnTo>
                  <a:lnTo>
                    <a:pt x="803" y="1359"/>
                  </a:lnTo>
                  <a:lnTo>
                    <a:pt x="820" y="1341"/>
                  </a:lnTo>
                  <a:lnTo>
                    <a:pt x="838" y="1332"/>
                  </a:lnTo>
                  <a:lnTo>
                    <a:pt x="873" y="1323"/>
                  </a:lnTo>
                  <a:lnTo>
                    <a:pt x="909" y="1323"/>
                  </a:lnTo>
                  <a:lnTo>
                    <a:pt x="944" y="1341"/>
                  </a:lnTo>
                  <a:lnTo>
                    <a:pt x="944" y="1341"/>
                  </a:lnTo>
                  <a:lnTo>
                    <a:pt x="988" y="1359"/>
                  </a:lnTo>
                  <a:lnTo>
                    <a:pt x="1014" y="1359"/>
                  </a:lnTo>
                  <a:lnTo>
                    <a:pt x="1050" y="1359"/>
                  </a:lnTo>
                  <a:lnTo>
                    <a:pt x="1076" y="1350"/>
                  </a:lnTo>
                  <a:lnTo>
                    <a:pt x="1120" y="1332"/>
                  </a:lnTo>
                  <a:lnTo>
                    <a:pt x="1164" y="1315"/>
                  </a:lnTo>
                  <a:lnTo>
                    <a:pt x="1164" y="1315"/>
                  </a:lnTo>
                  <a:lnTo>
                    <a:pt x="1182" y="1297"/>
                  </a:lnTo>
                  <a:lnTo>
                    <a:pt x="1191" y="1279"/>
                  </a:lnTo>
                  <a:lnTo>
                    <a:pt x="1200" y="1244"/>
                  </a:lnTo>
                  <a:lnTo>
                    <a:pt x="1191" y="1200"/>
                  </a:lnTo>
                  <a:lnTo>
                    <a:pt x="1182" y="1165"/>
                  </a:lnTo>
                  <a:lnTo>
                    <a:pt x="1156" y="1120"/>
                  </a:lnTo>
                  <a:lnTo>
                    <a:pt x="1120" y="1094"/>
                  </a:lnTo>
                  <a:lnTo>
                    <a:pt x="1067" y="1067"/>
                  </a:lnTo>
                  <a:lnTo>
                    <a:pt x="1067" y="1067"/>
                  </a:lnTo>
                  <a:lnTo>
                    <a:pt x="1014" y="1059"/>
                  </a:lnTo>
                  <a:lnTo>
                    <a:pt x="970" y="1067"/>
                  </a:lnTo>
                  <a:lnTo>
                    <a:pt x="944" y="1085"/>
                  </a:lnTo>
                  <a:lnTo>
                    <a:pt x="917" y="1103"/>
                  </a:lnTo>
                  <a:lnTo>
                    <a:pt x="900" y="1112"/>
                  </a:lnTo>
                  <a:lnTo>
                    <a:pt x="882" y="1120"/>
                  </a:lnTo>
                  <a:lnTo>
                    <a:pt x="856" y="1112"/>
                  </a:lnTo>
                  <a:lnTo>
                    <a:pt x="820" y="1076"/>
                  </a:lnTo>
                  <a:lnTo>
                    <a:pt x="820" y="1076"/>
                  </a:lnTo>
                  <a:lnTo>
                    <a:pt x="794" y="1041"/>
                  </a:lnTo>
                  <a:lnTo>
                    <a:pt x="785" y="1023"/>
                  </a:lnTo>
                  <a:lnTo>
                    <a:pt x="803" y="1006"/>
                  </a:lnTo>
                  <a:lnTo>
                    <a:pt x="829" y="997"/>
                  </a:lnTo>
                  <a:lnTo>
                    <a:pt x="882" y="970"/>
                  </a:lnTo>
                  <a:lnTo>
                    <a:pt x="909" y="953"/>
                  </a:lnTo>
                  <a:lnTo>
                    <a:pt x="917" y="917"/>
                  </a:lnTo>
                  <a:lnTo>
                    <a:pt x="917" y="917"/>
                  </a:lnTo>
                  <a:lnTo>
                    <a:pt x="909" y="882"/>
                  </a:lnTo>
                  <a:lnTo>
                    <a:pt x="891" y="847"/>
                  </a:lnTo>
                  <a:lnTo>
                    <a:pt x="820" y="759"/>
                  </a:lnTo>
                  <a:lnTo>
                    <a:pt x="741" y="670"/>
                  </a:lnTo>
                  <a:lnTo>
                    <a:pt x="670" y="582"/>
                  </a:lnTo>
                  <a:lnTo>
                    <a:pt x="670" y="582"/>
                  </a:lnTo>
                  <a:lnTo>
                    <a:pt x="653" y="547"/>
                  </a:lnTo>
                  <a:lnTo>
                    <a:pt x="661" y="512"/>
                  </a:lnTo>
                  <a:lnTo>
                    <a:pt x="679" y="494"/>
                  </a:lnTo>
                  <a:lnTo>
                    <a:pt x="706" y="476"/>
                  </a:lnTo>
                  <a:lnTo>
                    <a:pt x="741" y="467"/>
                  </a:lnTo>
                  <a:lnTo>
                    <a:pt x="776" y="467"/>
                  </a:lnTo>
                  <a:lnTo>
                    <a:pt x="803" y="476"/>
                  </a:lnTo>
                  <a:lnTo>
                    <a:pt x="829" y="503"/>
                  </a:lnTo>
                  <a:lnTo>
                    <a:pt x="829" y="503"/>
                  </a:lnTo>
                  <a:lnTo>
                    <a:pt x="847" y="529"/>
                  </a:lnTo>
                  <a:lnTo>
                    <a:pt x="873" y="547"/>
                  </a:lnTo>
                  <a:lnTo>
                    <a:pt x="900" y="556"/>
                  </a:lnTo>
                  <a:lnTo>
                    <a:pt x="935" y="564"/>
                  </a:lnTo>
                  <a:lnTo>
                    <a:pt x="1006" y="556"/>
                  </a:lnTo>
                  <a:lnTo>
                    <a:pt x="1067" y="538"/>
                  </a:lnTo>
                  <a:lnTo>
                    <a:pt x="1067" y="538"/>
                  </a:lnTo>
                  <a:lnTo>
                    <a:pt x="1085" y="520"/>
                  </a:lnTo>
                  <a:lnTo>
                    <a:pt x="1085" y="494"/>
                  </a:lnTo>
                  <a:lnTo>
                    <a:pt x="1067" y="432"/>
                  </a:lnTo>
                  <a:lnTo>
                    <a:pt x="1059" y="397"/>
                  </a:lnTo>
                  <a:lnTo>
                    <a:pt x="1067" y="370"/>
                  </a:lnTo>
                  <a:lnTo>
                    <a:pt x="1085" y="335"/>
                  </a:lnTo>
                  <a:lnTo>
                    <a:pt x="1120" y="317"/>
                  </a:lnTo>
                  <a:lnTo>
                    <a:pt x="1120" y="317"/>
                  </a:lnTo>
                  <a:lnTo>
                    <a:pt x="1164" y="300"/>
                  </a:lnTo>
                  <a:lnTo>
                    <a:pt x="1200" y="300"/>
                  </a:lnTo>
                  <a:lnTo>
                    <a:pt x="1226" y="300"/>
                  </a:lnTo>
                  <a:lnTo>
                    <a:pt x="1244" y="317"/>
                  </a:lnTo>
                  <a:lnTo>
                    <a:pt x="1270" y="344"/>
                  </a:lnTo>
                  <a:lnTo>
                    <a:pt x="1288" y="362"/>
                  </a:lnTo>
                  <a:lnTo>
                    <a:pt x="1306" y="370"/>
                  </a:lnTo>
                  <a:lnTo>
                    <a:pt x="1306" y="370"/>
                  </a:lnTo>
                  <a:lnTo>
                    <a:pt x="1314" y="370"/>
                  </a:lnTo>
                  <a:lnTo>
                    <a:pt x="1332" y="362"/>
                  </a:lnTo>
                  <a:lnTo>
                    <a:pt x="1376" y="326"/>
                  </a:lnTo>
                  <a:lnTo>
                    <a:pt x="1403" y="300"/>
                  </a:lnTo>
                  <a:lnTo>
                    <a:pt x="1438" y="282"/>
                  </a:lnTo>
                  <a:lnTo>
                    <a:pt x="1473" y="264"/>
                  </a:lnTo>
                  <a:lnTo>
                    <a:pt x="1526" y="264"/>
                  </a:lnTo>
                  <a:lnTo>
                    <a:pt x="1526" y="264"/>
                  </a:lnTo>
                  <a:lnTo>
                    <a:pt x="1579" y="273"/>
                  </a:lnTo>
                  <a:lnTo>
                    <a:pt x="1632" y="291"/>
                  </a:lnTo>
                  <a:lnTo>
                    <a:pt x="1676" y="317"/>
                  </a:lnTo>
                  <a:lnTo>
                    <a:pt x="1729" y="353"/>
                  </a:lnTo>
                  <a:lnTo>
                    <a:pt x="1729" y="353"/>
                  </a:lnTo>
                  <a:lnTo>
                    <a:pt x="1773" y="300"/>
                  </a:lnTo>
                  <a:lnTo>
                    <a:pt x="1791" y="282"/>
                  </a:lnTo>
                  <a:lnTo>
                    <a:pt x="1800" y="256"/>
                  </a:lnTo>
                  <a:lnTo>
                    <a:pt x="1800" y="256"/>
                  </a:lnTo>
                  <a:lnTo>
                    <a:pt x="1800" y="238"/>
                  </a:lnTo>
                  <a:lnTo>
                    <a:pt x="1809" y="220"/>
                  </a:lnTo>
                  <a:lnTo>
                    <a:pt x="1835" y="194"/>
                  </a:lnTo>
                  <a:lnTo>
                    <a:pt x="1870" y="159"/>
                  </a:lnTo>
                  <a:lnTo>
                    <a:pt x="1879" y="141"/>
                  </a:lnTo>
                  <a:lnTo>
                    <a:pt x="1879" y="114"/>
                  </a:lnTo>
                  <a:lnTo>
                    <a:pt x="1879" y="114"/>
                  </a:lnTo>
                  <a:lnTo>
                    <a:pt x="1870" y="62"/>
                  </a:lnTo>
                  <a:lnTo>
                    <a:pt x="1862" y="0"/>
                  </a:lnTo>
                  <a:close/>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a typeface="+mn-ea"/>
                <a:cs typeface="+mn-cs"/>
              </a:endParaRPr>
            </a:p>
          </p:txBody>
        </p:sp>
        <p:sp>
          <p:nvSpPr>
            <p:cNvPr id="20" name="Freeform 41"/>
            <p:cNvSpPr>
              <a:spLocks noChangeArrowheads="1"/>
            </p:cNvSpPr>
            <p:nvPr/>
          </p:nvSpPr>
          <p:spPr bwMode="auto">
            <a:xfrm>
              <a:off x="5616508" y="3643287"/>
              <a:ext cx="358190" cy="191081"/>
            </a:xfrm>
            <a:custGeom>
              <a:avLst/>
              <a:gdLst>
                <a:gd name="T0" fmla="*/ 194 w 998"/>
                <a:gd name="T1" fmla="*/ 459 h 548"/>
                <a:gd name="T2" fmla="*/ 229 w 998"/>
                <a:gd name="T3" fmla="*/ 494 h 548"/>
                <a:gd name="T4" fmla="*/ 247 w 998"/>
                <a:gd name="T5" fmla="*/ 547 h 548"/>
                <a:gd name="T6" fmla="*/ 450 w 998"/>
                <a:gd name="T7" fmla="*/ 503 h 548"/>
                <a:gd name="T8" fmla="*/ 476 w 998"/>
                <a:gd name="T9" fmla="*/ 503 h 548"/>
                <a:gd name="T10" fmla="*/ 556 w 998"/>
                <a:gd name="T11" fmla="*/ 512 h 548"/>
                <a:gd name="T12" fmla="*/ 626 w 998"/>
                <a:gd name="T13" fmla="*/ 521 h 548"/>
                <a:gd name="T14" fmla="*/ 635 w 998"/>
                <a:gd name="T15" fmla="*/ 512 h 548"/>
                <a:gd name="T16" fmla="*/ 670 w 998"/>
                <a:gd name="T17" fmla="*/ 433 h 548"/>
                <a:gd name="T18" fmla="*/ 723 w 998"/>
                <a:gd name="T19" fmla="*/ 388 h 548"/>
                <a:gd name="T20" fmla="*/ 741 w 998"/>
                <a:gd name="T21" fmla="*/ 380 h 548"/>
                <a:gd name="T22" fmla="*/ 767 w 998"/>
                <a:gd name="T23" fmla="*/ 362 h 548"/>
                <a:gd name="T24" fmla="*/ 785 w 998"/>
                <a:gd name="T25" fmla="*/ 265 h 548"/>
                <a:gd name="T26" fmla="*/ 811 w 998"/>
                <a:gd name="T27" fmla="*/ 238 h 548"/>
                <a:gd name="T28" fmla="*/ 838 w 998"/>
                <a:gd name="T29" fmla="*/ 230 h 548"/>
                <a:gd name="T30" fmla="*/ 926 w 998"/>
                <a:gd name="T31" fmla="*/ 168 h 548"/>
                <a:gd name="T32" fmla="*/ 997 w 998"/>
                <a:gd name="T33" fmla="*/ 106 h 548"/>
                <a:gd name="T34" fmla="*/ 944 w 998"/>
                <a:gd name="T35" fmla="*/ 18 h 548"/>
                <a:gd name="T36" fmla="*/ 926 w 998"/>
                <a:gd name="T37" fmla="*/ 0 h 548"/>
                <a:gd name="T38" fmla="*/ 864 w 998"/>
                <a:gd name="T39" fmla="*/ 27 h 548"/>
                <a:gd name="T40" fmla="*/ 767 w 998"/>
                <a:gd name="T41" fmla="*/ 62 h 548"/>
                <a:gd name="T42" fmla="*/ 723 w 998"/>
                <a:gd name="T43" fmla="*/ 62 h 548"/>
                <a:gd name="T44" fmla="*/ 644 w 998"/>
                <a:gd name="T45" fmla="*/ 80 h 548"/>
                <a:gd name="T46" fmla="*/ 511 w 998"/>
                <a:gd name="T47" fmla="*/ 141 h 548"/>
                <a:gd name="T48" fmla="*/ 467 w 998"/>
                <a:gd name="T49" fmla="*/ 159 h 548"/>
                <a:gd name="T50" fmla="*/ 406 w 998"/>
                <a:gd name="T51" fmla="*/ 150 h 548"/>
                <a:gd name="T52" fmla="*/ 229 w 998"/>
                <a:gd name="T53" fmla="*/ 106 h 548"/>
                <a:gd name="T54" fmla="*/ 132 w 998"/>
                <a:gd name="T55" fmla="*/ 97 h 548"/>
                <a:gd name="T56" fmla="*/ 17 w 998"/>
                <a:gd name="T57" fmla="*/ 88 h 548"/>
                <a:gd name="T58" fmla="*/ 0 w 998"/>
                <a:gd name="T59" fmla="*/ 371 h 548"/>
                <a:gd name="T60" fmla="*/ 0 w 998"/>
                <a:gd name="T61" fmla="*/ 486 h 548"/>
                <a:gd name="T62" fmla="*/ 105 w 998"/>
                <a:gd name="T63" fmla="*/ 450 h 548"/>
                <a:gd name="T64" fmla="*/ 194 w 998"/>
                <a:gd name="T65"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8" h="548">
                  <a:moveTo>
                    <a:pt x="194" y="459"/>
                  </a:moveTo>
                  <a:lnTo>
                    <a:pt x="194" y="459"/>
                  </a:lnTo>
                  <a:lnTo>
                    <a:pt x="211" y="468"/>
                  </a:lnTo>
                  <a:lnTo>
                    <a:pt x="229" y="494"/>
                  </a:lnTo>
                  <a:lnTo>
                    <a:pt x="247" y="547"/>
                  </a:lnTo>
                  <a:lnTo>
                    <a:pt x="247" y="547"/>
                  </a:lnTo>
                  <a:lnTo>
                    <a:pt x="353" y="530"/>
                  </a:lnTo>
                  <a:lnTo>
                    <a:pt x="450" y="503"/>
                  </a:lnTo>
                  <a:lnTo>
                    <a:pt x="450" y="503"/>
                  </a:lnTo>
                  <a:lnTo>
                    <a:pt x="476" y="503"/>
                  </a:lnTo>
                  <a:lnTo>
                    <a:pt x="503" y="503"/>
                  </a:lnTo>
                  <a:lnTo>
                    <a:pt x="556" y="512"/>
                  </a:lnTo>
                  <a:lnTo>
                    <a:pt x="608" y="521"/>
                  </a:lnTo>
                  <a:lnTo>
                    <a:pt x="626" y="521"/>
                  </a:lnTo>
                  <a:lnTo>
                    <a:pt x="635" y="512"/>
                  </a:lnTo>
                  <a:lnTo>
                    <a:pt x="635" y="512"/>
                  </a:lnTo>
                  <a:lnTo>
                    <a:pt x="653" y="477"/>
                  </a:lnTo>
                  <a:lnTo>
                    <a:pt x="670" y="433"/>
                  </a:lnTo>
                  <a:lnTo>
                    <a:pt x="706" y="397"/>
                  </a:lnTo>
                  <a:lnTo>
                    <a:pt x="723" y="388"/>
                  </a:lnTo>
                  <a:lnTo>
                    <a:pt x="741" y="380"/>
                  </a:lnTo>
                  <a:lnTo>
                    <a:pt x="741" y="380"/>
                  </a:lnTo>
                  <a:lnTo>
                    <a:pt x="758" y="371"/>
                  </a:lnTo>
                  <a:lnTo>
                    <a:pt x="767" y="362"/>
                  </a:lnTo>
                  <a:lnTo>
                    <a:pt x="776" y="309"/>
                  </a:lnTo>
                  <a:lnTo>
                    <a:pt x="785" y="265"/>
                  </a:lnTo>
                  <a:lnTo>
                    <a:pt x="803" y="247"/>
                  </a:lnTo>
                  <a:lnTo>
                    <a:pt x="811" y="238"/>
                  </a:lnTo>
                  <a:lnTo>
                    <a:pt x="811" y="238"/>
                  </a:lnTo>
                  <a:lnTo>
                    <a:pt x="838" y="230"/>
                  </a:lnTo>
                  <a:lnTo>
                    <a:pt x="864" y="212"/>
                  </a:lnTo>
                  <a:lnTo>
                    <a:pt x="926" y="168"/>
                  </a:lnTo>
                  <a:lnTo>
                    <a:pt x="997" y="106"/>
                  </a:lnTo>
                  <a:lnTo>
                    <a:pt x="997" y="106"/>
                  </a:lnTo>
                  <a:lnTo>
                    <a:pt x="970" y="53"/>
                  </a:lnTo>
                  <a:lnTo>
                    <a:pt x="944" y="18"/>
                  </a:lnTo>
                  <a:lnTo>
                    <a:pt x="926" y="0"/>
                  </a:lnTo>
                  <a:lnTo>
                    <a:pt x="926" y="0"/>
                  </a:lnTo>
                  <a:lnTo>
                    <a:pt x="900" y="9"/>
                  </a:lnTo>
                  <a:lnTo>
                    <a:pt x="864" y="27"/>
                  </a:lnTo>
                  <a:lnTo>
                    <a:pt x="803" y="53"/>
                  </a:lnTo>
                  <a:lnTo>
                    <a:pt x="767" y="62"/>
                  </a:lnTo>
                  <a:lnTo>
                    <a:pt x="723" y="62"/>
                  </a:lnTo>
                  <a:lnTo>
                    <a:pt x="723" y="62"/>
                  </a:lnTo>
                  <a:lnTo>
                    <a:pt x="679" y="71"/>
                  </a:lnTo>
                  <a:lnTo>
                    <a:pt x="644" y="80"/>
                  </a:lnTo>
                  <a:lnTo>
                    <a:pt x="573" y="106"/>
                  </a:lnTo>
                  <a:lnTo>
                    <a:pt x="511" y="141"/>
                  </a:lnTo>
                  <a:lnTo>
                    <a:pt x="485" y="150"/>
                  </a:lnTo>
                  <a:lnTo>
                    <a:pt x="467" y="159"/>
                  </a:lnTo>
                  <a:lnTo>
                    <a:pt x="467" y="159"/>
                  </a:lnTo>
                  <a:lnTo>
                    <a:pt x="406" y="150"/>
                  </a:lnTo>
                  <a:lnTo>
                    <a:pt x="326" y="133"/>
                  </a:lnTo>
                  <a:lnTo>
                    <a:pt x="229" y="106"/>
                  </a:lnTo>
                  <a:lnTo>
                    <a:pt x="132" y="97"/>
                  </a:lnTo>
                  <a:lnTo>
                    <a:pt x="132" y="97"/>
                  </a:lnTo>
                  <a:lnTo>
                    <a:pt x="17" y="88"/>
                  </a:lnTo>
                  <a:lnTo>
                    <a:pt x="17" y="88"/>
                  </a:lnTo>
                  <a:lnTo>
                    <a:pt x="0" y="265"/>
                  </a:lnTo>
                  <a:lnTo>
                    <a:pt x="0" y="371"/>
                  </a:lnTo>
                  <a:lnTo>
                    <a:pt x="0" y="486"/>
                  </a:lnTo>
                  <a:lnTo>
                    <a:pt x="0" y="486"/>
                  </a:lnTo>
                  <a:lnTo>
                    <a:pt x="53" y="459"/>
                  </a:lnTo>
                  <a:lnTo>
                    <a:pt x="105" y="450"/>
                  </a:lnTo>
                  <a:lnTo>
                    <a:pt x="158" y="450"/>
                  </a:lnTo>
                  <a:lnTo>
                    <a:pt x="194" y="459"/>
                  </a:lnTo>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a typeface="+mn-ea"/>
                <a:cs typeface="+mn-cs"/>
              </a:endParaRPr>
            </a:p>
          </p:txBody>
        </p:sp>
        <p:sp>
          <p:nvSpPr>
            <p:cNvPr id="21" name="Freeform 42"/>
            <p:cNvSpPr>
              <a:spLocks noChangeArrowheads="1"/>
            </p:cNvSpPr>
            <p:nvPr/>
          </p:nvSpPr>
          <p:spPr bwMode="auto">
            <a:xfrm>
              <a:off x="4957185" y="3618631"/>
              <a:ext cx="1218795" cy="1305207"/>
            </a:xfrm>
            <a:custGeom>
              <a:avLst/>
              <a:gdLst>
                <a:gd name="T0" fmla="*/ 1986 w 3389"/>
                <a:gd name="T1" fmla="*/ 3238 h 3733"/>
                <a:gd name="T2" fmla="*/ 1739 w 3389"/>
                <a:gd name="T3" fmla="*/ 3326 h 3733"/>
                <a:gd name="T4" fmla="*/ 2047 w 3389"/>
                <a:gd name="T5" fmla="*/ 3520 h 3733"/>
                <a:gd name="T6" fmla="*/ 2383 w 3389"/>
                <a:gd name="T7" fmla="*/ 3732 h 3733"/>
                <a:gd name="T8" fmla="*/ 2471 w 3389"/>
                <a:gd name="T9" fmla="*/ 3609 h 3733"/>
                <a:gd name="T10" fmla="*/ 2559 w 3389"/>
                <a:gd name="T11" fmla="*/ 3291 h 3733"/>
                <a:gd name="T12" fmla="*/ 2347 w 3389"/>
                <a:gd name="T13" fmla="*/ 3238 h 3733"/>
                <a:gd name="T14" fmla="*/ 2674 w 3389"/>
                <a:gd name="T15" fmla="*/ 1932 h 3733"/>
                <a:gd name="T16" fmla="*/ 2303 w 3389"/>
                <a:gd name="T17" fmla="*/ 1782 h 3733"/>
                <a:gd name="T18" fmla="*/ 2083 w 3389"/>
                <a:gd name="T19" fmla="*/ 1359 h 3733"/>
                <a:gd name="T20" fmla="*/ 1703 w 3389"/>
                <a:gd name="T21" fmla="*/ 1023 h 3733"/>
                <a:gd name="T22" fmla="*/ 1721 w 3389"/>
                <a:gd name="T23" fmla="*/ 803 h 3733"/>
                <a:gd name="T24" fmla="*/ 1721 w 3389"/>
                <a:gd name="T25" fmla="*/ 626 h 3733"/>
                <a:gd name="T26" fmla="*/ 1853 w 3389"/>
                <a:gd name="T27" fmla="*/ 158 h 3733"/>
                <a:gd name="T28" fmla="*/ 1659 w 3389"/>
                <a:gd name="T29" fmla="*/ 17 h 3733"/>
                <a:gd name="T30" fmla="*/ 1403 w 3389"/>
                <a:gd name="T31" fmla="*/ 35 h 3733"/>
                <a:gd name="T32" fmla="*/ 1218 w 3389"/>
                <a:gd name="T33" fmla="*/ 97 h 3733"/>
                <a:gd name="T34" fmla="*/ 1086 w 3389"/>
                <a:gd name="T35" fmla="*/ 194 h 3733"/>
                <a:gd name="T36" fmla="*/ 997 w 3389"/>
                <a:gd name="T37" fmla="*/ 229 h 3733"/>
                <a:gd name="T38" fmla="*/ 856 w 3389"/>
                <a:gd name="T39" fmla="*/ 264 h 3733"/>
                <a:gd name="T40" fmla="*/ 741 w 3389"/>
                <a:gd name="T41" fmla="*/ 379 h 3733"/>
                <a:gd name="T42" fmla="*/ 618 w 3389"/>
                <a:gd name="T43" fmla="*/ 379 h 3733"/>
                <a:gd name="T44" fmla="*/ 441 w 3389"/>
                <a:gd name="T45" fmla="*/ 344 h 3733"/>
                <a:gd name="T46" fmla="*/ 88 w 3389"/>
                <a:gd name="T47" fmla="*/ 511 h 3733"/>
                <a:gd name="T48" fmla="*/ 133 w 3389"/>
                <a:gd name="T49" fmla="*/ 661 h 3733"/>
                <a:gd name="T50" fmla="*/ 0 w 3389"/>
                <a:gd name="T51" fmla="*/ 750 h 3733"/>
                <a:gd name="T52" fmla="*/ 115 w 3389"/>
                <a:gd name="T53" fmla="*/ 900 h 3733"/>
                <a:gd name="T54" fmla="*/ 88 w 3389"/>
                <a:gd name="T55" fmla="*/ 1041 h 3733"/>
                <a:gd name="T56" fmla="*/ 283 w 3389"/>
                <a:gd name="T57" fmla="*/ 1103 h 3733"/>
                <a:gd name="T58" fmla="*/ 274 w 3389"/>
                <a:gd name="T59" fmla="*/ 1235 h 3733"/>
                <a:gd name="T60" fmla="*/ 494 w 3389"/>
                <a:gd name="T61" fmla="*/ 1103 h 3733"/>
                <a:gd name="T62" fmla="*/ 741 w 3389"/>
                <a:gd name="T63" fmla="*/ 1014 h 3733"/>
                <a:gd name="T64" fmla="*/ 1041 w 3389"/>
                <a:gd name="T65" fmla="*/ 1191 h 3733"/>
                <a:gd name="T66" fmla="*/ 1200 w 3389"/>
                <a:gd name="T67" fmla="*/ 1526 h 3733"/>
                <a:gd name="T68" fmla="*/ 1544 w 3389"/>
                <a:gd name="T69" fmla="*/ 1835 h 3733"/>
                <a:gd name="T70" fmla="*/ 1977 w 3389"/>
                <a:gd name="T71" fmla="*/ 2135 h 3733"/>
                <a:gd name="T72" fmla="*/ 2286 w 3389"/>
                <a:gd name="T73" fmla="*/ 2338 h 3733"/>
                <a:gd name="T74" fmla="*/ 2542 w 3389"/>
                <a:gd name="T75" fmla="*/ 2541 h 3733"/>
                <a:gd name="T76" fmla="*/ 2639 w 3389"/>
                <a:gd name="T77" fmla="*/ 2664 h 3733"/>
                <a:gd name="T78" fmla="*/ 2727 w 3389"/>
                <a:gd name="T79" fmla="*/ 2876 h 3733"/>
                <a:gd name="T80" fmla="*/ 2647 w 3389"/>
                <a:gd name="T81" fmla="*/ 3123 h 3733"/>
                <a:gd name="T82" fmla="*/ 2692 w 3389"/>
                <a:gd name="T83" fmla="*/ 3282 h 3733"/>
                <a:gd name="T84" fmla="*/ 2850 w 3389"/>
                <a:gd name="T85" fmla="*/ 3009 h 3733"/>
                <a:gd name="T86" fmla="*/ 3036 w 3389"/>
                <a:gd name="T87" fmla="*/ 2832 h 3733"/>
                <a:gd name="T88" fmla="*/ 2877 w 3389"/>
                <a:gd name="T89" fmla="*/ 2629 h 3733"/>
                <a:gd name="T90" fmla="*/ 3106 w 3389"/>
                <a:gd name="T91" fmla="*/ 2470 h 3733"/>
                <a:gd name="T92" fmla="*/ 3370 w 3389"/>
                <a:gd name="T93" fmla="*/ 2585 h 3733"/>
                <a:gd name="T94" fmla="*/ 3317 w 3389"/>
                <a:gd name="T95" fmla="*/ 2400 h 3733"/>
                <a:gd name="T96" fmla="*/ 609 w 3389"/>
                <a:gd name="T97" fmla="*/ 2259 h 3733"/>
                <a:gd name="T98" fmla="*/ 433 w 3389"/>
                <a:gd name="T99" fmla="*/ 2294 h 3733"/>
                <a:gd name="T100" fmla="*/ 547 w 3389"/>
                <a:gd name="T101" fmla="*/ 2612 h 3733"/>
                <a:gd name="T102" fmla="*/ 574 w 3389"/>
                <a:gd name="T103" fmla="*/ 2956 h 3733"/>
                <a:gd name="T104" fmla="*/ 697 w 3389"/>
                <a:gd name="T105" fmla="*/ 2929 h 3733"/>
                <a:gd name="T106" fmla="*/ 891 w 3389"/>
                <a:gd name="T107" fmla="*/ 2797 h 3733"/>
                <a:gd name="T108" fmla="*/ 927 w 3389"/>
                <a:gd name="T109" fmla="*/ 2320 h 3733"/>
                <a:gd name="T110" fmla="*/ 688 w 3389"/>
                <a:gd name="T111" fmla="*/ 2214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9" h="3733">
                  <a:moveTo>
                    <a:pt x="2347" y="3238"/>
                  </a:moveTo>
                  <a:lnTo>
                    <a:pt x="2347" y="3238"/>
                  </a:lnTo>
                  <a:lnTo>
                    <a:pt x="2233" y="3256"/>
                  </a:lnTo>
                  <a:lnTo>
                    <a:pt x="2136" y="3273"/>
                  </a:lnTo>
                  <a:lnTo>
                    <a:pt x="2065" y="3265"/>
                  </a:lnTo>
                  <a:lnTo>
                    <a:pt x="1986" y="3238"/>
                  </a:lnTo>
                  <a:lnTo>
                    <a:pt x="1986" y="3238"/>
                  </a:lnTo>
                  <a:lnTo>
                    <a:pt x="1941" y="3220"/>
                  </a:lnTo>
                  <a:lnTo>
                    <a:pt x="1897" y="3220"/>
                  </a:lnTo>
                  <a:lnTo>
                    <a:pt x="1853" y="3229"/>
                  </a:lnTo>
                  <a:lnTo>
                    <a:pt x="1809" y="3247"/>
                  </a:lnTo>
                  <a:lnTo>
                    <a:pt x="1774" y="3273"/>
                  </a:lnTo>
                  <a:lnTo>
                    <a:pt x="1747" y="3300"/>
                  </a:lnTo>
                  <a:lnTo>
                    <a:pt x="1739" y="3326"/>
                  </a:lnTo>
                  <a:lnTo>
                    <a:pt x="1739" y="3353"/>
                  </a:lnTo>
                  <a:lnTo>
                    <a:pt x="1739" y="3353"/>
                  </a:lnTo>
                  <a:lnTo>
                    <a:pt x="1765" y="3388"/>
                  </a:lnTo>
                  <a:lnTo>
                    <a:pt x="1818" y="3432"/>
                  </a:lnTo>
                  <a:lnTo>
                    <a:pt x="1906" y="3476"/>
                  </a:lnTo>
                  <a:lnTo>
                    <a:pt x="2047" y="3520"/>
                  </a:lnTo>
                  <a:lnTo>
                    <a:pt x="2047" y="3520"/>
                  </a:lnTo>
                  <a:lnTo>
                    <a:pt x="2118" y="3547"/>
                  </a:lnTo>
                  <a:lnTo>
                    <a:pt x="2180" y="3573"/>
                  </a:lnTo>
                  <a:lnTo>
                    <a:pt x="2224" y="3609"/>
                  </a:lnTo>
                  <a:lnTo>
                    <a:pt x="2259" y="3644"/>
                  </a:lnTo>
                  <a:lnTo>
                    <a:pt x="2321" y="3706"/>
                  </a:lnTo>
                  <a:lnTo>
                    <a:pt x="2347" y="3723"/>
                  </a:lnTo>
                  <a:lnTo>
                    <a:pt x="2383" y="3732"/>
                  </a:lnTo>
                  <a:lnTo>
                    <a:pt x="2383" y="3732"/>
                  </a:lnTo>
                  <a:lnTo>
                    <a:pt x="2409" y="3732"/>
                  </a:lnTo>
                  <a:lnTo>
                    <a:pt x="2436" y="3715"/>
                  </a:lnTo>
                  <a:lnTo>
                    <a:pt x="2453" y="3697"/>
                  </a:lnTo>
                  <a:lnTo>
                    <a:pt x="2462" y="3679"/>
                  </a:lnTo>
                  <a:lnTo>
                    <a:pt x="2471" y="3644"/>
                  </a:lnTo>
                  <a:lnTo>
                    <a:pt x="2471" y="3609"/>
                  </a:lnTo>
                  <a:lnTo>
                    <a:pt x="2462" y="3529"/>
                  </a:lnTo>
                  <a:lnTo>
                    <a:pt x="2462" y="3529"/>
                  </a:lnTo>
                  <a:lnTo>
                    <a:pt x="2462" y="3485"/>
                  </a:lnTo>
                  <a:lnTo>
                    <a:pt x="2471" y="3441"/>
                  </a:lnTo>
                  <a:lnTo>
                    <a:pt x="2489" y="3397"/>
                  </a:lnTo>
                  <a:lnTo>
                    <a:pt x="2506" y="3353"/>
                  </a:lnTo>
                  <a:lnTo>
                    <a:pt x="2559" y="3291"/>
                  </a:lnTo>
                  <a:lnTo>
                    <a:pt x="2586" y="3256"/>
                  </a:lnTo>
                  <a:lnTo>
                    <a:pt x="2586" y="3256"/>
                  </a:lnTo>
                  <a:lnTo>
                    <a:pt x="2586" y="3247"/>
                  </a:lnTo>
                  <a:lnTo>
                    <a:pt x="2577" y="3238"/>
                  </a:lnTo>
                  <a:lnTo>
                    <a:pt x="2542" y="3220"/>
                  </a:lnTo>
                  <a:lnTo>
                    <a:pt x="2462" y="3220"/>
                  </a:lnTo>
                  <a:lnTo>
                    <a:pt x="2347" y="3238"/>
                  </a:lnTo>
                  <a:close/>
                  <a:moveTo>
                    <a:pt x="2797" y="2100"/>
                  </a:moveTo>
                  <a:lnTo>
                    <a:pt x="2797" y="2100"/>
                  </a:lnTo>
                  <a:lnTo>
                    <a:pt x="2762" y="2064"/>
                  </a:lnTo>
                  <a:lnTo>
                    <a:pt x="2744" y="2038"/>
                  </a:lnTo>
                  <a:lnTo>
                    <a:pt x="2718" y="1976"/>
                  </a:lnTo>
                  <a:lnTo>
                    <a:pt x="2700" y="1950"/>
                  </a:lnTo>
                  <a:lnTo>
                    <a:pt x="2674" y="1932"/>
                  </a:lnTo>
                  <a:lnTo>
                    <a:pt x="2639" y="1923"/>
                  </a:lnTo>
                  <a:lnTo>
                    <a:pt x="2577" y="1923"/>
                  </a:lnTo>
                  <a:lnTo>
                    <a:pt x="2577" y="1923"/>
                  </a:lnTo>
                  <a:lnTo>
                    <a:pt x="2515" y="1914"/>
                  </a:lnTo>
                  <a:lnTo>
                    <a:pt x="2444" y="1888"/>
                  </a:lnTo>
                  <a:lnTo>
                    <a:pt x="2374" y="1844"/>
                  </a:lnTo>
                  <a:lnTo>
                    <a:pt x="2303" y="1782"/>
                  </a:lnTo>
                  <a:lnTo>
                    <a:pt x="2250" y="1711"/>
                  </a:lnTo>
                  <a:lnTo>
                    <a:pt x="2197" y="1632"/>
                  </a:lnTo>
                  <a:lnTo>
                    <a:pt x="2153" y="1544"/>
                  </a:lnTo>
                  <a:lnTo>
                    <a:pt x="2118" y="1447"/>
                  </a:lnTo>
                  <a:lnTo>
                    <a:pt x="2118" y="1447"/>
                  </a:lnTo>
                  <a:lnTo>
                    <a:pt x="2100" y="1403"/>
                  </a:lnTo>
                  <a:lnTo>
                    <a:pt x="2083" y="1359"/>
                  </a:lnTo>
                  <a:lnTo>
                    <a:pt x="2039" y="1288"/>
                  </a:lnTo>
                  <a:lnTo>
                    <a:pt x="1977" y="1235"/>
                  </a:lnTo>
                  <a:lnTo>
                    <a:pt x="1915" y="1191"/>
                  </a:lnTo>
                  <a:lnTo>
                    <a:pt x="1783" y="1111"/>
                  </a:lnTo>
                  <a:lnTo>
                    <a:pt x="1739" y="1067"/>
                  </a:lnTo>
                  <a:lnTo>
                    <a:pt x="1721" y="1050"/>
                  </a:lnTo>
                  <a:lnTo>
                    <a:pt x="1703" y="1023"/>
                  </a:lnTo>
                  <a:lnTo>
                    <a:pt x="1703" y="1023"/>
                  </a:lnTo>
                  <a:lnTo>
                    <a:pt x="1686" y="970"/>
                  </a:lnTo>
                  <a:lnTo>
                    <a:pt x="1677" y="926"/>
                  </a:lnTo>
                  <a:lnTo>
                    <a:pt x="1686" y="891"/>
                  </a:lnTo>
                  <a:lnTo>
                    <a:pt x="1703" y="864"/>
                  </a:lnTo>
                  <a:lnTo>
                    <a:pt x="1712" y="829"/>
                  </a:lnTo>
                  <a:lnTo>
                    <a:pt x="1721" y="803"/>
                  </a:lnTo>
                  <a:lnTo>
                    <a:pt x="1721" y="767"/>
                  </a:lnTo>
                  <a:lnTo>
                    <a:pt x="1703" y="723"/>
                  </a:lnTo>
                  <a:lnTo>
                    <a:pt x="1703" y="723"/>
                  </a:lnTo>
                  <a:lnTo>
                    <a:pt x="1694" y="697"/>
                  </a:lnTo>
                  <a:lnTo>
                    <a:pt x="1703" y="670"/>
                  </a:lnTo>
                  <a:lnTo>
                    <a:pt x="1712" y="644"/>
                  </a:lnTo>
                  <a:lnTo>
                    <a:pt x="1721" y="626"/>
                  </a:lnTo>
                  <a:lnTo>
                    <a:pt x="1774" y="582"/>
                  </a:lnTo>
                  <a:lnTo>
                    <a:pt x="1836" y="556"/>
                  </a:lnTo>
                  <a:lnTo>
                    <a:pt x="1836" y="556"/>
                  </a:lnTo>
                  <a:lnTo>
                    <a:pt x="1836" y="441"/>
                  </a:lnTo>
                  <a:lnTo>
                    <a:pt x="1836" y="335"/>
                  </a:lnTo>
                  <a:lnTo>
                    <a:pt x="1853" y="158"/>
                  </a:lnTo>
                  <a:lnTo>
                    <a:pt x="1853" y="158"/>
                  </a:lnTo>
                  <a:lnTo>
                    <a:pt x="1756" y="141"/>
                  </a:lnTo>
                  <a:lnTo>
                    <a:pt x="1703" y="123"/>
                  </a:lnTo>
                  <a:lnTo>
                    <a:pt x="1703" y="123"/>
                  </a:lnTo>
                  <a:lnTo>
                    <a:pt x="1694" y="114"/>
                  </a:lnTo>
                  <a:lnTo>
                    <a:pt x="1677" y="97"/>
                  </a:lnTo>
                  <a:lnTo>
                    <a:pt x="1668" y="61"/>
                  </a:lnTo>
                  <a:lnTo>
                    <a:pt x="1659" y="17"/>
                  </a:lnTo>
                  <a:lnTo>
                    <a:pt x="1650" y="8"/>
                  </a:lnTo>
                  <a:lnTo>
                    <a:pt x="1641" y="0"/>
                  </a:lnTo>
                  <a:lnTo>
                    <a:pt x="1641" y="0"/>
                  </a:lnTo>
                  <a:lnTo>
                    <a:pt x="1527" y="8"/>
                  </a:lnTo>
                  <a:lnTo>
                    <a:pt x="1456" y="17"/>
                  </a:lnTo>
                  <a:lnTo>
                    <a:pt x="1421" y="26"/>
                  </a:lnTo>
                  <a:lnTo>
                    <a:pt x="1403" y="35"/>
                  </a:lnTo>
                  <a:lnTo>
                    <a:pt x="1403" y="35"/>
                  </a:lnTo>
                  <a:lnTo>
                    <a:pt x="1368" y="61"/>
                  </a:lnTo>
                  <a:lnTo>
                    <a:pt x="1324" y="88"/>
                  </a:lnTo>
                  <a:lnTo>
                    <a:pt x="1262" y="106"/>
                  </a:lnTo>
                  <a:lnTo>
                    <a:pt x="1244" y="106"/>
                  </a:lnTo>
                  <a:lnTo>
                    <a:pt x="1218" y="97"/>
                  </a:lnTo>
                  <a:lnTo>
                    <a:pt x="1218" y="97"/>
                  </a:lnTo>
                  <a:lnTo>
                    <a:pt x="1183" y="70"/>
                  </a:lnTo>
                  <a:lnTo>
                    <a:pt x="1130" y="123"/>
                  </a:lnTo>
                  <a:lnTo>
                    <a:pt x="1130" y="123"/>
                  </a:lnTo>
                  <a:lnTo>
                    <a:pt x="1121" y="158"/>
                  </a:lnTo>
                  <a:lnTo>
                    <a:pt x="1103" y="185"/>
                  </a:lnTo>
                  <a:lnTo>
                    <a:pt x="1094" y="194"/>
                  </a:lnTo>
                  <a:lnTo>
                    <a:pt x="1086" y="194"/>
                  </a:lnTo>
                  <a:lnTo>
                    <a:pt x="1086" y="194"/>
                  </a:lnTo>
                  <a:lnTo>
                    <a:pt x="1024" y="194"/>
                  </a:lnTo>
                  <a:lnTo>
                    <a:pt x="1015" y="194"/>
                  </a:lnTo>
                  <a:lnTo>
                    <a:pt x="1006" y="203"/>
                  </a:lnTo>
                  <a:lnTo>
                    <a:pt x="997" y="211"/>
                  </a:lnTo>
                  <a:lnTo>
                    <a:pt x="997" y="229"/>
                  </a:lnTo>
                  <a:lnTo>
                    <a:pt x="997" y="229"/>
                  </a:lnTo>
                  <a:lnTo>
                    <a:pt x="988" y="256"/>
                  </a:lnTo>
                  <a:lnTo>
                    <a:pt x="980" y="264"/>
                  </a:lnTo>
                  <a:lnTo>
                    <a:pt x="962" y="273"/>
                  </a:lnTo>
                  <a:lnTo>
                    <a:pt x="936" y="273"/>
                  </a:lnTo>
                  <a:lnTo>
                    <a:pt x="891" y="273"/>
                  </a:lnTo>
                  <a:lnTo>
                    <a:pt x="856" y="264"/>
                  </a:lnTo>
                  <a:lnTo>
                    <a:pt x="856" y="264"/>
                  </a:lnTo>
                  <a:lnTo>
                    <a:pt x="821" y="264"/>
                  </a:lnTo>
                  <a:lnTo>
                    <a:pt x="786" y="273"/>
                  </a:lnTo>
                  <a:lnTo>
                    <a:pt x="759" y="300"/>
                  </a:lnTo>
                  <a:lnTo>
                    <a:pt x="750" y="308"/>
                  </a:lnTo>
                  <a:lnTo>
                    <a:pt x="750" y="326"/>
                  </a:lnTo>
                  <a:lnTo>
                    <a:pt x="750" y="326"/>
                  </a:lnTo>
                  <a:lnTo>
                    <a:pt x="741" y="379"/>
                  </a:lnTo>
                  <a:lnTo>
                    <a:pt x="733" y="423"/>
                  </a:lnTo>
                  <a:lnTo>
                    <a:pt x="724" y="441"/>
                  </a:lnTo>
                  <a:lnTo>
                    <a:pt x="706" y="450"/>
                  </a:lnTo>
                  <a:lnTo>
                    <a:pt x="688" y="450"/>
                  </a:lnTo>
                  <a:lnTo>
                    <a:pt x="671" y="432"/>
                  </a:lnTo>
                  <a:lnTo>
                    <a:pt x="671" y="432"/>
                  </a:lnTo>
                  <a:lnTo>
                    <a:pt x="618" y="379"/>
                  </a:lnTo>
                  <a:lnTo>
                    <a:pt x="565" y="308"/>
                  </a:lnTo>
                  <a:lnTo>
                    <a:pt x="530" y="247"/>
                  </a:lnTo>
                  <a:lnTo>
                    <a:pt x="512" y="238"/>
                  </a:lnTo>
                  <a:lnTo>
                    <a:pt x="503" y="229"/>
                  </a:lnTo>
                  <a:lnTo>
                    <a:pt x="503" y="229"/>
                  </a:lnTo>
                  <a:lnTo>
                    <a:pt x="477" y="273"/>
                  </a:lnTo>
                  <a:lnTo>
                    <a:pt x="441" y="344"/>
                  </a:lnTo>
                  <a:lnTo>
                    <a:pt x="397" y="414"/>
                  </a:lnTo>
                  <a:lnTo>
                    <a:pt x="371" y="432"/>
                  </a:lnTo>
                  <a:lnTo>
                    <a:pt x="353" y="441"/>
                  </a:lnTo>
                  <a:lnTo>
                    <a:pt x="353" y="441"/>
                  </a:lnTo>
                  <a:lnTo>
                    <a:pt x="97" y="458"/>
                  </a:lnTo>
                  <a:lnTo>
                    <a:pt x="97" y="458"/>
                  </a:lnTo>
                  <a:lnTo>
                    <a:pt x="88" y="511"/>
                  </a:lnTo>
                  <a:lnTo>
                    <a:pt x="97" y="556"/>
                  </a:lnTo>
                  <a:lnTo>
                    <a:pt x="106" y="582"/>
                  </a:lnTo>
                  <a:lnTo>
                    <a:pt x="133" y="600"/>
                  </a:lnTo>
                  <a:lnTo>
                    <a:pt x="133" y="600"/>
                  </a:lnTo>
                  <a:lnTo>
                    <a:pt x="141" y="608"/>
                  </a:lnTo>
                  <a:lnTo>
                    <a:pt x="141" y="626"/>
                  </a:lnTo>
                  <a:lnTo>
                    <a:pt x="133" y="661"/>
                  </a:lnTo>
                  <a:lnTo>
                    <a:pt x="106" y="697"/>
                  </a:lnTo>
                  <a:lnTo>
                    <a:pt x="71" y="723"/>
                  </a:lnTo>
                  <a:lnTo>
                    <a:pt x="71" y="723"/>
                  </a:lnTo>
                  <a:lnTo>
                    <a:pt x="44" y="732"/>
                  </a:lnTo>
                  <a:lnTo>
                    <a:pt x="9" y="741"/>
                  </a:lnTo>
                  <a:lnTo>
                    <a:pt x="0" y="741"/>
                  </a:lnTo>
                  <a:lnTo>
                    <a:pt x="0" y="750"/>
                  </a:lnTo>
                  <a:lnTo>
                    <a:pt x="0" y="767"/>
                  </a:lnTo>
                  <a:lnTo>
                    <a:pt x="9" y="794"/>
                  </a:lnTo>
                  <a:lnTo>
                    <a:pt x="9" y="794"/>
                  </a:lnTo>
                  <a:lnTo>
                    <a:pt x="53" y="838"/>
                  </a:lnTo>
                  <a:lnTo>
                    <a:pt x="88" y="873"/>
                  </a:lnTo>
                  <a:lnTo>
                    <a:pt x="106" y="882"/>
                  </a:lnTo>
                  <a:lnTo>
                    <a:pt x="115" y="900"/>
                  </a:lnTo>
                  <a:lnTo>
                    <a:pt x="115" y="917"/>
                  </a:lnTo>
                  <a:lnTo>
                    <a:pt x="97" y="944"/>
                  </a:lnTo>
                  <a:lnTo>
                    <a:pt x="97" y="944"/>
                  </a:lnTo>
                  <a:lnTo>
                    <a:pt x="88" y="970"/>
                  </a:lnTo>
                  <a:lnTo>
                    <a:pt x="80" y="997"/>
                  </a:lnTo>
                  <a:lnTo>
                    <a:pt x="80" y="1023"/>
                  </a:lnTo>
                  <a:lnTo>
                    <a:pt x="88" y="1041"/>
                  </a:lnTo>
                  <a:lnTo>
                    <a:pt x="106" y="1059"/>
                  </a:lnTo>
                  <a:lnTo>
                    <a:pt x="124" y="1076"/>
                  </a:lnTo>
                  <a:lnTo>
                    <a:pt x="141" y="1085"/>
                  </a:lnTo>
                  <a:lnTo>
                    <a:pt x="168" y="1094"/>
                  </a:lnTo>
                  <a:lnTo>
                    <a:pt x="168" y="1094"/>
                  </a:lnTo>
                  <a:lnTo>
                    <a:pt x="265" y="1094"/>
                  </a:lnTo>
                  <a:lnTo>
                    <a:pt x="283" y="1103"/>
                  </a:lnTo>
                  <a:lnTo>
                    <a:pt x="300" y="1111"/>
                  </a:lnTo>
                  <a:lnTo>
                    <a:pt x="309" y="1120"/>
                  </a:lnTo>
                  <a:lnTo>
                    <a:pt x="300" y="1138"/>
                  </a:lnTo>
                  <a:lnTo>
                    <a:pt x="300" y="1138"/>
                  </a:lnTo>
                  <a:lnTo>
                    <a:pt x="283" y="1182"/>
                  </a:lnTo>
                  <a:lnTo>
                    <a:pt x="274" y="1235"/>
                  </a:lnTo>
                  <a:lnTo>
                    <a:pt x="274" y="1235"/>
                  </a:lnTo>
                  <a:lnTo>
                    <a:pt x="344" y="1217"/>
                  </a:lnTo>
                  <a:lnTo>
                    <a:pt x="380" y="1209"/>
                  </a:lnTo>
                  <a:lnTo>
                    <a:pt x="415" y="1191"/>
                  </a:lnTo>
                  <a:lnTo>
                    <a:pt x="415" y="1191"/>
                  </a:lnTo>
                  <a:lnTo>
                    <a:pt x="441" y="1173"/>
                  </a:lnTo>
                  <a:lnTo>
                    <a:pt x="459" y="1156"/>
                  </a:lnTo>
                  <a:lnTo>
                    <a:pt x="494" y="1103"/>
                  </a:lnTo>
                  <a:lnTo>
                    <a:pt x="512" y="1085"/>
                  </a:lnTo>
                  <a:lnTo>
                    <a:pt x="538" y="1059"/>
                  </a:lnTo>
                  <a:lnTo>
                    <a:pt x="574" y="1041"/>
                  </a:lnTo>
                  <a:lnTo>
                    <a:pt x="618" y="1023"/>
                  </a:lnTo>
                  <a:lnTo>
                    <a:pt x="618" y="1023"/>
                  </a:lnTo>
                  <a:lnTo>
                    <a:pt x="680" y="1014"/>
                  </a:lnTo>
                  <a:lnTo>
                    <a:pt x="741" y="1014"/>
                  </a:lnTo>
                  <a:lnTo>
                    <a:pt x="803" y="1032"/>
                  </a:lnTo>
                  <a:lnTo>
                    <a:pt x="865" y="1059"/>
                  </a:lnTo>
                  <a:lnTo>
                    <a:pt x="918" y="1085"/>
                  </a:lnTo>
                  <a:lnTo>
                    <a:pt x="971" y="1120"/>
                  </a:lnTo>
                  <a:lnTo>
                    <a:pt x="1006" y="1156"/>
                  </a:lnTo>
                  <a:lnTo>
                    <a:pt x="1041" y="1191"/>
                  </a:lnTo>
                  <a:lnTo>
                    <a:pt x="1041" y="1191"/>
                  </a:lnTo>
                  <a:lnTo>
                    <a:pt x="1103" y="1288"/>
                  </a:lnTo>
                  <a:lnTo>
                    <a:pt x="1121" y="1323"/>
                  </a:lnTo>
                  <a:lnTo>
                    <a:pt x="1130" y="1367"/>
                  </a:lnTo>
                  <a:lnTo>
                    <a:pt x="1130" y="1367"/>
                  </a:lnTo>
                  <a:lnTo>
                    <a:pt x="1147" y="1438"/>
                  </a:lnTo>
                  <a:lnTo>
                    <a:pt x="1165" y="1482"/>
                  </a:lnTo>
                  <a:lnTo>
                    <a:pt x="1200" y="1526"/>
                  </a:lnTo>
                  <a:lnTo>
                    <a:pt x="1236" y="1579"/>
                  </a:lnTo>
                  <a:lnTo>
                    <a:pt x="1280" y="1632"/>
                  </a:lnTo>
                  <a:lnTo>
                    <a:pt x="1341" y="1676"/>
                  </a:lnTo>
                  <a:lnTo>
                    <a:pt x="1412" y="1729"/>
                  </a:lnTo>
                  <a:lnTo>
                    <a:pt x="1412" y="1729"/>
                  </a:lnTo>
                  <a:lnTo>
                    <a:pt x="1483" y="1782"/>
                  </a:lnTo>
                  <a:lnTo>
                    <a:pt x="1544" y="1835"/>
                  </a:lnTo>
                  <a:lnTo>
                    <a:pt x="1650" y="1932"/>
                  </a:lnTo>
                  <a:lnTo>
                    <a:pt x="1739" y="2020"/>
                  </a:lnTo>
                  <a:lnTo>
                    <a:pt x="1774" y="2056"/>
                  </a:lnTo>
                  <a:lnTo>
                    <a:pt x="1818" y="2082"/>
                  </a:lnTo>
                  <a:lnTo>
                    <a:pt x="1818" y="2082"/>
                  </a:lnTo>
                  <a:lnTo>
                    <a:pt x="1897" y="2109"/>
                  </a:lnTo>
                  <a:lnTo>
                    <a:pt x="1977" y="2135"/>
                  </a:lnTo>
                  <a:lnTo>
                    <a:pt x="2047" y="2162"/>
                  </a:lnTo>
                  <a:lnTo>
                    <a:pt x="2074" y="2179"/>
                  </a:lnTo>
                  <a:lnTo>
                    <a:pt x="2100" y="2206"/>
                  </a:lnTo>
                  <a:lnTo>
                    <a:pt x="2100" y="2206"/>
                  </a:lnTo>
                  <a:lnTo>
                    <a:pt x="2153" y="2259"/>
                  </a:lnTo>
                  <a:lnTo>
                    <a:pt x="2215" y="2303"/>
                  </a:lnTo>
                  <a:lnTo>
                    <a:pt x="2286" y="2338"/>
                  </a:lnTo>
                  <a:lnTo>
                    <a:pt x="2365" y="2373"/>
                  </a:lnTo>
                  <a:lnTo>
                    <a:pt x="2365" y="2373"/>
                  </a:lnTo>
                  <a:lnTo>
                    <a:pt x="2392" y="2391"/>
                  </a:lnTo>
                  <a:lnTo>
                    <a:pt x="2427" y="2417"/>
                  </a:lnTo>
                  <a:lnTo>
                    <a:pt x="2471" y="2470"/>
                  </a:lnTo>
                  <a:lnTo>
                    <a:pt x="2515" y="2523"/>
                  </a:lnTo>
                  <a:lnTo>
                    <a:pt x="2542" y="2541"/>
                  </a:lnTo>
                  <a:lnTo>
                    <a:pt x="2568" y="2550"/>
                  </a:lnTo>
                  <a:lnTo>
                    <a:pt x="2568" y="2550"/>
                  </a:lnTo>
                  <a:lnTo>
                    <a:pt x="2603" y="2559"/>
                  </a:lnTo>
                  <a:lnTo>
                    <a:pt x="2621" y="2567"/>
                  </a:lnTo>
                  <a:lnTo>
                    <a:pt x="2630" y="2594"/>
                  </a:lnTo>
                  <a:lnTo>
                    <a:pt x="2639" y="2612"/>
                  </a:lnTo>
                  <a:lnTo>
                    <a:pt x="2639" y="2664"/>
                  </a:lnTo>
                  <a:lnTo>
                    <a:pt x="2647" y="2700"/>
                  </a:lnTo>
                  <a:lnTo>
                    <a:pt x="2665" y="2726"/>
                  </a:lnTo>
                  <a:lnTo>
                    <a:pt x="2665" y="2726"/>
                  </a:lnTo>
                  <a:lnTo>
                    <a:pt x="2692" y="2753"/>
                  </a:lnTo>
                  <a:lnTo>
                    <a:pt x="2709" y="2797"/>
                  </a:lnTo>
                  <a:lnTo>
                    <a:pt x="2718" y="2832"/>
                  </a:lnTo>
                  <a:lnTo>
                    <a:pt x="2727" y="2876"/>
                  </a:lnTo>
                  <a:lnTo>
                    <a:pt x="2727" y="2929"/>
                  </a:lnTo>
                  <a:lnTo>
                    <a:pt x="2718" y="2973"/>
                  </a:lnTo>
                  <a:lnTo>
                    <a:pt x="2700" y="3009"/>
                  </a:lnTo>
                  <a:lnTo>
                    <a:pt x="2683" y="3044"/>
                  </a:lnTo>
                  <a:lnTo>
                    <a:pt x="2683" y="3044"/>
                  </a:lnTo>
                  <a:lnTo>
                    <a:pt x="2665" y="3079"/>
                  </a:lnTo>
                  <a:lnTo>
                    <a:pt x="2647" y="3123"/>
                  </a:lnTo>
                  <a:lnTo>
                    <a:pt x="2647" y="3159"/>
                  </a:lnTo>
                  <a:lnTo>
                    <a:pt x="2647" y="3194"/>
                  </a:lnTo>
                  <a:lnTo>
                    <a:pt x="2656" y="3229"/>
                  </a:lnTo>
                  <a:lnTo>
                    <a:pt x="2665" y="3256"/>
                  </a:lnTo>
                  <a:lnTo>
                    <a:pt x="2683" y="3273"/>
                  </a:lnTo>
                  <a:lnTo>
                    <a:pt x="2692" y="3282"/>
                  </a:lnTo>
                  <a:lnTo>
                    <a:pt x="2692" y="3282"/>
                  </a:lnTo>
                  <a:lnTo>
                    <a:pt x="2709" y="3273"/>
                  </a:lnTo>
                  <a:lnTo>
                    <a:pt x="2736" y="3256"/>
                  </a:lnTo>
                  <a:lnTo>
                    <a:pt x="2780" y="3194"/>
                  </a:lnTo>
                  <a:lnTo>
                    <a:pt x="2824" y="3115"/>
                  </a:lnTo>
                  <a:lnTo>
                    <a:pt x="2842" y="3035"/>
                  </a:lnTo>
                  <a:lnTo>
                    <a:pt x="2842" y="3035"/>
                  </a:lnTo>
                  <a:lnTo>
                    <a:pt x="2850" y="3009"/>
                  </a:lnTo>
                  <a:lnTo>
                    <a:pt x="2868" y="2982"/>
                  </a:lnTo>
                  <a:lnTo>
                    <a:pt x="2912" y="2947"/>
                  </a:lnTo>
                  <a:lnTo>
                    <a:pt x="2965" y="2912"/>
                  </a:lnTo>
                  <a:lnTo>
                    <a:pt x="2992" y="2894"/>
                  </a:lnTo>
                  <a:lnTo>
                    <a:pt x="3018" y="2859"/>
                  </a:lnTo>
                  <a:lnTo>
                    <a:pt x="3018" y="2859"/>
                  </a:lnTo>
                  <a:lnTo>
                    <a:pt x="3036" y="2832"/>
                  </a:lnTo>
                  <a:lnTo>
                    <a:pt x="3027" y="2806"/>
                  </a:lnTo>
                  <a:lnTo>
                    <a:pt x="3009" y="2779"/>
                  </a:lnTo>
                  <a:lnTo>
                    <a:pt x="2983" y="2753"/>
                  </a:lnTo>
                  <a:lnTo>
                    <a:pt x="2921" y="2700"/>
                  </a:lnTo>
                  <a:lnTo>
                    <a:pt x="2895" y="2664"/>
                  </a:lnTo>
                  <a:lnTo>
                    <a:pt x="2877" y="2629"/>
                  </a:lnTo>
                  <a:lnTo>
                    <a:pt x="2877" y="2629"/>
                  </a:lnTo>
                  <a:lnTo>
                    <a:pt x="2877" y="2585"/>
                  </a:lnTo>
                  <a:lnTo>
                    <a:pt x="2886" y="2541"/>
                  </a:lnTo>
                  <a:lnTo>
                    <a:pt x="2912" y="2514"/>
                  </a:lnTo>
                  <a:lnTo>
                    <a:pt x="2956" y="2488"/>
                  </a:lnTo>
                  <a:lnTo>
                    <a:pt x="3000" y="2470"/>
                  </a:lnTo>
                  <a:lnTo>
                    <a:pt x="3053" y="2462"/>
                  </a:lnTo>
                  <a:lnTo>
                    <a:pt x="3106" y="2470"/>
                  </a:lnTo>
                  <a:lnTo>
                    <a:pt x="3168" y="2497"/>
                  </a:lnTo>
                  <a:lnTo>
                    <a:pt x="3168" y="2497"/>
                  </a:lnTo>
                  <a:lnTo>
                    <a:pt x="3265" y="2567"/>
                  </a:lnTo>
                  <a:lnTo>
                    <a:pt x="3299" y="2585"/>
                  </a:lnTo>
                  <a:lnTo>
                    <a:pt x="3335" y="2603"/>
                  </a:lnTo>
                  <a:lnTo>
                    <a:pt x="3352" y="2603"/>
                  </a:lnTo>
                  <a:lnTo>
                    <a:pt x="3370" y="2585"/>
                  </a:lnTo>
                  <a:lnTo>
                    <a:pt x="3379" y="2559"/>
                  </a:lnTo>
                  <a:lnTo>
                    <a:pt x="3388" y="2514"/>
                  </a:lnTo>
                  <a:lnTo>
                    <a:pt x="3388" y="2514"/>
                  </a:lnTo>
                  <a:lnTo>
                    <a:pt x="3388" y="2488"/>
                  </a:lnTo>
                  <a:lnTo>
                    <a:pt x="3370" y="2453"/>
                  </a:lnTo>
                  <a:lnTo>
                    <a:pt x="3344" y="2426"/>
                  </a:lnTo>
                  <a:lnTo>
                    <a:pt x="3317" y="2400"/>
                  </a:lnTo>
                  <a:lnTo>
                    <a:pt x="3239" y="2338"/>
                  </a:lnTo>
                  <a:lnTo>
                    <a:pt x="3142" y="2276"/>
                  </a:lnTo>
                  <a:lnTo>
                    <a:pt x="2939" y="2170"/>
                  </a:lnTo>
                  <a:lnTo>
                    <a:pt x="2797" y="2100"/>
                  </a:lnTo>
                  <a:close/>
                  <a:moveTo>
                    <a:pt x="644" y="2241"/>
                  </a:moveTo>
                  <a:lnTo>
                    <a:pt x="644" y="2241"/>
                  </a:lnTo>
                  <a:lnTo>
                    <a:pt x="609" y="2259"/>
                  </a:lnTo>
                  <a:lnTo>
                    <a:pt x="574" y="2267"/>
                  </a:lnTo>
                  <a:lnTo>
                    <a:pt x="547" y="2276"/>
                  </a:lnTo>
                  <a:lnTo>
                    <a:pt x="521" y="2267"/>
                  </a:lnTo>
                  <a:lnTo>
                    <a:pt x="468" y="2267"/>
                  </a:lnTo>
                  <a:lnTo>
                    <a:pt x="450" y="2267"/>
                  </a:lnTo>
                  <a:lnTo>
                    <a:pt x="433" y="2294"/>
                  </a:lnTo>
                  <a:lnTo>
                    <a:pt x="433" y="2294"/>
                  </a:lnTo>
                  <a:lnTo>
                    <a:pt x="424" y="2303"/>
                  </a:lnTo>
                  <a:lnTo>
                    <a:pt x="424" y="2320"/>
                  </a:lnTo>
                  <a:lnTo>
                    <a:pt x="433" y="2364"/>
                  </a:lnTo>
                  <a:lnTo>
                    <a:pt x="486" y="2444"/>
                  </a:lnTo>
                  <a:lnTo>
                    <a:pt x="512" y="2497"/>
                  </a:lnTo>
                  <a:lnTo>
                    <a:pt x="530" y="2550"/>
                  </a:lnTo>
                  <a:lnTo>
                    <a:pt x="547" y="2612"/>
                  </a:lnTo>
                  <a:lnTo>
                    <a:pt x="538" y="2673"/>
                  </a:lnTo>
                  <a:lnTo>
                    <a:pt x="538" y="2673"/>
                  </a:lnTo>
                  <a:lnTo>
                    <a:pt x="530" y="2735"/>
                  </a:lnTo>
                  <a:lnTo>
                    <a:pt x="530" y="2806"/>
                  </a:lnTo>
                  <a:lnTo>
                    <a:pt x="538" y="2867"/>
                  </a:lnTo>
                  <a:lnTo>
                    <a:pt x="547" y="2920"/>
                  </a:lnTo>
                  <a:lnTo>
                    <a:pt x="574" y="2956"/>
                  </a:lnTo>
                  <a:lnTo>
                    <a:pt x="600" y="2982"/>
                  </a:lnTo>
                  <a:lnTo>
                    <a:pt x="609" y="2982"/>
                  </a:lnTo>
                  <a:lnTo>
                    <a:pt x="627" y="2982"/>
                  </a:lnTo>
                  <a:lnTo>
                    <a:pt x="644" y="2973"/>
                  </a:lnTo>
                  <a:lnTo>
                    <a:pt x="662" y="2956"/>
                  </a:lnTo>
                  <a:lnTo>
                    <a:pt x="662" y="2956"/>
                  </a:lnTo>
                  <a:lnTo>
                    <a:pt x="697" y="2929"/>
                  </a:lnTo>
                  <a:lnTo>
                    <a:pt x="733" y="2903"/>
                  </a:lnTo>
                  <a:lnTo>
                    <a:pt x="786" y="2885"/>
                  </a:lnTo>
                  <a:lnTo>
                    <a:pt x="830" y="2867"/>
                  </a:lnTo>
                  <a:lnTo>
                    <a:pt x="847" y="2850"/>
                  </a:lnTo>
                  <a:lnTo>
                    <a:pt x="874" y="2832"/>
                  </a:lnTo>
                  <a:lnTo>
                    <a:pt x="874" y="2832"/>
                  </a:lnTo>
                  <a:lnTo>
                    <a:pt x="891" y="2797"/>
                  </a:lnTo>
                  <a:lnTo>
                    <a:pt x="900" y="2744"/>
                  </a:lnTo>
                  <a:lnTo>
                    <a:pt x="900" y="2612"/>
                  </a:lnTo>
                  <a:lnTo>
                    <a:pt x="900" y="2470"/>
                  </a:lnTo>
                  <a:lnTo>
                    <a:pt x="909" y="2400"/>
                  </a:lnTo>
                  <a:lnTo>
                    <a:pt x="918" y="2347"/>
                  </a:lnTo>
                  <a:lnTo>
                    <a:pt x="918" y="2347"/>
                  </a:lnTo>
                  <a:lnTo>
                    <a:pt x="927" y="2320"/>
                  </a:lnTo>
                  <a:lnTo>
                    <a:pt x="927" y="2303"/>
                  </a:lnTo>
                  <a:lnTo>
                    <a:pt x="909" y="2259"/>
                  </a:lnTo>
                  <a:lnTo>
                    <a:pt x="874" y="2232"/>
                  </a:lnTo>
                  <a:lnTo>
                    <a:pt x="830" y="2214"/>
                  </a:lnTo>
                  <a:lnTo>
                    <a:pt x="786" y="2197"/>
                  </a:lnTo>
                  <a:lnTo>
                    <a:pt x="733" y="2197"/>
                  </a:lnTo>
                  <a:lnTo>
                    <a:pt x="688" y="2214"/>
                  </a:lnTo>
                  <a:lnTo>
                    <a:pt x="644" y="2241"/>
                  </a:lnTo>
                  <a:close/>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a typeface="+mn-ea"/>
                <a:cs typeface="+mn-cs"/>
              </a:endParaRPr>
            </a:p>
          </p:txBody>
        </p:sp>
        <p:sp>
          <p:nvSpPr>
            <p:cNvPr id="22" name="Freeform 43"/>
            <p:cNvSpPr>
              <a:spLocks noChangeArrowheads="1"/>
            </p:cNvSpPr>
            <p:nvPr/>
          </p:nvSpPr>
          <p:spPr bwMode="auto">
            <a:xfrm>
              <a:off x="6174396" y="4099416"/>
              <a:ext cx="129963" cy="166425"/>
            </a:xfrm>
            <a:custGeom>
              <a:avLst/>
              <a:gdLst>
                <a:gd name="T0" fmla="*/ 211 w 362"/>
                <a:gd name="T1" fmla="*/ 468 h 478"/>
                <a:gd name="T2" fmla="*/ 211 w 362"/>
                <a:gd name="T3" fmla="*/ 468 h 478"/>
                <a:gd name="T4" fmla="*/ 229 w 362"/>
                <a:gd name="T5" fmla="*/ 477 h 478"/>
                <a:gd name="T6" fmla="*/ 229 w 362"/>
                <a:gd name="T7" fmla="*/ 477 h 478"/>
                <a:gd name="T8" fmla="*/ 247 w 362"/>
                <a:gd name="T9" fmla="*/ 397 h 478"/>
                <a:gd name="T10" fmla="*/ 282 w 362"/>
                <a:gd name="T11" fmla="*/ 335 h 478"/>
                <a:gd name="T12" fmla="*/ 326 w 362"/>
                <a:gd name="T13" fmla="*/ 291 h 478"/>
                <a:gd name="T14" fmla="*/ 344 w 362"/>
                <a:gd name="T15" fmla="*/ 274 h 478"/>
                <a:gd name="T16" fmla="*/ 361 w 362"/>
                <a:gd name="T17" fmla="*/ 265 h 478"/>
                <a:gd name="T18" fmla="*/ 361 w 362"/>
                <a:gd name="T19" fmla="*/ 265 h 478"/>
                <a:gd name="T20" fmla="*/ 247 w 362"/>
                <a:gd name="T21" fmla="*/ 124 h 478"/>
                <a:gd name="T22" fmla="*/ 132 w 362"/>
                <a:gd name="T23" fmla="*/ 0 h 478"/>
                <a:gd name="T24" fmla="*/ 132 w 362"/>
                <a:gd name="T25" fmla="*/ 0 h 478"/>
                <a:gd name="T26" fmla="*/ 88 w 362"/>
                <a:gd name="T27" fmla="*/ 62 h 478"/>
                <a:gd name="T28" fmla="*/ 44 w 362"/>
                <a:gd name="T29" fmla="*/ 124 h 478"/>
                <a:gd name="T30" fmla="*/ 17 w 362"/>
                <a:gd name="T31" fmla="*/ 177 h 478"/>
                <a:gd name="T32" fmla="*/ 17 w 362"/>
                <a:gd name="T33" fmla="*/ 221 h 478"/>
                <a:gd name="T34" fmla="*/ 17 w 362"/>
                <a:gd name="T35" fmla="*/ 221 h 478"/>
                <a:gd name="T36" fmla="*/ 17 w 362"/>
                <a:gd name="T37" fmla="*/ 256 h 478"/>
                <a:gd name="T38" fmla="*/ 0 w 362"/>
                <a:gd name="T39" fmla="*/ 309 h 478"/>
                <a:gd name="T40" fmla="*/ 0 w 362"/>
                <a:gd name="T41" fmla="*/ 309 h 478"/>
                <a:gd name="T42" fmla="*/ 114 w 362"/>
                <a:gd name="T43" fmla="*/ 397 h 478"/>
                <a:gd name="T44" fmla="*/ 167 w 362"/>
                <a:gd name="T45" fmla="*/ 441 h 478"/>
                <a:gd name="T46" fmla="*/ 211 w 362"/>
                <a:gd name="T47" fmla="*/ 46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478">
                  <a:moveTo>
                    <a:pt x="211" y="468"/>
                  </a:moveTo>
                  <a:lnTo>
                    <a:pt x="211" y="468"/>
                  </a:lnTo>
                  <a:lnTo>
                    <a:pt x="229" y="477"/>
                  </a:lnTo>
                  <a:lnTo>
                    <a:pt x="229" y="477"/>
                  </a:lnTo>
                  <a:lnTo>
                    <a:pt x="247" y="397"/>
                  </a:lnTo>
                  <a:lnTo>
                    <a:pt x="282" y="335"/>
                  </a:lnTo>
                  <a:lnTo>
                    <a:pt x="326" y="291"/>
                  </a:lnTo>
                  <a:lnTo>
                    <a:pt x="344" y="274"/>
                  </a:lnTo>
                  <a:lnTo>
                    <a:pt x="361" y="265"/>
                  </a:lnTo>
                  <a:lnTo>
                    <a:pt x="361" y="265"/>
                  </a:lnTo>
                  <a:lnTo>
                    <a:pt x="247" y="124"/>
                  </a:lnTo>
                  <a:lnTo>
                    <a:pt x="132" y="0"/>
                  </a:lnTo>
                  <a:lnTo>
                    <a:pt x="132" y="0"/>
                  </a:lnTo>
                  <a:lnTo>
                    <a:pt x="88" y="62"/>
                  </a:lnTo>
                  <a:lnTo>
                    <a:pt x="44" y="124"/>
                  </a:lnTo>
                  <a:lnTo>
                    <a:pt x="17" y="177"/>
                  </a:lnTo>
                  <a:lnTo>
                    <a:pt x="17" y="221"/>
                  </a:lnTo>
                  <a:lnTo>
                    <a:pt x="17" y="221"/>
                  </a:lnTo>
                  <a:lnTo>
                    <a:pt x="17" y="256"/>
                  </a:lnTo>
                  <a:lnTo>
                    <a:pt x="0" y="309"/>
                  </a:lnTo>
                  <a:lnTo>
                    <a:pt x="0" y="309"/>
                  </a:lnTo>
                  <a:lnTo>
                    <a:pt x="114" y="397"/>
                  </a:lnTo>
                  <a:lnTo>
                    <a:pt x="167" y="441"/>
                  </a:lnTo>
                  <a:lnTo>
                    <a:pt x="211" y="468"/>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23" name="Freeform 45"/>
            <p:cNvSpPr>
              <a:spLocks noChangeArrowheads="1"/>
            </p:cNvSpPr>
            <p:nvPr/>
          </p:nvSpPr>
          <p:spPr bwMode="auto">
            <a:xfrm>
              <a:off x="6206094" y="3726500"/>
              <a:ext cx="427926" cy="508522"/>
            </a:xfrm>
            <a:custGeom>
              <a:avLst/>
              <a:gdLst>
                <a:gd name="T0" fmla="*/ 1085 w 1192"/>
                <a:gd name="T1" fmla="*/ 989 h 1457"/>
                <a:gd name="T2" fmla="*/ 1050 w 1192"/>
                <a:gd name="T3" fmla="*/ 945 h 1457"/>
                <a:gd name="T4" fmla="*/ 1032 w 1192"/>
                <a:gd name="T5" fmla="*/ 883 h 1457"/>
                <a:gd name="T6" fmla="*/ 1050 w 1192"/>
                <a:gd name="T7" fmla="*/ 830 h 1457"/>
                <a:gd name="T8" fmla="*/ 1085 w 1192"/>
                <a:gd name="T9" fmla="*/ 786 h 1457"/>
                <a:gd name="T10" fmla="*/ 1103 w 1192"/>
                <a:gd name="T11" fmla="*/ 777 h 1457"/>
                <a:gd name="T12" fmla="*/ 1112 w 1192"/>
                <a:gd name="T13" fmla="*/ 742 h 1457"/>
                <a:gd name="T14" fmla="*/ 1094 w 1192"/>
                <a:gd name="T15" fmla="*/ 680 h 1457"/>
                <a:gd name="T16" fmla="*/ 1085 w 1192"/>
                <a:gd name="T17" fmla="*/ 627 h 1457"/>
                <a:gd name="T18" fmla="*/ 1076 w 1192"/>
                <a:gd name="T19" fmla="*/ 609 h 1457"/>
                <a:gd name="T20" fmla="*/ 997 w 1192"/>
                <a:gd name="T21" fmla="*/ 574 h 1457"/>
                <a:gd name="T22" fmla="*/ 759 w 1192"/>
                <a:gd name="T23" fmla="*/ 530 h 1457"/>
                <a:gd name="T24" fmla="*/ 750 w 1192"/>
                <a:gd name="T25" fmla="*/ 521 h 1457"/>
                <a:gd name="T26" fmla="*/ 750 w 1192"/>
                <a:gd name="T27" fmla="*/ 433 h 1457"/>
                <a:gd name="T28" fmla="*/ 750 w 1192"/>
                <a:gd name="T29" fmla="*/ 371 h 1457"/>
                <a:gd name="T30" fmla="*/ 723 w 1192"/>
                <a:gd name="T31" fmla="*/ 345 h 1457"/>
                <a:gd name="T32" fmla="*/ 671 w 1192"/>
                <a:gd name="T33" fmla="*/ 336 h 1457"/>
                <a:gd name="T34" fmla="*/ 626 w 1192"/>
                <a:gd name="T35" fmla="*/ 283 h 1457"/>
                <a:gd name="T36" fmla="*/ 618 w 1192"/>
                <a:gd name="T37" fmla="*/ 239 h 1457"/>
                <a:gd name="T38" fmla="*/ 600 w 1192"/>
                <a:gd name="T39" fmla="*/ 195 h 1457"/>
                <a:gd name="T40" fmla="*/ 529 w 1192"/>
                <a:gd name="T41" fmla="*/ 106 h 1457"/>
                <a:gd name="T42" fmla="*/ 512 w 1192"/>
                <a:gd name="T43" fmla="*/ 71 h 1457"/>
                <a:gd name="T44" fmla="*/ 521 w 1192"/>
                <a:gd name="T45" fmla="*/ 53 h 1457"/>
                <a:gd name="T46" fmla="*/ 441 w 1192"/>
                <a:gd name="T47" fmla="*/ 45 h 1457"/>
                <a:gd name="T48" fmla="*/ 362 w 1192"/>
                <a:gd name="T49" fmla="*/ 18 h 1457"/>
                <a:gd name="T50" fmla="*/ 309 w 1192"/>
                <a:gd name="T51" fmla="*/ 0 h 1457"/>
                <a:gd name="T52" fmla="*/ 0 w 1192"/>
                <a:gd name="T53" fmla="*/ 98 h 1457"/>
                <a:gd name="T54" fmla="*/ 26 w 1192"/>
                <a:gd name="T55" fmla="*/ 212 h 1457"/>
                <a:gd name="T56" fmla="*/ 62 w 1192"/>
                <a:gd name="T57" fmla="*/ 274 h 1457"/>
                <a:gd name="T58" fmla="*/ 79 w 1192"/>
                <a:gd name="T59" fmla="*/ 283 h 1457"/>
                <a:gd name="T60" fmla="*/ 132 w 1192"/>
                <a:gd name="T61" fmla="*/ 318 h 1457"/>
                <a:gd name="T62" fmla="*/ 150 w 1192"/>
                <a:gd name="T63" fmla="*/ 371 h 1457"/>
                <a:gd name="T64" fmla="*/ 176 w 1192"/>
                <a:gd name="T65" fmla="*/ 495 h 1457"/>
                <a:gd name="T66" fmla="*/ 185 w 1192"/>
                <a:gd name="T67" fmla="*/ 539 h 1457"/>
                <a:gd name="T68" fmla="*/ 194 w 1192"/>
                <a:gd name="T69" fmla="*/ 759 h 1457"/>
                <a:gd name="T70" fmla="*/ 168 w 1192"/>
                <a:gd name="T71" fmla="*/ 936 h 1457"/>
                <a:gd name="T72" fmla="*/ 150 w 1192"/>
                <a:gd name="T73" fmla="*/ 953 h 1457"/>
                <a:gd name="T74" fmla="*/ 132 w 1192"/>
                <a:gd name="T75" fmla="*/ 962 h 1457"/>
                <a:gd name="T76" fmla="*/ 44 w 1192"/>
                <a:gd name="T77" fmla="*/ 1068 h 1457"/>
                <a:gd name="T78" fmla="*/ 159 w 1192"/>
                <a:gd name="T79" fmla="*/ 1192 h 1457"/>
                <a:gd name="T80" fmla="*/ 273 w 1192"/>
                <a:gd name="T81" fmla="*/ 1333 h 1457"/>
                <a:gd name="T82" fmla="*/ 282 w 1192"/>
                <a:gd name="T83" fmla="*/ 1333 h 1457"/>
                <a:gd name="T84" fmla="*/ 397 w 1192"/>
                <a:gd name="T85" fmla="*/ 1377 h 1457"/>
                <a:gd name="T86" fmla="*/ 397 w 1192"/>
                <a:gd name="T87" fmla="*/ 1377 h 1457"/>
                <a:gd name="T88" fmla="*/ 423 w 1192"/>
                <a:gd name="T89" fmla="*/ 1253 h 1457"/>
                <a:gd name="T90" fmla="*/ 476 w 1192"/>
                <a:gd name="T91" fmla="*/ 1201 h 1457"/>
                <a:gd name="T92" fmla="*/ 565 w 1192"/>
                <a:gd name="T93" fmla="*/ 1209 h 1457"/>
                <a:gd name="T94" fmla="*/ 644 w 1192"/>
                <a:gd name="T95" fmla="*/ 1271 h 1457"/>
                <a:gd name="T96" fmla="*/ 715 w 1192"/>
                <a:gd name="T97" fmla="*/ 1351 h 1457"/>
                <a:gd name="T98" fmla="*/ 759 w 1192"/>
                <a:gd name="T99" fmla="*/ 1439 h 1457"/>
                <a:gd name="T100" fmla="*/ 715 w 1192"/>
                <a:gd name="T101" fmla="*/ 1456 h 1457"/>
                <a:gd name="T102" fmla="*/ 1068 w 1192"/>
                <a:gd name="T103" fmla="*/ 1395 h 1457"/>
                <a:gd name="T104" fmla="*/ 1076 w 1192"/>
                <a:gd name="T105" fmla="*/ 1342 h 1457"/>
                <a:gd name="T106" fmla="*/ 1076 w 1192"/>
                <a:gd name="T107" fmla="*/ 1306 h 1457"/>
                <a:gd name="T108" fmla="*/ 1103 w 1192"/>
                <a:gd name="T109" fmla="*/ 1227 h 1457"/>
                <a:gd name="T110" fmla="*/ 1156 w 1192"/>
                <a:gd name="T111" fmla="*/ 1192 h 1457"/>
                <a:gd name="T112" fmla="*/ 1174 w 1192"/>
                <a:gd name="T113" fmla="*/ 1183 h 1457"/>
                <a:gd name="T114" fmla="*/ 1191 w 1192"/>
                <a:gd name="T115" fmla="*/ 1165 h 1457"/>
                <a:gd name="T116" fmla="*/ 1174 w 1192"/>
                <a:gd name="T117" fmla="*/ 1112 h 1457"/>
                <a:gd name="T118" fmla="*/ 1085 w 1192"/>
                <a:gd name="T119" fmla="*/ 989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1457">
                  <a:moveTo>
                    <a:pt x="1085" y="989"/>
                  </a:moveTo>
                  <a:lnTo>
                    <a:pt x="1085" y="989"/>
                  </a:lnTo>
                  <a:lnTo>
                    <a:pt x="1059" y="971"/>
                  </a:lnTo>
                  <a:lnTo>
                    <a:pt x="1050" y="945"/>
                  </a:lnTo>
                  <a:lnTo>
                    <a:pt x="1041" y="909"/>
                  </a:lnTo>
                  <a:lnTo>
                    <a:pt x="1032" y="883"/>
                  </a:lnTo>
                  <a:lnTo>
                    <a:pt x="1041" y="856"/>
                  </a:lnTo>
                  <a:lnTo>
                    <a:pt x="1050" y="830"/>
                  </a:lnTo>
                  <a:lnTo>
                    <a:pt x="1059" y="803"/>
                  </a:lnTo>
                  <a:lnTo>
                    <a:pt x="1085" y="786"/>
                  </a:lnTo>
                  <a:lnTo>
                    <a:pt x="1085" y="786"/>
                  </a:lnTo>
                  <a:lnTo>
                    <a:pt x="1103" y="777"/>
                  </a:lnTo>
                  <a:lnTo>
                    <a:pt x="1112" y="759"/>
                  </a:lnTo>
                  <a:lnTo>
                    <a:pt x="1112" y="742"/>
                  </a:lnTo>
                  <a:lnTo>
                    <a:pt x="1112" y="715"/>
                  </a:lnTo>
                  <a:lnTo>
                    <a:pt x="1094" y="680"/>
                  </a:lnTo>
                  <a:lnTo>
                    <a:pt x="1085" y="627"/>
                  </a:lnTo>
                  <a:lnTo>
                    <a:pt x="1085" y="627"/>
                  </a:lnTo>
                  <a:lnTo>
                    <a:pt x="1085" y="618"/>
                  </a:lnTo>
                  <a:lnTo>
                    <a:pt x="1076" y="609"/>
                  </a:lnTo>
                  <a:lnTo>
                    <a:pt x="1041" y="592"/>
                  </a:lnTo>
                  <a:lnTo>
                    <a:pt x="997" y="574"/>
                  </a:lnTo>
                  <a:lnTo>
                    <a:pt x="944" y="565"/>
                  </a:lnTo>
                  <a:lnTo>
                    <a:pt x="759" y="530"/>
                  </a:lnTo>
                  <a:lnTo>
                    <a:pt x="759" y="530"/>
                  </a:lnTo>
                  <a:lnTo>
                    <a:pt x="750" y="521"/>
                  </a:lnTo>
                  <a:lnTo>
                    <a:pt x="741" y="495"/>
                  </a:lnTo>
                  <a:lnTo>
                    <a:pt x="750" y="433"/>
                  </a:lnTo>
                  <a:lnTo>
                    <a:pt x="750" y="398"/>
                  </a:lnTo>
                  <a:lnTo>
                    <a:pt x="750" y="371"/>
                  </a:lnTo>
                  <a:lnTo>
                    <a:pt x="741" y="353"/>
                  </a:lnTo>
                  <a:lnTo>
                    <a:pt x="723" y="345"/>
                  </a:lnTo>
                  <a:lnTo>
                    <a:pt x="723" y="345"/>
                  </a:lnTo>
                  <a:lnTo>
                    <a:pt x="671" y="336"/>
                  </a:lnTo>
                  <a:lnTo>
                    <a:pt x="644" y="309"/>
                  </a:lnTo>
                  <a:lnTo>
                    <a:pt x="626" y="283"/>
                  </a:lnTo>
                  <a:lnTo>
                    <a:pt x="618" y="239"/>
                  </a:lnTo>
                  <a:lnTo>
                    <a:pt x="618" y="239"/>
                  </a:lnTo>
                  <a:lnTo>
                    <a:pt x="618" y="221"/>
                  </a:lnTo>
                  <a:lnTo>
                    <a:pt x="600" y="195"/>
                  </a:lnTo>
                  <a:lnTo>
                    <a:pt x="565" y="150"/>
                  </a:lnTo>
                  <a:lnTo>
                    <a:pt x="529" y="106"/>
                  </a:lnTo>
                  <a:lnTo>
                    <a:pt x="521" y="89"/>
                  </a:lnTo>
                  <a:lnTo>
                    <a:pt x="512" y="71"/>
                  </a:lnTo>
                  <a:lnTo>
                    <a:pt x="512" y="71"/>
                  </a:lnTo>
                  <a:lnTo>
                    <a:pt x="521" y="53"/>
                  </a:lnTo>
                  <a:lnTo>
                    <a:pt x="521" y="53"/>
                  </a:lnTo>
                  <a:lnTo>
                    <a:pt x="441" y="45"/>
                  </a:lnTo>
                  <a:lnTo>
                    <a:pt x="441" y="45"/>
                  </a:lnTo>
                  <a:lnTo>
                    <a:pt x="362" y="18"/>
                  </a:lnTo>
                  <a:lnTo>
                    <a:pt x="309" y="0"/>
                  </a:lnTo>
                  <a:lnTo>
                    <a:pt x="309" y="0"/>
                  </a:lnTo>
                  <a:lnTo>
                    <a:pt x="0" y="98"/>
                  </a:lnTo>
                  <a:lnTo>
                    <a:pt x="0" y="98"/>
                  </a:lnTo>
                  <a:lnTo>
                    <a:pt x="9" y="159"/>
                  </a:lnTo>
                  <a:lnTo>
                    <a:pt x="26" y="212"/>
                  </a:lnTo>
                  <a:lnTo>
                    <a:pt x="53" y="256"/>
                  </a:lnTo>
                  <a:lnTo>
                    <a:pt x="62" y="274"/>
                  </a:lnTo>
                  <a:lnTo>
                    <a:pt x="79" y="283"/>
                  </a:lnTo>
                  <a:lnTo>
                    <a:pt x="79" y="283"/>
                  </a:lnTo>
                  <a:lnTo>
                    <a:pt x="106" y="300"/>
                  </a:lnTo>
                  <a:lnTo>
                    <a:pt x="132" y="318"/>
                  </a:lnTo>
                  <a:lnTo>
                    <a:pt x="141" y="345"/>
                  </a:lnTo>
                  <a:lnTo>
                    <a:pt x="150" y="371"/>
                  </a:lnTo>
                  <a:lnTo>
                    <a:pt x="159" y="433"/>
                  </a:lnTo>
                  <a:lnTo>
                    <a:pt x="176" y="495"/>
                  </a:lnTo>
                  <a:lnTo>
                    <a:pt x="176" y="495"/>
                  </a:lnTo>
                  <a:lnTo>
                    <a:pt x="185" y="539"/>
                  </a:lnTo>
                  <a:lnTo>
                    <a:pt x="194" y="601"/>
                  </a:lnTo>
                  <a:lnTo>
                    <a:pt x="194" y="759"/>
                  </a:lnTo>
                  <a:lnTo>
                    <a:pt x="176" y="892"/>
                  </a:lnTo>
                  <a:lnTo>
                    <a:pt x="168" y="936"/>
                  </a:lnTo>
                  <a:lnTo>
                    <a:pt x="159" y="953"/>
                  </a:lnTo>
                  <a:lnTo>
                    <a:pt x="150" y="953"/>
                  </a:lnTo>
                  <a:lnTo>
                    <a:pt x="150" y="953"/>
                  </a:lnTo>
                  <a:lnTo>
                    <a:pt x="132" y="962"/>
                  </a:lnTo>
                  <a:lnTo>
                    <a:pt x="106" y="989"/>
                  </a:lnTo>
                  <a:lnTo>
                    <a:pt x="44" y="1068"/>
                  </a:lnTo>
                  <a:lnTo>
                    <a:pt x="44" y="1068"/>
                  </a:lnTo>
                  <a:lnTo>
                    <a:pt x="159" y="1192"/>
                  </a:lnTo>
                  <a:lnTo>
                    <a:pt x="273" y="1333"/>
                  </a:lnTo>
                  <a:lnTo>
                    <a:pt x="273" y="1333"/>
                  </a:lnTo>
                  <a:lnTo>
                    <a:pt x="282" y="1333"/>
                  </a:lnTo>
                  <a:lnTo>
                    <a:pt x="282" y="1333"/>
                  </a:lnTo>
                  <a:lnTo>
                    <a:pt x="335" y="1342"/>
                  </a:lnTo>
                  <a:lnTo>
                    <a:pt x="397" y="1377"/>
                  </a:lnTo>
                  <a:lnTo>
                    <a:pt x="397" y="1377"/>
                  </a:lnTo>
                  <a:lnTo>
                    <a:pt x="397" y="1377"/>
                  </a:lnTo>
                  <a:lnTo>
                    <a:pt x="406" y="1306"/>
                  </a:lnTo>
                  <a:lnTo>
                    <a:pt x="423" y="1253"/>
                  </a:lnTo>
                  <a:lnTo>
                    <a:pt x="450" y="1218"/>
                  </a:lnTo>
                  <a:lnTo>
                    <a:pt x="476" y="1201"/>
                  </a:lnTo>
                  <a:lnTo>
                    <a:pt x="521" y="1201"/>
                  </a:lnTo>
                  <a:lnTo>
                    <a:pt x="565" y="1209"/>
                  </a:lnTo>
                  <a:lnTo>
                    <a:pt x="609" y="1236"/>
                  </a:lnTo>
                  <a:lnTo>
                    <a:pt x="644" y="1271"/>
                  </a:lnTo>
                  <a:lnTo>
                    <a:pt x="644" y="1271"/>
                  </a:lnTo>
                  <a:lnTo>
                    <a:pt x="715" y="1351"/>
                  </a:lnTo>
                  <a:lnTo>
                    <a:pt x="741" y="1403"/>
                  </a:lnTo>
                  <a:lnTo>
                    <a:pt x="759" y="1439"/>
                  </a:lnTo>
                  <a:lnTo>
                    <a:pt x="759" y="1448"/>
                  </a:lnTo>
                  <a:lnTo>
                    <a:pt x="715" y="1456"/>
                  </a:lnTo>
                  <a:lnTo>
                    <a:pt x="715" y="1456"/>
                  </a:lnTo>
                  <a:lnTo>
                    <a:pt x="1068" y="1395"/>
                  </a:lnTo>
                  <a:lnTo>
                    <a:pt x="1068" y="1395"/>
                  </a:lnTo>
                  <a:lnTo>
                    <a:pt x="1076" y="1342"/>
                  </a:lnTo>
                  <a:lnTo>
                    <a:pt x="1076" y="1306"/>
                  </a:lnTo>
                  <a:lnTo>
                    <a:pt x="1076" y="1306"/>
                  </a:lnTo>
                  <a:lnTo>
                    <a:pt x="1076" y="1271"/>
                  </a:lnTo>
                  <a:lnTo>
                    <a:pt x="1103" y="1227"/>
                  </a:lnTo>
                  <a:lnTo>
                    <a:pt x="1129" y="1201"/>
                  </a:lnTo>
                  <a:lnTo>
                    <a:pt x="1156" y="1192"/>
                  </a:lnTo>
                  <a:lnTo>
                    <a:pt x="1174" y="1183"/>
                  </a:lnTo>
                  <a:lnTo>
                    <a:pt x="1174" y="1183"/>
                  </a:lnTo>
                  <a:lnTo>
                    <a:pt x="1191" y="1174"/>
                  </a:lnTo>
                  <a:lnTo>
                    <a:pt x="1191" y="1165"/>
                  </a:lnTo>
                  <a:lnTo>
                    <a:pt x="1191" y="1139"/>
                  </a:lnTo>
                  <a:lnTo>
                    <a:pt x="1174" y="1112"/>
                  </a:lnTo>
                  <a:lnTo>
                    <a:pt x="1129" y="1051"/>
                  </a:lnTo>
                  <a:lnTo>
                    <a:pt x="1085" y="989"/>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24" name="Freeform 46"/>
            <p:cNvSpPr>
              <a:spLocks noChangeArrowheads="1"/>
            </p:cNvSpPr>
            <p:nvPr/>
          </p:nvSpPr>
          <p:spPr bwMode="auto">
            <a:xfrm>
              <a:off x="6348736" y="4145645"/>
              <a:ext cx="129963" cy="101704"/>
            </a:xfrm>
            <a:custGeom>
              <a:avLst/>
              <a:gdLst>
                <a:gd name="T0" fmla="*/ 362 w 363"/>
                <a:gd name="T1" fmla="*/ 247 h 292"/>
                <a:gd name="T2" fmla="*/ 362 w 363"/>
                <a:gd name="T3" fmla="*/ 247 h 292"/>
                <a:gd name="T4" fmla="*/ 362 w 363"/>
                <a:gd name="T5" fmla="*/ 238 h 292"/>
                <a:gd name="T6" fmla="*/ 344 w 363"/>
                <a:gd name="T7" fmla="*/ 202 h 292"/>
                <a:gd name="T8" fmla="*/ 318 w 363"/>
                <a:gd name="T9" fmla="*/ 150 h 292"/>
                <a:gd name="T10" fmla="*/ 247 w 363"/>
                <a:gd name="T11" fmla="*/ 70 h 292"/>
                <a:gd name="T12" fmla="*/ 247 w 363"/>
                <a:gd name="T13" fmla="*/ 70 h 292"/>
                <a:gd name="T14" fmla="*/ 212 w 363"/>
                <a:gd name="T15" fmla="*/ 35 h 292"/>
                <a:gd name="T16" fmla="*/ 168 w 363"/>
                <a:gd name="T17" fmla="*/ 8 h 292"/>
                <a:gd name="T18" fmla="*/ 124 w 363"/>
                <a:gd name="T19" fmla="*/ 0 h 292"/>
                <a:gd name="T20" fmla="*/ 79 w 363"/>
                <a:gd name="T21" fmla="*/ 0 h 292"/>
                <a:gd name="T22" fmla="*/ 44 w 363"/>
                <a:gd name="T23" fmla="*/ 17 h 292"/>
                <a:gd name="T24" fmla="*/ 18 w 363"/>
                <a:gd name="T25" fmla="*/ 52 h 292"/>
                <a:gd name="T26" fmla="*/ 0 w 363"/>
                <a:gd name="T27" fmla="*/ 105 h 292"/>
                <a:gd name="T28" fmla="*/ 0 w 363"/>
                <a:gd name="T29" fmla="*/ 176 h 292"/>
                <a:gd name="T30" fmla="*/ 168 w 363"/>
                <a:gd name="T31" fmla="*/ 291 h 292"/>
                <a:gd name="T32" fmla="*/ 362 w 363"/>
                <a:gd name="T33" fmla="*/ 24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292">
                  <a:moveTo>
                    <a:pt x="362" y="247"/>
                  </a:moveTo>
                  <a:lnTo>
                    <a:pt x="362" y="247"/>
                  </a:lnTo>
                  <a:lnTo>
                    <a:pt x="362" y="238"/>
                  </a:lnTo>
                  <a:lnTo>
                    <a:pt x="344" y="202"/>
                  </a:lnTo>
                  <a:lnTo>
                    <a:pt x="318" y="150"/>
                  </a:lnTo>
                  <a:lnTo>
                    <a:pt x="247" y="70"/>
                  </a:lnTo>
                  <a:lnTo>
                    <a:pt x="247" y="70"/>
                  </a:lnTo>
                  <a:lnTo>
                    <a:pt x="212" y="35"/>
                  </a:lnTo>
                  <a:lnTo>
                    <a:pt x="168" y="8"/>
                  </a:lnTo>
                  <a:lnTo>
                    <a:pt x="124" y="0"/>
                  </a:lnTo>
                  <a:lnTo>
                    <a:pt x="79" y="0"/>
                  </a:lnTo>
                  <a:lnTo>
                    <a:pt x="44" y="17"/>
                  </a:lnTo>
                  <a:lnTo>
                    <a:pt x="18" y="52"/>
                  </a:lnTo>
                  <a:lnTo>
                    <a:pt x="0" y="105"/>
                  </a:lnTo>
                  <a:lnTo>
                    <a:pt x="0" y="176"/>
                  </a:lnTo>
                  <a:lnTo>
                    <a:pt x="168" y="291"/>
                  </a:lnTo>
                  <a:lnTo>
                    <a:pt x="362" y="247"/>
                  </a:lnTo>
                </a:path>
              </a:pathLst>
            </a:custGeom>
            <a:solidFill>
              <a:srgbClr val="FFD5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grpSp>
      <p:sp>
        <p:nvSpPr>
          <p:cNvPr id="25" name="Rounded Rectangular Callout 24"/>
          <p:cNvSpPr/>
          <p:nvPr/>
        </p:nvSpPr>
        <p:spPr>
          <a:xfrm>
            <a:off x="279611" y="3277343"/>
            <a:ext cx="1963164" cy="1266081"/>
          </a:xfrm>
          <a:prstGeom prst="wedgeRoundRectCallout">
            <a:avLst>
              <a:gd name="adj1" fmla="val 152223"/>
              <a:gd name="adj2" fmla="val -54277"/>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Bosnia and Herzegovina with </a:t>
            </a:r>
            <a:r>
              <a:rPr kumimoji="0" lang="en-US" sz="1600" b="0" i="0" u="none" strike="noStrike" kern="0" cap="none" spc="0" normalizeH="0" baseline="0" noProof="0" dirty="0" smtClean="0">
                <a:ln>
                  <a:noFill/>
                </a:ln>
                <a:solidFill>
                  <a:srgbClr val="FF0000"/>
                </a:solidFill>
                <a:effectLst/>
                <a:uLnTx/>
                <a:uFillTx/>
                <a:latin typeface="Arial"/>
                <a:ea typeface="+mn-ea"/>
                <a:cs typeface="+mn-cs"/>
              </a:rPr>
              <a:t>Croatia, </a:t>
            </a:r>
            <a:br>
              <a:rPr kumimoji="0" lang="en-US" sz="1600" b="0" i="0" u="none" strike="noStrike" kern="0" cap="none" spc="0" normalizeH="0" baseline="0" noProof="0" dirty="0" smtClean="0">
                <a:ln>
                  <a:noFill/>
                </a:ln>
                <a:solidFill>
                  <a:srgbClr val="FF0000"/>
                </a:solidFill>
                <a:effectLst/>
                <a:uLnTx/>
                <a:uFillTx/>
                <a:latin typeface="Arial"/>
                <a:ea typeface="+mn-ea"/>
                <a:cs typeface="+mn-cs"/>
              </a:rPr>
            </a:br>
            <a:r>
              <a:rPr kumimoji="0" lang="en-US" sz="1600" b="0" i="0" u="none" strike="noStrike" kern="0" cap="none" spc="0" normalizeH="0" baseline="0" noProof="0" dirty="0" smtClean="0">
                <a:ln>
                  <a:noFill/>
                </a:ln>
                <a:solidFill>
                  <a:srgbClr val="FF0000"/>
                </a:solidFill>
                <a:effectLst/>
                <a:uLnTx/>
                <a:uFillTx/>
                <a:latin typeface="Arial"/>
                <a:ea typeface="+mn-ea"/>
                <a:cs typeface="+mn-cs"/>
              </a:rPr>
              <a:t>Montenegro and Serbia</a:t>
            </a:r>
            <a:endParaRPr kumimoji="0" lang="en-US" sz="1600" b="0" i="0" u="none" strike="noStrike" kern="0" cap="none" spc="0" normalizeH="0" baseline="0" noProof="0" dirty="0">
              <a:ln>
                <a:noFill/>
              </a:ln>
              <a:solidFill>
                <a:srgbClr val="FF0000"/>
              </a:solidFill>
              <a:effectLst/>
              <a:uLnTx/>
              <a:uFillTx/>
              <a:latin typeface="Arial"/>
              <a:ea typeface="+mn-ea"/>
              <a:cs typeface="+mn-cs"/>
            </a:endParaRPr>
          </a:p>
        </p:txBody>
      </p:sp>
      <p:sp>
        <p:nvSpPr>
          <p:cNvPr id="26" name="Rounded Rectangular Callout 25"/>
          <p:cNvSpPr/>
          <p:nvPr/>
        </p:nvSpPr>
        <p:spPr>
          <a:xfrm>
            <a:off x="3472736" y="1441412"/>
            <a:ext cx="1656921" cy="635541"/>
          </a:xfrm>
          <a:prstGeom prst="wedgeRoundRectCallout">
            <a:avLst>
              <a:gd name="adj1" fmla="val 22241"/>
              <a:gd name="adj2" fmla="val 287491"/>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Montenegro-Serbia</a:t>
            </a:r>
          </a:p>
        </p:txBody>
      </p:sp>
      <p:sp>
        <p:nvSpPr>
          <p:cNvPr id="27" name="Rounded Rectangular Callout 26"/>
          <p:cNvSpPr/>
          <p:nvPr/>
        </p:nvSpPr>
        <p:spPr>
          <a:xfrm>
            <a:off x="6014327" y="1496051"/>
            <a:ext cx="1939677" cy="529978"/>
          </a:xfrm>
          <a:prstGeom prst="wedgeRoundRectCallout">
            <a:avLst>
              <a:gd name="adj1" fmla="val -111155"/>
              <a:gd name="adj2" fmla="val 234487"/>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Serbia – 4 MMC</a:t>
            </a:r>
          </a:p>
        </p:txBody>
      </p:sp>
      <p:sp>
        <p:nvSpPr>
          <p:cNvPr id="28" name="Rounded Rectangular Callout 27"/>
          <p:cNvSpPr/>
          <p:nvPr/>
        </p:nvSpPr>
        <p:spPr>
          <a:xfrm>
            <a:off x="2828519" y="4692103"/>
            <a:ext cx="2311067" cy="558813"/>
          </a:xfrm>
          <a:prstGeom prst="wedgeRoundRectCallout">
            <a:avLst>
              <a:gd name="adj1" fmla="val 25249"/>
              <a:gd name="adj2" fmla="val -229232"/>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Albania-Italy-Montenegro-Serbia</a:t>
            </a:r>
          </a:p>
        </p:txBody>
      </p:sp>
      <p:sp>
        <p:nvSpPr>
          <p:cNvPr id="29" name="Rounded Rectangular Callout 28"/>
          <p:cNvSpPr/>
          <p:nvPr/>
        </p:nvSpPr>
        <p:spPr>
          <a:xfrm>
            <a:off x="6334742" y="4706971"/>
            <a:ext cx="2007048" cy="538866"/>
          </a:xfrm>
          <a:prstGeom prst="wedgeRoundRectCallout">
            <a:avLst>
              <a:gd name="adj1" fmla="val -130711"/>
              <a:gd name="adj2" fmla="val -164490"/>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Albania - Greece</a:t>
            </a:r>
          </a:p>
        </p:txBody>
      </p:sp>
      <p:sp>
        <p:nvSpPr>
          <p:cNvPr id="30" name="Rounded Rectangular Callout 29"/>
          <p:cNvSpPr/>
          <p:nvPr/>
        </p:nvSpPr>
        <p:spPr>
          <a:xfrm>
            <a:off x="6529053" y="2444724"/>
            <a:ext cx="2221982" cy="878311"/>
          </a:xfrm>
          <a:prstGeom prst="wedgeRoundRectCallout">
            <a:avLst>
              <a:gd name="adj1" fmla="val -114039"/>
              <a:gd name="adj2" fmla="val 96489"/>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FYR of Macedonia- Bulgaria</a:t>
            </a:r>
          </a:p>
        </p:txBody>
      </p:sp>
      <p:cxnSp>
        <p:nvCxnSpPr>
          <p:cNvPr id="31" name="Straight Connector 30"/>
          <p:cNvCxnSpPr/>
          <p:nvPr/>
        </p:nvCxnSpPr>
        <p:spPr>
          <a:xfrm flipV="1">
            <a:off x="4307222" y="3682994"/>
            <a:ext cx="234152" cy="23939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6931709" y="3992008"/>
            <a:ext cx="2046036" cy="551416"/>
          </a:xfrm>
          <a:prstGeom prst="wedgeRoundRectCallout">
            <a:avLst>
              <a:gd name="adj1" fmla="val -158717"/>
              <a:gd name="adj2" fmla="val -102645"/>
              <a:gd name="adj3" fmla="val 16667"/>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Arial"/>
                <a:ea typeface="+mn-ea"/>
                <a:cs typeface="+mn-cs"/>
              </a:rPr>
              <a:t>Albania </a:t>
            </a:r>
            <a:r>
              <a:rPr kumimoji="0" lang="en-US" sz="1600" b="0" i="0" u="none" strike="noStrike" kern="0" cap="none" spc="0" normalizeH="0" baseline="0" noProof="0" dirty="0" smtClean="0">
                <a:ln>
                  <a:noFill/>
                </a:ln>
                <a:solidFill>
                  <a:srgbClr val="FF0000"/>
                </a:solidFill>
                <a:effectLst/>
                <a:uLnTx/>
                <a:uFillTx/>
                <a:latin typeface="Arial"/>
                <a:ea typeface="+mn-ea"/>
                <a:cs typeface="+mn-cs"/>
              </a:rPr>
              <a:t>– Kosovo</a:t>
            </a:r>
            <a:r>
              <a:rPr kumimoji="0" lang="en-US" sz="1600" b="1" i="0" u="none" strike="noStrike" kern="0" cap="none" spc="0" normalizeH="0" baseline="0" noProof="0" dirty="0" smtClean="0">
                <a:ln>
                  <a:noFill/>
                </a:ln>
                <a:solidFill>
                  <a:srgbClr val="FF0000"/>
                </a:solidFill>
                <a:effectLst/>
                <a:uLnTx/>
                <a:uFillTx/>
                <a:latin typeface="Arial"/>
                <a:ea typeface="+mn-ea"/>
                <a:cs typeface="+mn-cs"/>
              </a:rPr>
              <a:t>*</a:t>
            </a:r>
            <a:endParaRPr kumimoji="0" lang="en-US" sz="1600" b="1" i="0" u="none" strike="noStrike" kern="0" cap="none" spc="0" normalizeH="0" baseline="0" noProof="0" dirty="0">
              <a:ln>
                <a:noFill/>
              </a:ln>
              <a:solidFill>
                <a:srgbClr val="FF0000"/>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2682388" y="4504060"/>
            <a:ext cx="493819" cy="487722"/>
          </a:xfrm>
          <a:prstGeom prst="rect">
            <a:avLst/>
          </a:prstGeom>
        </p:spPr>
      </p:pic>
      <p:pic>
        <p:nvPicPr>
          <p:cNvPr id="35" name="Picture 34"/>
          <p:cNvPicPr>
            <a:picLocks noChangeAspect="1"/>
          </p:cNvPicPr>
          <p:nvPr/>
        </p:nvPicPr>
        <p:blipFill>
          <a:blip r:embed="rId3"/>
          <a:stretch>
            <a:fillRect/>
          </a:stretch>
        </p:blipFill>
        <p:spPr>
          <a:xfrm>
            <a:off x="8483926" y="2156707"/>
            <a:ext cx="493819" cy="487722"/>
          </a:xfrm>
          <a:prstGeom prst="rect">
            <a:avLst/>
          </a:prstGeom>
        </p:spPr>
      </p:pic>
      <p:pic>
        <p:nvPicPr>
          <p:cNvPr id="2" name="Picture 1"/>
          <p:cNvPicPr>
            <a:picLocks noChangeAspect="1"/>
          </p:cNvPicPr>
          <p:nvPr/>
        </p:nvPicPr>
        <p:blipFill>
          <a:blip r:embed="rId3"/>
          <a:stretch>
            <a:fillRect/>
          </a:stretch>
        </p:blipFill>
        <p:spPr>
          <a:xfrm>
            <a:off x="8598965" y="3648293"/>
            <a:ext cx="493819" cy="487722"/>
          </a:xfrm>
          <a:prstGeom prst="rect">
            <a:avLst/>
          </a:prstGeom>
        </p:spPr>
      </p:pic>
    </p:spTree>
    <p:extLst>
      <p:ext uri="{BB962C8B-B14F-4D97-AF65-F5344CB8AC3E}">
        <p14:creationId xmlns:p14="http://schemas.microsoft.com/office/powerpoint/2010/main" val="22383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57D7313-30D0-4691-87F5-374C68972F0C}"/>
              </a:ext>
            </a:extLst>
          </p:cNvPr>
          <p:cNvPicPr>
            <a:picLocks noChangeAspect="1"/>
          </p:cNvPicPr>
          <p:nvPr/>
        </p:nvPicPr>
        <p:blipFill>
          <a:blip r:embed="rId2"/>
          <a:stretch>
            <a:fillRect/>
          </a:stretch>
        </p:blipFill>
        <p:spPr>
          <a:xfrm>
            <a:off x="1391152" y="3135747"/>
            <a:ext cx="4327919" cy="2315746"/>
          </a:xfrm>
          <a:prstGeom prst="rect">
            <a:avLst/>
          </a:prstGeom>
        </p:spPr>
      </p:pic>
      <p:sp>
        <p:nvSpPr>
          <p:cNvPr id="2" name="Titel 1">
            <a:extLst>
              <a:ext uri="{FF2B5EF4-FFF2-40B4-BE49-F238E27FC236}">
                <a16:creationId xmlns:a16="http://schemas.microsoft.com/office/drawing/2014/main" id="{5491ABF7-8334-4A35-B60C-29ECDC93C77B}"/>
              </a:ext>
            </a:extLst>
          </p:cNvPr>
          <p:cNvSpPr>
            <a:spLocks noGrp="1"/>
          </p:cNvSpPr>
          <p:nvPr>
            <p:ph type="title"/>
          </p:nvPr>
        </p:nvSpPr>
        <p:spPr>
          <a:xfrm>
            <a:off x="108029" y="13564"/>
            <a:ext cx="6948226" cy="660400"/>
          </a:xfrm>
        </p:spPr>
        <p:txBody>
          <a:bodyPr/>
          <a:lstStyle/>
          <a:p>
            <a:r>
              <a:rPr lang="en-US" sz="2200" dirty="0" smtClean="0"/>
              <a:t>A sequence of market coupling unclear -  </a:t>
            </a:r>
            <a:br>
              <a:rPr lang="en-US" sz="2200" dirty="0" smtClean="0"/>
            </a:br>
            <a:r>
              <a:rPr lang="en-US" sz="2200" dirty="0" smtClean="0"/>
              <a:t>an integrated roadmap under development </a:t>
            </a:r>
            <a:endParaRPr lang="en-GB" sz="2200" dirty="0"/>
          </a:p>
        </p:txBody>
      </p:sp>
      <p:pic>
        <p:nvPicPr>
          <p:cNvPr id="6" name="Picture 5"/>
          <p:cNvPicPr>
            <a:picLocks noChangeAspect="1"/>
          </p:cNvPicPr>
          <p:nvPr/>
        </p:nvPicPr>
        <p:blipFill>
          <a:blip r:embed="rId3"/>
          <a:stretch>
            <a:fillRect/>
          </a:stretch>
        </p:blipFill>
        <p:spPr>
          <a:xfrm>
            <a:off x="-828600" y="842467"/>
            <a:ext cx="6547671" cy="2318932"/>
          </a:xfrm>
          <a:prstGeom prst="rect">
            <a:avLst/>
          </a:prstGeom>
        </p:spPr>
      </p:pic>
      <p:pic>
        <p:nvPicPr>
          <p:cNvPr id="13" name="Grafik 12">
            <a:extLst>
              <a:ext uri="{FF2B5EF4-FFF2-40B4-BE49-F238E27FC236}">
                <a16:creationId xmlns:a16="http://schemas.microsoft.com/office/drawing/2014/main" id="{42787835-CA35-4391-B978-516DAFB19C5C}"/>
              </a:ext>
            </a:extLst>
          </p:cNvPr>
          <p:cNvPicPr>
            <a:picLocks noChangeAspect="1"/>
          </p:cNvPicPr>
          <p:nvPr/>
        </p:nvPicPr>
        <p:blipFill>
          <a:blip r:embed="rId4"/>
          <a:stretch>
            <a:fillRect/>
          </a:stretch>
        </p:blipFill>
        <p:spPr>
          <a:xfrm>
            <a:off x="-828600" y="3139646"/>
            <a:ext cx="4327919" cy="2315747"/>
          </a:xfrm>
          <a:prstGeom prst="rect">
            <a:avLst/>
          </a:prstGeom>
        </p:spPr>
      </p:pic>
      <p:sp>
        <p:nvSpPr>
          <p:cNvPr id="5" name="Slide Number Placeholder 4"/>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583"/>
                </a:solidFill>
                <a:effectLst/>
                <a:uLnTx/>
                <a:uFillTx/>
                <a:latin typeface="Arial"/>
                <a:ea typeface="+mn-ea"/>
                <a:cs typeface="+mn-cs"/>
              </a:rPr>
              <a:t> </a:t>
            </a:r>
          </a:p>
        </p:txBody>
      </p:sp>
      <p:sp>
        <p:nvSpPr>
          <p:cNvPr id="12" name="Slide Number Placeholder 8">
            <a:extLst>
              <a:ext uri="{FF2B5EF4-FFF2-40B4-BE49-F238E27FC236}">
                <a16:creationId xmlns:a16="http://schemas.microsoft.com/office/drawing/2014/main" id="{246D63CA-F996-4442-8814-EA0708D216B0}"/>
              </a:ext>
            </a:extLst>
          </p:cNvPr>
          <p:cNvSpPr txBox="1">
            <a:spLocks/>
          </p:cNvSpPr>
          <p:nvPr/>
        </p:nvSpPr>
        <p:spPr>
          <a:xfrm>
            <a:off x="8676012" y="5053590"/>
            <a:ext cx="218701" cy="109981"/>
          </a:xfrm>
          <a:prstGeom prst="rect">
            <a:avLst/>
          </a:prstGeom>
        </p:spPr>
        <p:txBody>
          <a:bodyPr vert="horz" lIns="0" tIns="0" rIns="0" bIns="0" rtlCol="0" anchor="b" anchorCtr="0"/>
          <a:lstStyle>
            <a:defPPr>
              <a:defRPr lang="da-DK"/>
            </a:defPPr>
            <a:lvl1pPr marL="0" algn="r" defTabSz="914400" rtl="0" eaLnBrk="1" latinLnBrk="0" hangingPunct="1">
              <a:defRPr sz="900" kern="1200">
                <a:solidFill>
                  <a:srgbClr val="001C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A07366-CB75-4AA8-9E5B-928B849F427C}" type="slidenum">
              <a:rPr kumimoji="0" lang="en-GB" sz="675" b="0" i="0" u="none" strike="noStrike" kern="1200" cap="none" spc="0" normalizeH="0" baseline="0" noProof="0">
                <a:ln>
                  <a:noFill/>
                </a:ln>
                <a:solidFill>
                  <a:srgbClr val="001C3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675" b="0" i="0" u="none" strike="noStrike" kern="1200" cap="none" spc="0" normalizeH="0" baseline="0" noProof="0" dirty="0">
              <a:ln>
                <a:noFill/>
              </a:ln>
              <a:solidFill>
                <a:srgbClr val="001C37"/>
              </a:solidFill>
              <a:effectLst/>
              <a:uLnTx/>
              <a:uFillTx/>
              <a:latin typeface="Arial"/>
              <a:ea typeface="+mn-ea"/>
              <a:cs typeface="+mn-cs"/>
            </a:endParaRPr>
          </a:p>
        </p:txBody>
      </p:sp>
      <p:sp>
        <p:nvSpPr>
          <p:cNvPr id="14" name="Arrow: Right 9">
            <a:extLst>
              <a:ext uri="{FF2B5EF4-FFF2-40B4-BE49-F238E27FC236}">
                <a16:creationId xmlns:a16="http://schemas.microsoft.com/office/drawing/2014/main" id="{FAADC903-15EA-4656-B792-3ADE7EA370A9}"/>
              </a:ext>
            </a:extLst>
          </p:cNvPr>
          <p:cNvSpPr/>
          <p:nvPr/>
        </p:nvSpPr>
        <p:spPr>
          <a:xfrm>
            <a:off x="4491849" y="2669572"/>
            <a:ext cx="637659" cy="378042"/>
          </a:xfrm>
          <a:prstGeom prst="rightArrow">
            <a:avLst/>
          </a:prstGeom>
          <a:solidFill>
            <a:srgbClr val="001C37"/>
          </a:solidFill>
          <a:ln cap="flat">
            <a:solidFill>
              <a:srgbClr val="001C3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11" name="Picture 10"/>
          <p:cNvPicPr>
            <a:picLocks noChangeAspect="1"/>
          </p:cNvPicPr>
          <p:nvPr/>
        </p:nvPicPr>
        <p:blipFill>
          <a:blip r:embed="rId5"/>
          <a:stretch>
            <a:fillRect/>
          </a:stretch>
        </p:blipFill>
        <p:spPr>
          <a:xfrm>
            <a:off x="4572000" y="1390013"/>
            <a:ext cx="4590686" cy="3359187"/>
          </a:xfrm>
          <a:prstGeom prst="rect">
            <a:avLst/>
          </a:prstGeom>
        </p:spPr>
      </p:pic>
    </p:spTree>
    <p:extLst>
      <p:ext uri="{BB962C8B-B14F-4D97-AF65-F5344CB8AC3E}">
        <p14:creationId xmlns:p14="http://schemas.microsoft.com/office/powerpoint/2010/main" val="1098224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descr="regional-header.jpg"/>
          <p:cNvPicPr>
            <a:picLocks noChangeAspect="1"/>
          </p:cNvPicPr>
          <p:nvPr/>
        </p:nvPicPr>
        <p:blipFill>
          <a:blip r:embed="rId2" cstate="print"/>
          <a:stretch>
            <a:fillRect/>
          </a:stretch>
        </p:blipFill>
        <p:spPr>
          <a:xfrm>
            <a:off x="762000" y="0"/>
            <a:ext cx="7620000" cy="1859280"/>
          </a:xfrm>
          <a:prstGeom prst="rect">
            <a:avLst/>
          </a:prstGeom>
        </p:spPr>
      </p:pic>
      <p:sp>
        <p:nvSpPr>
          <p:cNvPr id="6" name="Subtitle 2"/>
          <p:cNvSpPr txBox="1">
            <a:spLocks/>
          </p:cNvSpPr>
          <p:nvPr/>
        </p:nvSpPr>
        <p:spPr>
          <a:xfrm>
            <a:off x="457200" y="1824144"/>
            <a:ext cx="7530413" cy="3832628"/>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defTabSz="761970">
              <a:lnSpc>
                <a:spcPct val="120000"/>
              </a:lnSpc>
              <a:spcAft>
                <a:spcPts val="500"/>
              </a:spcAft>
              <a:buNone/>
              <a:defRPr/>
            </a:pPr>
            <a:r>
              <a:rPr lang="en-GB" sz="6666" b="1" i="1" dirty="0">
                <a:solidFill>
                  <a:srgbClr val="20266E"/>
                </a:solidFill>
                <a:latin typeface="Arial"/>
              </a:rPr>
              <a:t>Cross-border electricity balancing in WB6</a:t>
            </a:r>
          </a:p>
          <a:p>
            <a:pPr marL="296321" lvl="2" indent="-296321" defTabSz="761970">
              <a:lnSpc>
                <a:spcPct val="120000"/>
              </a:lnSpc>
              <a:spcAft>
                <a:spcPts val="500"/>
              </a:spcAft>
              <a:buFont typeface="Wingdings" panose="05000000000000000000" pitchFamily="2" charset="2"/>
              <a:buChar char="Ø"/>
              <a:defRPr/>
            </a:pPr>
            <a:r>
              <a:rPr lang="en-US" sz="5333" b="1" i="1" dirty="0">
                <a:solidFill>
                  <a:srgbClr val="20266E"/>
                </a:solidFill>
                <a:latin typeface="Arial"/>
              </a:rPr>
              <a:t>Implementation supported with technical assistance provided under WB6 </a:t>
            </a:r>
          </a:p>
          <a:p>
            <a:pPr marL="296321" lvl="2" indent="-296321" defTabSz="761970">
              <a:lnSpc>
                <a:spcPct val="120000"/>
              </a:lnSpc>
              <a:spcAft>
                <a:spcPts val="500"/>
              </a:spcAft>
              <a:buFont typeface="Wingdings" panose="05000000000000000000" pitchFamily="2" charset="2"/>
              <a:buChar char="Ø"/>
              <a:defRPr/>
            </a:pPr>
            <a:r>
              <a:rPr lang="en-GB" sz="5333" b="1" i="1" dirty="0">
                <a:solidFill>
                  <a:srgbClr val="20266E"/>
                </a:solidFill>
                <a:latin typeface="Arial"/>
              </a:rPr>
              <a:t>A detail legal analysis of gaps between the current legislation governing electricity balancing in WB6 parties and EU guidelines </a:t>
            </a:r>
            <a:r>
              <a:rPr lang="en-GB" sz="5333" b="1" i="1" dirty="0" smtClean="0">
                <a:solidFill>
                  <a:srgbClr val="20266E"/>
                </a:solidFill>
                <a:latin typeface="Arial"/>
              </a:rPr>
              <a:t>conducted</a:t>
            </a:r>
            <a:endParaRPr lang="en-GB" sz="5333" b="1" i="1" dirty="0">
              <a:solidFill>
                <a:srgbClr val="20266E"/>
              </a:solidFill>
              <a:latin typeface="Arial"/>
            </a:endParaRPr>
          </a:p>
          <a:p>
            <a:pPr marL="296321" lvl="2" indent="-296321" defTabSz="761970">
              <a:lnSpc>
                <a:spcPct val="120000"/>
              </a:lnSpc>
              <a:spcAft>
                <a:spcPts val="500"/>
              </a:spcAft>
              <a:buFont typeface="Wingdings" panose="05000000000000000000" pitchFamily="2" charset="2"/>
              <a:buChar char="Ø"/>
              <a:defRPr/>
            </a:pPr>
            <a:r>
              <a:rPr lang="en-GB" sz="5333" b="1" i="1" dirty="0">
                <a:solidFill>
                  <a:srgbClr val="20266E"/>
                </a:solidFill>
                <a:latin typeface="Arial"/>
              </a:rPr>
              <a:t>The imbalance netting platform was tested using the real-life data provided by the transmission system operators of WB6: </a:t>
            </a:r>
          </a:p>
          <a:p>
            <a:pPr marL="1095331" lvl="3" indent="-343945" defTabSz="761970">
              <a:lnSpc>
                <a:spcPct val="120000"/>
              </a:lnSpc>
              <a:spcAft>
                <a:spcPts val="500"/>
              </a:spcAft>
              <a:buFont typeface="Symbol" panose="05050102010706020507" pitchFamily="18" charset="2"/>
              <a:buChar char="Þ"/>
              <a:defRPr/>
            </a:pPr>
            <a:r>
              <a:rPr lang="en-GB" sz="5000" b="1" i="1" dirty="0">
                <a:solidFill>
                  <a:srgbClr val="20266E"/>
                </a:solidFill>
                <a:latin typeface="Arial"/>
                <a:sym typeface="Symbol" panose="05050102010706020507" pitchFamily="18" charset="2"/>
              </a:rPr>
              <a:t>A</a:t>
            </a:r>
            <a:r>
              <a:rPr lang="en-GB" sz="5000" b="1" i="1" dirty="0">
                <a:solidFill>
                  <a:srgbClr val="20266E"/>
                </a:solidFill>
                <a:latin typeface="Arial"/>
              </a:rPr>
              <a:t>nnual saving of EUR 16 million estimated if imbalance netting is applied at the level of all </a:t>
            </a:r>
            <a:r>
              <a:rPr lang="en-GB" sz="5000" b="1" i="1" dirty="0" smtClean="0">
                <a:solidFill>
                  <a:srgbClr val="20266E"/>
                </a:solidFill>
                <a:latin typeface="Arial"/>
              </a:rPr>
              <a:t>WB6</a:t>
            </a:r>
            <a:endParaRPr lang="en-US" sz="5000" b="1" i="1" dirty="0">
              <a:solidFill>
                <a:srgbClr val="20266E"/>
              </a:solidFill>
              <a:latin typeface="Arial"/>
            </a:endParaRPr>
          </a:p>
          <a:p>
            <a:pPr marL="296321" lvl="2" indent="-296321" defTabSz="761970">
              <a:lnSpc>
                <a:spcPct val="120000"/>
              </a:lnSpc>
              <a:spcAft>
                <a:spcPts val="500"/>
              </a:spcAft>
              <a:buFont typeface="Wingdings" panose="05000000000000000000" pitchFamily="2" charset="2"/>
              <a:buChar char="Ø"/>
              <a:defRPr/>
            </a:pPr>
            <a:r>
              <a:rPr lang="en-GB" sz="5333" b="1" i="1" dirty="0">
                <a:solidFill>
                  <a:srgbClr val="20266E"/>
                </a:solidFill>
                <a:latin typeface="Arial"/>
              </a:rPr>
              <a:t>A platform for the manually activated Frequency Restoration Reserve and Replacement Reserve was also tested: </a:t>
            </a:r>
          </a:p>
          <a:p>
            <a:pPr marL="1095331" lvl="3" indent="-343945" defTabSz="761970">
              <a:lnSpc>
                <a:spcPct val="120000"/>
              </a:lnSpc>
              <a:spcAft>
                <a:spcPts val="500"/>
              </a:spcAft>
              <a:buFont typeface="Symbol" panose="05050102010706020507" pitchFamily="18" charset="2"/>
              <a:buChar char="Þ"/>
              <a:defRPr/>
            </a:pPr>
            <a:r>
              <a:rPr lang="en-GB" sz="5000" b="1" i="1" dirty="0">
                <a:solidFill>
                  <a:srgbClr val="20266E"/>
                </a:solidFill>
                <a:latin typeface="Arial"/>
              </a:rPr>
              <a:t>Preliminary results of the test showed potential savings of EUR 4.3 million. </a:t>
            </a:r>
          </a:p>
          <a:p>
            <a:pPr marL="291030" lvl="2" indent="-291030" defTabSz="761970">
              <a:lnSpc>
                <a:spcPct val="120000"/>
              </a:lnSpc>
              <a:spcAft>
                <a:spcPts val="500"/>
              </a:spcAft>
              <a:buFont typeface="Wingdings" pitchFamily="2" charset="2"/>
              <a:buChar char="Ø"/>
              <a:defRPr/>
            </a:pPr>
            <a:r>
              <a:rPr lang="en-US" sz="5333" b="1" i="1" dirty="0" smtClean="0">
                <a:solidFill>
                  <a:srgbClr val="20266E"/>
                </a:solidFill>
                <a:latin typeface="Arial"/>
              </a:rPr>
              <a:t>Catalog of measures and implementation </a:t>
            </a:r>
            <a:r>
              <a:rPr lang="en-US" sz="5333" b="1" i="1" dirty="0">
                <a:solidFill>
                  <a:srgbClr val="20266E"/>
                </a:solidFill>
                <a:latin typeface="Arial"/>
              </a:rPr>
              <a:t>roadmap </a:t>
            </a:r>
            <a:r>
              <a:rPr lang="en-US" sz="5333" b="1" i="1" dirty="0" smtClean="0">
                <a:solidFill>
                  <a:srgbClr val="20266E"/>
                </a:solidFill>
                <a:latin typeface="Arial"/>
              </a:rPr>
              <a:t>developed</a:t>
            </a:r>
          </a:p>
          <a:p>
            <a:pPr marL="0" lvl="2" indent="0" defTabSz="761970">
              <a:lnSpc>
                <a:spcPct val="120000"/>
              </a:lnSpc>
              <a:spcAft>
                <a:spcPts val="500"/>
              </a:spcAft>
              <a:buNone/>
              <a:defRPr/>
            </a:pPr>
            <a:r>
              <a:rPr lang="en-US" sz="5333" b="1" i="1" dirty="0" smtClean="0">
                <a:solidFill>
                  <a:srgbClr val="20266E"/>
                </a:solidFill>
                <a:latin typeface="Arial"/>
              </a:rPr>
              <a:t>Next step:</a:t>
            </a:r>
            <a:endParaRPr lang="en-US" sz="5333" b="1" i="1" dirty="0">
              <a:solidFill>
                <a:srgbClr val="20266E"/>
              </a:solidFill>
              <a:latin typeface="Arial"/>
            </a:endParaRPr>
          </a:p>
          <a:p>
            <a:pPr marL="291030" lvl="2" indent="-291030" defTabSz="761970">
              <a:lnSpc>
                <a:spcPct val="120000"/>
              </a:lnSpc>
              <a:spcAft>
                <a:spcPts val="500"/>
              </a:spcAft>
              <a:buFont typeface="Wingdings" pitchFamily="2" charset="2"/>
              <a:buChar char="Ø"/>
              <a:defRPr/>
            </a:pPr>
            <a:r>
              <a:rPr lang="en-US" sz="5333" b="1" i="1" dirty="0">
                <a:solidFill>
                  <a:srgbClr val="20266E"/>
                </a:solidFill>
                <a:latin typeface="Arial"/>
              </a:rPr>
              <a:t>WB6 </a:t>
            </a:r>
            <a:r>
              <a:rPr lang="en-US" sz="5333" b="1" i="1" dirty="0" smtClean="0">
                <a:solidFill>
                  <a:srgbClr val="20266E"/>
                </a:solidFill>
                <a:latin typeface="Arial"/>
              </a:rPr>
              <a:t>TSOs </a:t>
            </a:r>
            <a:r>
              <a:rPr lang="en-US" sz="5333" b="1" i="1" dirty="0">
                <a:solidFill>
                  <a:srgbClr val="20266E"/>
                </a:solidFill>
                <a:latin typeface="Arial"/>
              </a:rPr>
              <a:t>to take actions to implement </a:t>
            </a:r>
            <a:r>
              <a:rPr lang="en-US" sz="5333" b="1" i="1" dirty="0" smtClean="0">
                <a:solidFill>
                  <a:srgbClr val="20266E"/>
                </a:solidFill>
                <a:latin typeface="Arial"/>
              </a:rPr>
              <a:t>regional </a:t>
            </a:r>
            <a:r>
              <a:rPr lang="en-US" sz="5333" b="1" i="1" dirty="0">
                <a:solidFill>
                  <a:srgbClr val="20266E"/>
                </a:solidFill>
                <a:latin typeface="Arial"/>
              </a:rPr>
              <a:t>platforms</a:t>
            </a:r>
          </a:p>
          <a:p>
            <a:pPr marL="751387" lvl="3" indent="0" defTabSz="761970">
              <a:lnSpc>
                <a:spcPct val="120000"/>
              </a:lnSpc>
              <a:spcAft>
                <a:spcPts val="500"/>
              </a:spcAft>
              <a:buNone/>
              <a:defRPr/>
            </a:pPr>
            <a:endParaRPr lang="en-US" sz="5000" b="1" i="1" dirty="0">
              <a:solidFill>
                <a:srgbClr val="20266E"/>
              </a:solidFill>
              <a:latin typeface="Arial"/>
            </a:endParaRPr>
          </a:p>
        </p:txBody>
      </p:sp>
    </p:spTree>
    <p:extLst>
      <p:ext uri="{BB962C8B-B14F-4D97-AF65-F5344CB8AC3E}">
        <p14:creationId xmlns:p14="http://schemas.microsoft.com/office/powerpoint/2010/main" val="176894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descr="regional-header.jpg"/>
          <p:cNvPicPr>
            <a:picLocks noChangeAspect="1"/>
          </p:cNvPicPr>
          <p:nvPr/>
        </p:nvPicPr>
        <p:blipFill>
          <a:blip r:embed="rId2" cstate="print"/>
          <a:stretch>
            <a:fillRect/>
          </a:stretch>
        </p:blipFill>
        <p:spPr>
          <a:xfrm>
            <a:off x="762000" y="0"/>
            <a:ext cx="7620000" cy="1859280"/>
          </a:xfrm>
          <a:prstGeom prst="rect">
            <a:avLst/>
          </a:prstGeom>
        </p:spPr>
      </p:pic>
      <p:pic>
        <p:nvPicPr>
          <p:cNvPr id="5" name="Picture 4"/>
          <p:cNvPicPr>
            <a:picLocks noChangeAspect="1"/>
          </p:cNvPicPr>
          <p:nvPr/>
        </p:nvPicPr>
        <p:blipFill>
          <a:blip r:embed="rId3"/>
          <a:stretch>
            <a:fillRect/>
          </a:stretch>
        </p:blipFill>
        <p:spPr>
          <a:xfrm>
            <a:off x="108029" y="1892549"/>
            <a:ext cx="4771789" cy="3833356"/>
          </a:xfrm>
          <a:prstGeom prst="rect">
            <a:avLst/>
          </a:prstGeom>
        </p:spPr>
      </p:pic>
      <p:sp>
        <p:nvSpPr>
          <p:cNvPr id="7" name="Titel 1"/>
          <p:cNvSpPr txBox="1">
            <a:spLocks/>
          </p:cNvSpPr>
          <p:nvPr/>
        </p:nvSpPr>
        <p:spPr>
          <a:xfrm>
            <a:off x="15375" y="1428837"/>
            <a:ext cx="4473745" cy="570243"/>
          </a:xfrm>
          <a:prstGeom prst="rect">
            <a:avLst/>
          </a:prstGeom>
        </p:spPr>
        <p:txBody>
          <a:bodyPr vert="horz" lIns="91440" tIns="45720" rIns="91440" bIns="45720" rtlCol="0" anchor="ctr">
            <a:normAutofit/>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dirty="0" smtClean="0">
                <a:ln>
                  <a:noFill/>
                </a:ln>
                <a:solidFill>
                  <a:srgbClr val="283583"/>
                </a:solidFill>
                <a:effectLst/>
                <a:uLnTx/>
                <a:uFillTx/>
                <a:latin typeface="Arial"/>
                <a:ea typeface="+mj-ea"/>
                <a:cs typeface="+mj-cs"/>
              </a:rPr>
              <a:t>Imbalance netting cooperation</a:t>
            </a:r>
            <a:endParaRPr kumimoji="0" lang="en-GB" sz="1800" b="1" i="1" u="none" strike="noStrike" kern="1200" cap="none" spc="0" normalizeH="0" baseline="0" noProof="0" dirty="0">
              <a:ln>
                <a:noFill/>
              </a:ln>
              <a:solidFill>
                <a:srgbClr val="283583"/>
              </a:solidFill>
              <a:effectLst/>
              <a:uLnTx/>
              <a:uFillTx/>
              <a:latin typeface="Arial"/>
              <a:ea typeface="+mj-ea"/>
              <a:cs typeface="+mj-cs"/>
            </a:endParaRPr>
          </a:p>
        </p:txBody>
      </p:sp>
      <p:pic>
        <p:nvPicPr>
          <p:cNvPr id="8" name="Picture 7"/>
          <p:cNvPicPr/>
          <p:nvPr/>
        </p:nvPicPr>
        <p:blipFill>
          <a:blip r:embed="rId4"/>
          <a:stretch>
            <a:fillRect/>
          </a:stretch>
        </p:blipFill>
        <p:spPr>
          <a:xfrm>
            <a:off x="5314497" y="2477016"/>
            <a:ext cx="3693702" cy="2563475"/>
          </a:xfrm>
          <a:prstGeom prst="rect">
            <a:avLst/>
          </a:prstGeom>
        </p:spPr>
      </p:pic>
      <p:sp>
        <p:nvSpPr>
          <p:cNvPr id="9" name="Titel 1"/>
          <p:cNvSpPr txBox="1">
            <a:spLocks/>
          </p:cNvSpPr>
          <p:nvPr/>
        </p:nvSpPr>
        <p:spPr>
          <a:xfrm>
            <a:off x="5802964" y="1808531"/>
            <a:ext cx="2680438" cy="570243"/>
          </a:xfrm>
          <a:prstGeom prst="rect">
            <a:avLst/>
          </a:prstGeom>
        </p:spPr>
        <p:txBody>
          <a:bodyPr vert="horz" lIns="91440" tIns="45720" rIns="91440" bIns="45720" rtlCol="0" anchor="ctr">
            <a:normAutofit fontScale="92500" lnSpcReduction="10000"/>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pPr marL="0" marR="0" lvl="0" indent="0" algn="l" defTabSz="380985" rtl="0" eaLnBrk="1" fontAlgn="auto"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dirty="0" err="1" smtClean="0">
                <a:ln>
                  <a:noFill/>
                </a:ln>
                <a:solidFill>
                  <a:srgbClr val="283583"/>
                </a:solidFill>
                <a:effectLst/>
                <a:uLnTx/>
                <a:uFillTx/>
                <a:latin typeface="Arial"/>
                <a:ea typeface="+mj-ea"/>
                <a:cs typeface="+mj-cs"/>
              </a:rPr>
              <a:t>mFRR&amp;RR</a:t>
            </a:r>
            <a:r>
              <a:rPr kumimoji="0" lang="en-GB" sz="1800" b="1" i="1" u="none" strike="noStrike" kern="1200" cap="none" spc="0" normalizeH="0" baseline="0" noProof="0" dirty="0" smtClean="0">
                <a:ln>
                  <a:noFill/>
                </a:ln>
                <a:solidFill>
                  <a:srgbClr val="283583"/>
                </a:solidFill>
                <a:effectLst/>
                <a:uLnTx/>
                <a:uFillTx/>
                <a:latin typeface="Arial"/>
                <a:ea typeface="+mj-ea"/>
                <a:cs typeface="+mj-cs"/>
              </a:rPr>
              <a:t> cooperation </a:t>
            </a:r>
            <a:r>
              <a:rPr kumimoji="0" lang="en-GB" sz="1800" b="1" i="1" u="none" strike="noStrike" kern="1200" cap="none" spc="0" normalizeH="0" baseline="0" noProof="0" dirty="0" smtClean="0">
                <a:ln>
                  <a:noFill/>
                </a:ln>
                <a:solidFill>
                  <a:srgbClr val="283583"/>
                </a:solidFill>
                <a:effectLst/>
                <a:uLnTx/>
                <a:uFillTx/>
                <a:latin typeface="Arial"/>
                <a:ea typeface="+mj-ea"/>
                <a:cs typeface="+mj-cs"/>
                <a:sym typeface="Symbol" panose="05050102010706020507" pitchFamily="18" charset="2"/>
              </a:rPr>
              <a:t> </a:t>
            </a:r>
            <a:r>
              <a:rPr kumimoji="0" lang="en-GB" sz="1800" b="1" i="1" u="none" strike="noStrike" kern="1200" cap="none" spc="0" normalizeH="0" baseline="0" noProof="0" dirty="0" smtClean="0">
                <a:ln>
                  <a:noFill/>
                </a:ln>
                <a:solidFill>
                  <a:srgbClr val="283583"/>
                </a:solidFill>
                <a:effectLst/>
                <a:uLnTx/>
                <a:uFillTx/>
                <a:latin typeface="Arial"/>
                <a:ea typeface="+mj-ea"/>
                <a:cs typeface="+mj-cs"/>
              </a:rPr>
              <a:t>4.3 mill savings</a:t>
            </a:r>
            <a:endParaRPr kumimoji="0" lang="en-GB" sz="1800" b="1" i="1" u="none" strike="noStrike" kern="1200" cap="none" spc="0" normalizeH="0" baseline="0" noProof="0" dirty="0">
              <a:ln>
                <a:noFill/>
              </a:ln>
              <a:solidFill>
                <a:srgbClr val="283583"/>
              </a:solidFill>
              <a:effectLst/>
              <a:uLnTx/>
              <a:uFillTx/>
              <a:latin typeface="Arial"/>
              <a:ea typeface="+mj-ea"/>
              <a:cs typeface="+mj-cs"/>
            </a:endParaRPr>
          </a:p>
        </p:txBody>
      </p:sp>
    </p:spTree>
    <p:extLst>
      <p:ext uri="{BB962C8B-B14F-4D97-AF65-F5344CB8AC3E}">
        <p14:creationId xmlns:p14="http://schemas.microsoft.com/office/powerpoint/2010/main" val="163079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descr="regional-header.jpg"/>
          <p:cNvPicPr>
            <a:picLocks noChangeAspect="1"/>
          </p:cNvPicPr>
          <p:nvPr/>
        </p:nvPicPr>
        <p:blipFill>
          <a:blip r:embed="rId2" cstate="print"/>
          <a:stretch>
            <a:fillRect/>
          </a:stretch>
        </p:blipFill>
        <p:spPr>
          <a:xfrm>
            <a:off x="762000" y="0"/>
            <a:ext cx="7620000" cy="1859280"/>
          </a:xfrm>
          <a:prstGeom prst="rect">
            <a:avLst/>
          </a:prstGeom>
        </p:spPr>
      </p:pic>
      <p:sp>
        <p:nvSpPr>
          <p:cNvPr id="6" name="Subtitle 2"/>
          <p:cNvSpPr txBox="1">
            <a:spLocks/>
          </p:cNvSpPr>
          <p:nvPr/>
        </p:nvSpPr>
        <p:spPr>
          <a:xfrm>
            <a:off x="335539" y="1882373"/>
            <a:ext cx="5400600" cy="2655314"/>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defTabSz="761970">
              <a:lnSpc>
                <a:spcPct val="120000"/>
              </a:lnSpc>
              <a:spcAft>
                <a:spcPts val="500"/>
              </a:spcAft>
              <a:buNone/>
              <a:defRPr/>
            </a:pPr>
            <a:r>
              <a:rPr lang="en-GB" sz="6666" b="1" i="1" dirty="0">
                <a:solidFill>
                  <a:srgbClr val="20266E"/>
                </a:solidFill>
                <a:latin typeface="Arial"/>
              </a:rPr>
              <a:t>Regional coordinated capacity calculation in WB6</a:t>
            </a:r>
          </a:p>
          <a:p>
            <a:pPr marL="296321" lvl="2" indent="-296321" defTabSz="761970">
              <a:lnSpc>
                <a:spcPct val="120000"/>
              </a:lnSpc>
              <a:spcAft>
                <a:spcPts val="500"/>
              </a:spcAft>
              <a:buFont typeface="Wingdings" panose="05000000000000000000" pitchFamily="2" charset="2"/>
              <a:buChar char="Ø"/>
              <a:defRPr/>
            </a:pPr>
            <a:r>
              <a:rPr lang="en-US" sz="5333" b="1" i="1" dirty="0">
                <a:solidFill>
                  <a:srgbClr val="20266E"/>
                </a:solidFill>
                <a:latin typeface="Arial"/>
              </a:rPr>
              <a:t>Implementation supported with technical assistance provided under WB6 </a:t>
            </a:r>
          </a:p>
          <a:p>
            <a:pPr marL="296321" lvl="2" indent="-296321" defTabSz="761970">
              <a:lnSpc>
                <a:spcPct val="120000"/>
              </a:lnSpc>
              <a:spcAft>
                <a:spcPts val="500"/>
              </a:spcAft>
              <a:buFont typeface="Wingdings" panose="05000000000000000000" pitchFamily="2" charset="2"/>
              <a:buChar char="Ø"/>
              <a:defRPr/>
            </a:pPr>
            <a:r>
              <a:rPr lang="en-GB" sz="5333" b="1" i="1" dirty="0">
                <a:solidFill>
                  <a:srgbClr val="20266E"/>
                </a:solidFill>
                <a:latin typeface="Arial"/>
              </a:rPr>
              <a:t>Objective: WB6 TSOs to apply a coordinated capacity calculation process on a D-2 timeframe in order to ensure implementation of market coupling</a:t>
            </a:r>
            <a:endParaRPr lang="en-US" sz="5333" b="1" i="1" dirty="0">
              <a:solidFill>
                <a:srgbClr val="20266E"/>
              </a:solidFill>
              <a:latin typeface="Arial"/>
            </a:endParaRPr>
          </a:p>
          <a:p>
            <a:pPr marL="296321" lvl="2" indent="-296321" defTabSz="761970">
              <a:lnSpc>
                <a:spcPct val="120000"/>
              </a:lnSpc>
              <a:spcAft>
                <a:spcPts val="500"/>
              </a:spcAft>
              <a:buFont typeface="Wingdings" panose="05000000000000000000" pitchFamily="2" charset="2"/>
              <a:buChar char="Ø"/>
              <a:defRPr/>
            </a:pPr>
            <a:r>
              <a:rPr lang="en-US" sz="5333" b="1" i="1" dirty="0">
                <a:solidFill>
                  <a:srgbClr val="20266E"/>
                </a:solidFill>
                <a:latin typeface="Arial"/>
              </a:rPr>
              <a:t>Draft methodology </a:t>
            </a:r>
            <a:r>
              <a:rPr lang="en-GB" sz="5333" b="1" i="1" dirty="0">
                <a:solidFill>
                  <a:srgbClr val="20266E"/>
                </a:solidFill>
                <a:latin typeface="Arial"/>
              </a:rPr>
              <a:t>for coordinated capacity calculation in the region of the WB6 including also borders with the surrounding EU Member States, together with a detailed explanatory document developed</a:t>
            </a:r>
            <a:endParaRPr lang="en-US" sz="5333" b="1" i="1" dirty="0">
              <a:solidFill>
                <a:srgbClr val="20266E"/>
              </a:solidFill>
              <a:latin typeface="Arial"/>
            </a:endParaRPr>
          </a:p>
        </p:txBody>
      </p:sp>
      <p:pic>
        <p:nvPicPr>
          <p:cNvPr id="4" name="Picture 3"/>
          <p:cNvPicPr>
            <a:picLocks noChangeAspect="1"/>
          </p:cNvPicPr>
          <p:nvPr/>
        </p:nvPicPr>
        <p:blipFill>
          <a:blip r:embed="rId3"/>
          <a:stretch>
            <a:fillRect/>
          </a:stretch>
        </p:blipFill>
        <p:spPr>
          <a:xfrm>
            <a:off x="6142428" y="1857819"/>
            <a:ext cx="2209992" cy="2245555"/>
          </a:xfrm>
          <a:prstGeom prst="rect">
            <a:avLst/>
          </a:prstGeom>
        </p:spPr>
      </p:pic>
      <p:sp>
        <p:nvSpPr>
          <p:cNvPr id="7" name="Subtitle 2"/>
          <p:cNvSpPr txBox="1">
            <a:spLocks/>
          </p:cNvSpPr>
          <p:nvPr/>
        </p:nvSpPr>
        <p:spPr>
          <a:xfrm>
            <a:off x="987716" y="4537687"/>
            <a:ext cx="6969393" cy="73650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defTabSz="761970">
              <a:lnSpc>
                <a:spcPct val="120000"/>
              </a:lnSpc>
              <a:spcAft>
                <a:spcPts val="500"/>
              </a:spcAft>
              <a:buNone/>
              <a:defRPr/>
            </a:pPr>
            <a:r>
              <a:rPr lang="en-US" sz="5333" b="1" i="1" dirty="0">
                <a:solidFill>
                  <a:srgbClr val="20266E"/>
                </a:solidFill>
                <a:latin typeface="Arial"/>
              </a:rPr>
              <a:t>Next steps:</a:t>
            </a:r>
            <a:endParaRPr lang="en-US" sz="5333" b="1" i="1" dirty="0">
              <a:solidFill>
                <a:srgbClr val="20266E"/>
              </a:solidFill>
              <a:latin typeface="Arial"/>
              <a:sym typeface="Symbol" panose="05050102010706020507" pitchFamily="18" charset="2"/>
            </a:endParaRPr>
          </a:p>
          <a:p>
            <a:pPr marL="291030" lvl="2" indent="-291030" defTabSz="761970">
              <a:lnSpc>
                <a:spcPct val="120000"/>
              </a:lnSpc>
              <a:spcAft>
                <a:spcPts val="500"/>
              </a:spcAft>
              <a:buFont typeface="Wingdings" pitchFamily="2" charset="2"/>
              <a:buChar char="Ø"/>
              <a:defRPr/>
            </a:pPr>
            <a:r>
              <a:rPr lang="en-US" sz="5333" b="1" i="1" dirty="0" smtClean="0">
                <a:solidFill>
                  <a:srgbClr val="20266E"/>
                </a:solidFill>
                <a:latin typeface="Arial"/>
              </a:rPr>
              <a:t>WB6 </a:t>
            </a:r>
            <a:r>
              <a:rPr lang="en-US" sz="5333" b="1" i="1" dirty="0">
                <a:solidFill>
                  <a:srgbClr val="20266E"/>
                </a:solidFill>
                <a:latin typeface="Arial"/>
              </a:rPr>
              <a:t>TSOs </a:t>
            </a:r>
            <a:r>
              <a:rPr lang="en-US" sz="5333" b="1" i="1" dirty="0" smtClean="0">
                <a:solidFill>
                  <a:srgbClr val="20266E"/>
                </a:solidFill>
                <a:latin typeface="Arial"/>
              </a:rPr>
              <a:t>and </a:t>
            </a:r>
            <a:r>
              <a:rPr lang="en-US" sz="5333" b="1" i="1" dirty="0">
                <a:solidFill>
                  <a:srgbClr val="20266E"/>
                </a:solidFill>
                <a:latin typeface="Arial"/>
              </a:rPr>
              <a:t>NRAs to take actions towards adoption of the methodology as part of </a:t>
            </a:r>
            <a:r>
              <a:rPr lang="en-US" sz="5333" b="1" i="1" dirty="0" smtClean="0">
                <a:solidFill>
                  <a:srgbClr val="20266E"/>
                </a:solidFill>
                <a:latin typeface="Arial"/>
              </a:rPr>
              <a:t>the early </a:t>
            </a:r>
            <a:r>
              <a:rPr lang="en-US" sz="5333" b="1" i="1" dirty="0">
                <a:solidFill>
                  <a:srgbClr val="20266E"/>
                </a:solidFill>
                <a:latin typeface="Arial"/>
              </a:rPr>
              <a:t>implementation of market coupling </a:t>
            </a:r>
          </a:p>
        </p:txBody>
      </p:sp>
    </p:spTree>
    <p:extLst>
      <p:ext uri="{BB962C8B-B14F-4D97-AF65-F5344CB8AC3E}">
        <p14:creationId xmlns:p14="http://schemas.microsoft.com/office/powerpoint/2010/main" val="197949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8864345" cy="1453752"/>
          </a:xfrm>
          <a:prstGeom prst="rect">
            <a:avLst/>
          </a:prstGeom>
        </p:spPr>
      </p:pic>
      <p:sp>
        <p:nvSpPr>
          <p:cNvPr id="5" name="Rectangle 4"/>
          <p:cNvSpPr/>
          <p:nvPr/>
        </p:nvSpPr>
        <p:spPr>
          <a:xfrm>
            <a:off x="1204628" y="1387087"/>
            <a:ext cx="8029177" cy="4047262"/>
          </a:xfrm>
          <a:prstGeom prst="rect">
            <a:avLst/>
          </a:prstGeom>
        </p:spPr>
        <p:txBody>
          <a:bodyPr wrap="square">
            <a:spAutoFit/>
          </a:bodyPr>
          <a:lstStyle/>
          <a:p>
            <a:pPr marL="0" lvl="2">
              <a:spcBef>
                <a:spcPts val="600"/>
              </a:spcBef>
              <a:spcAft>
                <a:spcPts val="600"/>
              </a:spcAft>
              <a:defRPr/>
            </a:pPr>
            <a:r>
              <a:rPr lang="en-US" b="1" i="1" dirty="0" smtClean="0">
                <a:solidFill>
                  <a:srgbClr val="20266E"/>
                </a:solidFill>
                <a:latin typeface="Arial"/>
              </a:rPr>
              <a:t>National reforms still to be completed in most of WB6…</a:t>
            </a:r>
            <a:endParaRPr lang="en-GB" b="1" i="1" dirty="0">
              <a:solidFill>
                <a:srgbClr val="20266E"/>
              </a:solidFill>
              <a:latin typeface="Arial"/>
            </a:endParaRPr>
          </a:p>
          <a:p>
            <a:pPr marL="0" lvl="2" defTabSz="457200">
              <a:spcBef>
                <a:spcPts val="600"/>
              </a:spcBef>
              <a:spcAft>
                <a:spcPts val="600"/>
              </a:spcAft>
              <a:defRPr/>
            </a:pPr>
            <a:endParaRPr lang="en-US" sz="1000" b="1" i="1" dirty="0" smtClean="0">
              <a:solidFill>
                <a:srgbClr val="20266E"/>
              </a:solidFill>
              <a:latin typeface="Arial"/>
            </a:endParaRPr>
          </a:p>
          <a:p>
            <a:pPr marL="0" lvl="2" defTabSz="457200">
              <a:spcBef>
                <a:spcPts val="600"/>
              </a:spcBef>
              <a:spcAft>
                <a:spcPts val="600"/>
              </a:spcAft>
              <a:defRPr/>
            </a:pPr>
            <a:r>
              <a:rPr lang="en-US" sz="1600" b="1" i="1" dirty="0" smtClean="0">
                <a:solidFill>
                  <a:srgbClr val="20266E"/>
                </a:solidFill>
                <a:latin typeface="Arial"/>
              </a:rPr>
              <a:t>Eligibility </a:t>
            </a:r>
            <a:r>
              <a:rPr lang="en-US" sz="1600" b="1" i="1" dirty="0" smtClean="0">
                <a:solidFill>
                  <a:srgbClr val="20266E"/>
                </a:solidFill>
                <a:latin typeface="Arial"/>
              </a:rPr>
              <a:t>and price regulation</a:t>
            </a:r>
          </a:p>
          <a:p>
            <a:pPr marL="285750" lvl="2" indent="-285750" defTabSz="457200">
              <a:spcBef>
                <a:spcPts val="600"/>
              </a:spcBef>
              <a:spcAft>
                <a:spcPts val="600"/>
              </a:spcAft>
              <a:buFont typeface="Wingdings" panose="05000000000000000000" pitchFamily="2" charset="2"/>
              <a:buChar char="Ø"/>
              <a:defRPr/>
            </a:pPr>
            <a:r>
              <a:rPr lang="en-US" sz="1600" b="1" i="1" dirty="0" smtClean="0">
                <a:solidFill>
                  <a:srgbClr val="20266E"/>
                </a:solidFill>
                <a:latin typeface="Arial"/>
              </a:rPr>
              <a:t>Eligibility </a:t>
            </a:r>
            <a:r>
              <a:rPr lang="en-US" sz="1600" b="1" i="1" dirty="0">
                <a:solidFill>
                  <a:srgbClr val="20266E"/>
                </a:solidFill>
                <a:latin typeface="Arial"/>
              </a:rPr>
              <a:t>right still not given to all customers in:</a:t>
            </a:r>
          </a:p>
          <a:p>
            <a:pPr marL="628650" lvl="3" indent="-265113">
              <a:spcAft>
                <a:spcPts val="600"/>
              </a:spcAft>
              <a:buFont typeface="Wingdings" panose="05000000000000000000" pitchFamily="2" charset="2"/>
              <a:buChar char="ü"/>
              <a:defRPr/>
            </a:pPr>
            <a:r>
              <a:rPr lang="en-US" sz="1400" i="1" dirty="0" smtClean="0">
                <a:solidFill>
                  <a:srgbClr val="20266E"/>
                </a:solidFill>
                <a:latin typeface="Arial"/>
              </a:rPr>
              <a:t>Albania</a:t>
            </a:r>
            <a:r>
              <a:rPr lang="en-US" sz="1600" b="1" i="1" dirty="0" smtClean="0">
                <a:solidFill>
                  <a:srgbClr val="20266E"/>
                </a:solidFill>
                <a:latin typeface="Arial"/>
              </a:rPr>
              <a:t>, </a:t>
            </a:r>
            <a:r>
              <a:rPr lang="en-US" sz="1400" i="1" dirty="0" smtClean="0">
                <a:solidFill>
                  <a:srgbClr val="20266E"/>
                </a:solidFill>
                <a:latin typeface="Arial"/>
              </a:rPr>
              <a:t>FYR </a:t>
            </a:r>
            <a:r>
              <a:rPr lang="en-US" sz="1400" i="1" dirty="0" smtClean="0">
                <a:solidFill>
                  <a:srgbClr val="20266E"/>
                </a:solidFill>
                <a:latin typeface="Arial"/>
              </a:rPr>
              <a:t>of Macedonia</a:t>
            </a:r>
            <a:endParaRPr lang="en-US" sz="1400" i="1" dirty="0">
              <a:solidFill>
                <a:srgbClr val="20266E"/>
              </a:solidFill>
              <a:latin typeface="Arial"/>
            </a:endParaRPr>
          </a:p>
          <a:p>
            <a:pPr marL="285750" lvl="2" indent="-285750" defTabSz="457200">
              <a:spcBef>
                <a:spcPts val="600"/>
              </a:spcBef>
              <a:spcAft>
                <a:spcPts val="600"/>
              </a:spcAft>
              <a:buFont typeface="Wingdings" panose="05000000000000000000" pitchFamily="2" charset="2"/>
              <a:buChar char="Ø"/>
              <a:defRPr/>
            </a:pPr>
            <a:r>
              <a:rPr lang="en-US" sz="1600" b="1" i="1" dirty="0">
                <a:solidFill>
                  <a:srgbClr val="20266E"/>
                </a:solidFill>
                <a:latin typeface="Arial"/>
              </a:rPr>
              <a:t>R</a:t>
            </a:r>
            <a:r>
              <a:rPr lang="en-US" sz="1600" b="1" i="1" dirty="0" smtClean="0">
                <a:solidFill>
                  <a:srgbClr val="20266E"/>
                </a:solidFill>
                <a:latin typeface="Arial"/>
              </a:rPr>
              <a:t>egulation </a:t>
            </a:r>
            <a:r>
              <a:rPr lang="en-US" sz="1600" b="1" i="1" dirty="0">
                <a:solidFill>
                  <a:srgbClr val="20266E"/>
                </a:solidFill>
                <a:latin typeface="Arial"/>
              </a:rPr>
              <a:t>of generation prices still applied in:</a:t>
            </a:r>
          </a:p>
          <a:p>
            <a:pPr marL="628650" lvl="3" indent="-265113">
              <a:spcAft>
                <a:spcPts val="600"/>
              </a:spcAft>
              <a:buFont typeface="Wingdings" panose="05000000000000000000" pitchFamily="2" charset="2"/>
              <a:buChar char="ü"/>
              <a:defRPr/>
            </a:pPr>
            <a:r>
              <a:rPr lang="en-US" sz="1400" i="1" dirty="0" smtClean="0">
                <a:solidFill>
                  <a:srgbClr val="20266E"/>
                </a:solidFill>
                <a:latin typeface="Arial"/>
              </a:rPr>
              <a:t>Albania, Bosnia </a:t>
            </a:r>
            <a:r>
              <a:rPr lang="en-US" sz="1400" i="1" dirty="0" smtClean="0">
                <a:solidFill>
                  <a:srgbClr val="20266E"/>
                </a:solidFill>
                <a:latin typeface="Arial"/>
              </a:rPr>
              <a:t>and Herzegovina</a:t>
            </a:r>
            <a:endParaRPr lang="en-US" sz="1600" b="1" i="1" dirty="0" smtClean="0">
              <a:solidFill>
                <a:srgbClr val="20266E"/>
              </a:solidFill>
              <a:latin typeface="Arial"/>
            </a:endParaRPr>
          </a:p>
          <a:p>
            <a:pPr marL="285750" lvl="2" indent="-285750" defTabSz="457200">
              <a:spcBef>
                <a:spcPts val="600"/>
              </a:spcBef>
              <a:spcAft>
                <a:spcPts val="600"/>
              </a:spcAft>
              <a:buFont typeface="Wingdings" panose="05000000000000000000" pitchFamily="2" charset="2"/>
              <a:buChar char="Ø"/>
              <a:defRPr/>
            </a:pPr>
            <a:r>
              <a:rPr lang="en-US" sz="1600" b="1" i="1" dirty="0">
                <a:solidFill>
                  <a:srgbClr val="20266E"/>
                </a:solidFill>
                <a:latin typeface="Arial"/>
              </a:rPr>
              <a:t>Deregulation of prices for medium voltage customers postponed in:</a:t>
            </a:r>
            <a:endParaRPr lang="sr-Latn-RS" sz="1600" b="1" i="1" dirty="0">
              <a:solidFill>
                <a:srgbClr val="20266E"/>
              </a:solidFill>
              <a:latin typeface="Arial"/>
            </a:endParaRPr>
          </a:p>
          <a:p>
            <a:pPr marL="628650" lvl="3" indent="-265113">
              <a:spcAft>
                <a:spcPts val="600"/>
              </a:spcAft>
              <a:buFont typeface="Wingdings" panose="05000000000000000000" pitchFamily="2" charset="2"/>
              <a:buChar char="ü"/>
              <a:defRPr/>
            </a:pPr>
            <a:r>
              <a:rPr lang="en-US" sz="1400" i="1" dirty="0" smtClean="0">
                <a:solidFill>
                  <a:srgbClr val="20266E"/>
                </a:solidFill>
                <a:latin typeface="Arial"/>
              </a:rPr>
              <a:t>Albania, Kosovo*</a:t>
            </a:r>
            <a:endParaRPr lang="en-US" sz="1400" i="1" dirty="0">
              <a:solidFill>
                <a:srgbClr val="20266E"/>
              </a:solidFill>
              <a:latin typeface="Arial"/>
            </a:endParaRPr>
          </a:p>
          <a:p>
            <a:pPr marL="285750" lvl="2" indent="-285750" defTabSz="457200">
              <a:spcBef>
                <a:spcPts val="600"/>
              </a:spcBef>
              <a:spcAft>
                <a:spcPts val="600"/>
              </a:spcAft>
              <a:buFont typeface="Wingdings" panose="05000000000000000000" pitchFamily="2" charset="2"/>
              <a:buChar char="Ø"/>
              <a:defRPr/>
            </a:pPr>
            <a:r>
              <a:rPr lang="en-US" sz="1600" b="1" i="1" dirty="0">
                <a:solidFill>
                  <a:srgbClr val="20266E"/>
                </a:solidFill>
                <a:latin typeface="Arial"/>
              </a:rPr>
              <a:t>Deregulation of prices for small and HH customers postponed in all WB6</a:t>
            </a:r>
          </a:p>
          <a:p>
            <a:pPr marL="0" lvl="3">
              <a:spcBef>
                <a:spcPts val="600"/>
              </a:spcBef>
              <a:spcAft>
                <a:spcPts val="600"/>
              </a:spcAft>
              <a:defRPr/>
            </a:pPr>
            <a:r>
              <a:rPr lang="en-US" sz="1600" b="1" i="1" dirty="0" smtClean="0">
                <a:solidFill>
                  <a:srgbClr val="20266E"/>
                </a:solidFill>
                <a:latin typeface="Arial"/>
              </a:rPr>
              <a:t>TSO/DSO unbundling still not completed in WB6 parties, except in </a:t>
            </a:r>
            <a:r>
              <a:rPr lang="en-US" sz="1600" b="1" i="1" dirty="0" smtClean="0">
                <a:solidFill>
                  <a:srgbClr val="20266E"/>
                </a:solidFill>
                <a:latin typeface="Arial"/>
              </a:rPr>
              <a:t>Montenegro</a:t>
            </a:r>
            <a:endParaRPr lang="en-US" sz="1600" b="1" i="1" dirty="0">
              <a:solidFill>
                <a:srgbClr val="20266E"/>
              </a:solidFill>
              <a:latin typeface="Arial"/>
            </a:endParaRPr>
          </a:p>
        </p:txBody>
      </p:sp>
      <p:sp>
        <p:nvSpPr>
          <p:cNvPr id="7" name="TextBox 6"/>
          <p:cNvSpPr txBox="1"/>
          <p:nvPr/>
        </p:nvSpPr>
        <p:spPr>
          <a:xfrm>
            <a:off x="-102935" y="1742254"/>
            <a:ext cx="510988" cy="1569660"/>
          </a:xfrm>
          <a:prstGeom prst="rect">
            <a:avLst/>
          </a:prstGeom>
          <a:noFill/>
        </p:spPr>
        <p:txBody>
          <a:bodyPr wrap="square" rtlCol="0">
            <a:spAutoFit/>
          </a:bodyPr>
          <a:lstStyle/>
          <a:p>
            <a:r>
              <a:rPr lang="en-GB" sz="9600" dirty="0" smtClean="0">
                <a:solidFill>
                  <a:srgbClr val="FF0000"/>
                </a:solidFill>
                <a:sym typeface="Wingdings" panose="05000000000000000000" pitchFamily="2" charset="2"/>
              </a:rPr>
              <a:t></a:t>
            </a:r>
            <a:endParaRPr lang="en-GB" sz="9600" dirty="0">
              <a:solidFill>
                <a:srgbClr val="FF0000"/>
              </a:solidFill>
            </a:endParaRPr>
          </a:p>
        </p:txBody>
      </p:sp>
      <p:sp>
        <p:nvSpPr>
          <p:cNvPr id="9" name="TextBox 8"/>
          <p:cNvSpPr txBox="1"/>
          <p:nvPr/>
        </p:nvSpPr>
        <p:spPr>
          <a:xfrm>
            <a:off x="-102935" y="4555233"/>
            <a:ext cx="510988" cy="1569660"/>
          </a:xfrm>
          <a:prstGeom prst="rect">
            <a:avLst/>
          </a:prstGeom>
          <a:noFill/>
        </p:spPr>
        <p:txBody>
          <a:bodyPr wrap="square" rtlCol="0">
            <a:spAutoFit/>
          </a:bodyPr>
          <a:lstStyle/>
          <a:p>
            <a:r>
              <a:rPr lang="en-GB" sz="9600" dirty="0" smtClean="0">
                <a:solidFill>
                  <a:srgbClr val="FF0000"/>
                </a:solidFill>
                <a:sym typeface="Wingdings" panose="05000000000000000000" pitchFamily="2" charset="2"/>
              </a:rPr>
              <a:t></a:t>
            </a:r>
            <a:endParaRPr lang="en-GB" sz="9600" dirty="0">
              <a:solidFill>
                <a:srgbClr val="FF0000"/>
              </a:solidFill>
            </a:endParaRPr>
          </a:p>
        </p:txBody>
      </p:sp>
    </p:spTree>
    <p:extLst>
      <p:ext uri="{BB962C8B-B14F-4D97-AF65-F5344CB8AC3E}">
        <p14:creationId xmlns:p14="http://schemas.microsoft.com/office/powerpoint/2010/main" val="3489130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39873" y="1453751"/>
            <a:ext cx="8351041" cy="3543761"/>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defTabSz="761970">
              <a:lnSpc>
                <a:spcPct val="120000"/>
              </a:lnSpc>
              <a:spcAft>
                <a:spcPts val="500"/>
              </a:spcAft>
              <a:buNone/>
              <a:defRPr/>
            </a:pPr>
            <a:r>
              <a:rPr lang="en-US" sz="5900" b="1" i="1" dirty="0" smtClean="0">
                <a:solidFill>
                  <a:srgbClr val="20266E"/>
                </a:solidFill>
                <a:latin typeface="Arial"/>
              </a:rPr>
              <a:t>Energy transition:</a:t>
            </a:r>
            <a:endParaRPr lang="en-GB" sz="5900" b="1" i="1" dirty="0" smtClean="0">
              <a:solidFill>
                <a:srgbClr val="20266E"/>
              </a:solidFill>
              <a:latin typeface="Arial"/>
            </a:endParaRPr>
          </a:p>
          <a:p>
            <a:pPr marL="296321" lvl="2" indent="-296321" defTabSz="761970">
              <a:lnSpc>
                <a:spcPct val="120000"/>
              </a:lnSpc>
              <a:spcAft>
                <a:spcPts val="500"/>
              </a:spcAft>
              <a:buFont typeface="Wingdings" panose="05000000000000000000" pitchFamily="2" charset="2"/>
              <a:buChar char="Ø"/>
              <a:defRPr/>
            </a:pPr>
            <a:r>
              <a:rPr lang="en-GB" sz="5333" b="1" i="1" dirty="0" smtClean="0">
                <a:solidFill>
                  <a:srgbClr val="20266E"/>
                </a:solidFill>
                <a:latin typeface="Arial"/>
              </a:rPr>
              <a:t>Recommendation </a:t>
            </a:r>
            <a:r>
              <a:rPr lang="en-GB" sz="5333" b="1" i="1" dirty="0">
                <a:solidFill>
                  <a:srgbClr val="20266E"/>
                </a:solidFill>
                <a:latin typeface="Arial"/>
              </a:rPr>
              <a:t>on preparing for the development of integrated national energy and climate plans by </a:t>
            </a:r>
            <a:r>
              <a:rPr lang="en-GB" sz="5333" b="1" i="1" dirty="0" err="1">
                <a:solidFill>
                  <a:srgbClr val="20266E"/>
                </a:solidFill>
                <a:latin typeface="Arial"/>
              </a:rPr>
              <a:t>EnC</a:t>
            </a:r>
            <a:r>
              <a:rPr lang="en-GB" sz="5333" b="1" i="1" dirty="0">
                <a:solidFill>
                  <a:srgbClr val="20266E"/>
                </a:solidFill>
                <a:latin typeface="Arial"/>
              </a:rPr>
              <a:t> CPs (adopted in January 2018) </a:t>
            </a:r>
          </a:p>
          <a:p>
            <a:pPr marL="296321" lvl="2" indent="-296321" defTabSz="761970">
              <a:lnSpc>
                <a:spcPct val="120000"/>
              </a:lnSpc>
              <a:spcAft>
                <a:spcPts val="500"/>
              </a:spcAft>
              <a:buFont typeface="Wingdings" panose="05000000000000000000" pitchFamily="2" charset="2"/>
              <a:buChar char="Ø"/>
              <a:defRPr/>
            </a:pPr>
            <a:r>
              <a:rPr lang="en-GB" sz="5333" b="1" i="1" dirty="0">
                <a:solidFill>
                  <a:srgbClr val="20266E"/>
                </a:solidFill>
                <a:latin typeface="Arial"/>
              </a:rPr>
              <a:t>Policy Guidelines on the development of national energy and climate plans (adopted in June </a:t>
            </a:r>
            <a:r>
              <a:rPr lang="en-GB" sz="5333" b="1" i="1" dirty="0" smtClean="0">
                <a:solidFill>
                  <a:srgbClr val="20266E"/>
                </a:solidFill>
                <a:latin typeface="Arial"/>
              </a:rPr>
              <a:t>2018)</a:t>
            </a:r>
          </a:p>
          <a:p>
            <a:pPr marL="296321" lvl="2" indent="-296321" defTabSz="761970">
              <a:lnSpc>
                <a:spcPct val="120000"/>
              </a:lnSpc>
              <a:spcAft>
                <a:spcPts val="500"/>
              </a:spcAft>
              <a:buFont typeface="Wingdings" panose="05000000000000000000" pitchFamily="2" charset="2"/>
              <a:buChar char="Ø"/>
              <a:defRPr/>
            </a:pPr>
            <a:r>
              <a:rPr lang="en-GB" sz="5333" b="1" i="1" dirty="0" smtClean="0">
                <a:solidFill>
                  <a:srgbClr val="20266E"/>
                </a:solidFill>
                <a:latin typeface="Arial"/>
              </a:rPr>
              <a:t>Energy </a:t>
            </a:r>
            <a:r>
              <a:rPr lang="en-GB" sz="5333" b="1" i="1" dirty="0">
                <a:solidFill>
                  <a:srgbClr val="20266E"/>
                </a:solidFill>
                <a:latin typeface="Arial"/>
              </a:rPr>
              <a:t>Community Ministerial </a:t>
            </a:r>
            <a:r>
              <a:rPr lang="en-GB" sz="5333" b="1" i="1" dirty="0" smtClean="0">
                <a:solidFill>
                  <a:srgbClr val="20266E"/>
                </a:solidFill>
                <a:latin typeface="Arial"/>
              </a:rPr>
              <a:t>Council adopted </a:t>
            </a:r>
            <a:r>
              <a:rPr lang="en-GB" sz="5333" b="1" i="1" dirty="0">
                <a:solidFill>
                  <a:srgbClr val="20266E"/>
                </a:solidFill>
                <a:latin typeface="Arial"/>
              </a:rPr>
              <a:t>the General Policy Guidelines on 2030 Targets for the Contracting Parties of the Energy </a:t>
            </a:r>
            <a:r>
              <a:rPr lang="en-GB" sz="5333" b="1" i="1" dirty="0" smtClean="0">
                <a:solidFill>
                  <a:srgbClr val="20266E"/>
                </a:solidFill>
                <a:latin typeface="Arial"/>
              </a:rPr>
              <a:t>Community (November 2018); </a:t>
            </a:r>
            <a:endParaRPr lang="en-GB" sz="5333" b="1" i="1" dirty="0">
              <a:solidFill>
                <a:srgbClr val="20266E"/>
              </a:solidFill>
              <a:latin typeface="Arial"/>
            </a:endParaRPr>
          </a:p>
          <a:p>
            <a:pPr marL="296321" lvl="2" indent="-296321" defTabSz="761970">
              <a:lnSpc>
                <a:spcPct val="120000"/>
              </a:lnSpc>
              <a:spcAft>
                <a:spcPts val="500"/>
              </a:spcAft>
              <a:buFont typeface="Wingdings" panose="05000000000000000000" pitchFamily="2" charset="2"/>
              <a:buChar char="Ø"/>
              <a:defRPr/>
            </a:pPr>
            <a:r>
              <a:rPr lang="en-GB" sz="5333" b="1" i="1" dirty="0" smtClean="0">
                <a:solidFill>
                  <a:srgbClr val="20266E"/>
                </a:solidFill>
                <a:latin typeface="Arial"/>
              </a:rPr>
              <a:t>The Energy </a:t>
            </a:r>
            <a:r>
              <a:rPr lang="en-GB" sz="5333" b="1" i="1" dirty="0">
                <a:solidFill>
                  <a:srgbClr val="20266E"/>
                </a:solidFill>
                <a:latin typeface="Arial"/>
              </a:rPr>
              <a:t>Community Study on coal/lignite electricity production related direct subsidies in the Energy Community Contracting </a:t>
            </a:r>
            <a:r>
              <a:rPr lang="en-GB" sz="5333" b="1" i="1" dirty="0" smtClean="0">
                <a:solidFill>
                  <a:srgbClr val="20266E"/>
                </a:solidFill>
                <a:latin typeface="Arial"/>
              </a:rPr>
              <a:t>Parties</a:t>
            </a:r>
            <a:r>
              <a:rPr lang="en-GB" sz="5333" b="1" i="1" dirty="0">
                <a:solidFill>
                  <a:srgbClr val="20266E"/>
                </a:solidFill>
                <a:latin typeface="Arial"/>
              </a:rPr>
              <a:t> </a:t>
            </a:r>
            <a:r>
              <a:rPr lang="en-US" sz="5333" b="1" i="1" dirty="0" smtClean="0">
                <a:solidFill>
                  <a:srgbClr val="20266E"/>
                </a:solidFill>
                <a:latin typeface="Arial"/>
              </a:rPr>
              <a:t>about to be </a:t>
            </a:r>
            <a:r>
              <a:rPr lang="en-US" sz="5333" b="1" i="1" dirty="0" smtClean="0">
                <a:solidFill>
                  <a:srgbClr val="20266E"/>
                </a:solidFill>
                <a:latin typeface="Arial"/>
              </a:rPr>
              <a:t>finalized</a:t>
            </a:r>
          </a:p>
          <a:p>
            <a:pPr marL="296321" lvl="2" indent="-296321" defTabSz="761970">
              <a:lnSpc>
                <a:spcPct val="120000"/>
              </a:lnSpc>
              <a:spcAft>
                <a:spcPts val="500"/>
              </a:spcAft>
              <a:buFont typeface="Wingdings" panose="05000000000000000000" pitchFamily="2" charset="2"/>
              <a:buChar char="Ø"/>
              <a:defRPr/>
            </a:pPr>
            <a:r>
              <a:rPr lang="en-US" sz="5333" b="1" i="1" dirty="0" smtClean="0">
                <a:solidFill>
                  <a:srgbClr val="20266E"/>
                </a:solidFill>
                <a:latin typeface="Arial"/>
              </a:rPr>
              <a:t>The Energy Community Study on generation adequacy and capacity mechanisms in WB launched</a:t>
            </a:r>
            <a:endParaRPr lang="en-US" sz="5333" b="1" i="1" dirty="0">
              <a:solidFill>
                <a:srgbClr val="20266E"/>
              </a:solidFill>
              <a:latin typeface="Arial"/>
            </a:endParaRPr>
          </a:p>
          <a:p>
            <a:pPr marL="0" lvl="2" indent="0" defTabSz="761970">
              <a:lnSpc>
                <a:spcPct val="120000"/>
              </a:lnSpc>
              <a:spcAft>
                <a:spcPts val="500"/>
              </a:spcAft>
              <a:buNone/>
              <a:defRPr/>
            </a:pPr>
            <a:r>
              <a:rPr lang="en-US" sz="5333" b="1" i="1" dirty="0" smtClean="0">
                <a:solidFill>
                  <a:srgbClr val="20266E"/>
                </a:solidFill>
                <a:latin typeface="Arial"/>
                <a:sym typeface="Symbol" panose="05050102010706020507" pitchFamily="18" charset="2"/>
              </a:rPr>
              <a:t> </a:t>
            </a:r>
            <a:r>
              <a:rPr lang="en-US" sz="5333" b="1" i="1" dirty="0" err="1" smtClean="0">
                <a:solidFill>
                  <a:srgbClr val="20266E"/>
                </a:solidFill>
                <a:latin typeface="Arial"/>
                <a:sym typeface="Symbol" panose="05050102010706020507" pitchFamily="18" charset="2"/>
              </a:rPr>
              <a:t>decarbonisation</a:t>
            </a:r>
            <a:r>
              <a:rPr lang="en-US" sz="5333" b="1" i="1" dirty="0" smtClean="0">
                <a:solidFill>
                  <a:srgbClr val="20266E"/>
                </a:solidFill>
                <a:latin typeface="Arial"/>
                <a:sym typeface="Symbol" panose="05050102010706020507" pitchFamily="18" charset="2"/>
              </a:rPr>
              <a:t> will require:</a:t>
            </a:r>
            <a:endParaRPr lang="en-US" sz="5333" b="1" i="1" dirty="0" smtClean="0">
              <a:solidFill>
                <a:srgbClr val="20266E"/>
              </a:solidFill>
              <a:latin typeface="Arial"/>
              <a:sym typeface="Symbol" panose="05050102010706020507" pitchFamily="18" charset="2"/>
            </a:endParaRPr>
          </a:p>
          <a:p>
            <a:pPr marL="753521" lvl="3" indent="-296321" defTabSz="761970">
              <a:lnSpc>
                <a:spcPct val="120000"/>
              </a:lnSpc>
              <a:spcAft>
                <a:spcPts val="500"/>
              </a:spcAft>
              <a:buFont typeface="Wingdings" panose="05000000000000000000" pitchFamily="2" charset="2"/>
              <a:buChar char="Ø"/>
              <a:defRPr/>
            </a:pPr>
            <a:r>
              <a:rPr lang="en-US" sz="5200" b="1" i="1" dirty="0">
                <a:solidFill>
                  <a:srgbClr val="FF0000"/>
                </a:solidFill>
                <a:latin typeface="Arial"/>
              </a:rPr>
              <a:t>Well-functioning and integrated regional electricity markets </a:t>
            </a:r>
            <a:endParaRPr lang="en-US" sz="5200" b="1" i="1" dirty="0" smtClean="0">
              <a:solidFill>
                <a:srgbClr val="FF0000"/>
              </a:solidFill>
              <a:latin typeface="Arial"/>
            </a:endParaRPr>
          </a:p>
          <a:p>
            <a:pPr marL="753521" lvl="3" indent="-296321" defTabSz="761970">
              <a:lnSpc>
                <a:spcPct val="120000"/>
              </a:lnSpc>
              <a:spcAft>
                <a:spcPts val="500"/>
              </a:spcAft>
              <a:buFont typeface="Wingdings" panose="05000000000000000000" pitchFamily="2" charset="2"/>
              <a:buChar char="Ø"/>
              <a:defRPr/>
            </a:pPr>
            <a:r>
              <a:rPr lang="en-US" sz="5200" b="1" i="1" dirty="0" smtClean="0">
                <a:solidFill>
                  <a:srgbClr val="FF0000"/>
                </a:solidFill>
                <a:latin typeface="Arial"/>
              </a:rPr>
              <a:t>Introduction </a:t>
            </a:r>
            <a:r>
              <a:rPr lang="en-US" sz="5200" b="1" i="1" dirty="0">
                <a:solidFill>
                  <a:srgbClr val="FF0000"/>
                </a:solidFill>
                <a:latin typeface="Arial"/>
              </a:rPr>
              <a:t>of market-based support schemes for </a:t>
            </a:r>
            <a:r>
              <a:rPr lang="en-US" sz="5200" b="1" i="1" dirty="0" smtClean="0">
                <a:solidFill>
                  <a:srgbClr val="FF0000"/>
                </a:solidFill>
                <a:latin typeface="Arial"/>
              </a:rPr>
              <a:t>RES</a:t>
            </a:r>
            <a:endParaRPr lang="en-US" sz="5200" b="1" i="1" dirty="0">
              <a:solidFill>
                <a:srgbClr val="FF0000"/>
              </a:solidFill>
              <a:latin typeface="Arial"/>
            </a:endParaRPr>
          </a:p>
        </p:txBody>
      </p:sp>
      <p:pic>
        <p:nvPicPr>
          <p:cNvPr id="8" name="Picture 7"/>
          <p:cNvPicPr>
            <a:picLocks noChangeAspect="1"/>
          </p:cNvPicPr>
          <p:nvPr/>
        </p:nvPicPr>
        <p:blipFill>
          <a:blip r:embed="rId2"/>
          <a:stretch>
            <a:fillRect/>
          </a:stretch>
        </p:blipFill>
        <p:spPr>
          <a:xfrm>
            <a:off x="0" y="0"/>
            <a:ext cx="8864345" cy="1453752"/>
          </a:xfrm>
          <a:prstGeom prst="rect">
            <a:avLst/>
          </a:prstGeom>
        </p:spPr>
      </p:pic>
    </p:spTree>
    <p:extLst>
      <p:ext uri="{BB962C8B-B14F-4D97-AF65-F5344CB8AC3E}">
        <p14:creationId xmlns:p14="http://schemas.microsoft.com/office/powerpoint/2010/main" val="340540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79239" y="-96981"/>
            <a:ext cx="7664761" cy="6003841"/>
          </a:xfrm>
          <a:prstGeom prst="rect">
            <a:avLst/>
          </a:prstGeom>
        </p:spPr>
      </p:pic>
      <p:pic>
        <p:nvPicPr>
          <p:cNvPr id="7" name="Picture 6"/>
          <p:cNvPicPr>
            <a:picLocks noChangeAspect="1"/>
          </p:cNvPicPr>
          <p:nvPr/>
        </p:nvPicPr>
        <p:blipFill>
          <a:blip r:embed="rId3"/>
          <a:stretch>
            <a:fillRect/>
          </a:stretch>
        </p:blipFill>
        <p:spPr>
          <a:xfrm>
            <a:off x="369244" y="843880"/>
            <a:ext cx="2219990" cy="623918"/>
          </a:xfrm>
          <a:prstGeom prst="rect">
            <a:avLst/>
          </a:prstGeom>
        </p:spPr>
      </p:pic>
      <p:sp>
        <p:nvSpPr>
          <p:cNvPr id="8" name="Title 1"/>
          <p:cNvSpPr>
            <a:spLocks noGrp="1"/>
          </p:cNvSpPr>
          <p:nvPr>
            <p:ph type="ctrTitle"/>
          </p:nvPr>
        </p:nvSpPr>
        <p:spPr>
          <a:xfrm>
            <a:off x="-560988" y="2112925"/>
            <a:ext cx="4080453" cy="1574404"/>
          </a:xfrm>
        </p:spPr>
        <p:txBody>
          <a:bodyPr>
            <a:normAutofit fontScale="90000"/>
          </a:bodyPr>
          <a:lstStyle/>
          <a:p>
            <a:r>
              <a:rPr lang="sr-Latn-RS" sz="3333" dirty="0">
                <a:solidFill>
                  <a:schemeClr val="tx2"/>
                </a:solidFill>
                <a:latin typeface="Frutiger LT 65 Bold" panose="020B0803030504020204" pitchFamily="34" charset="0"/>
              </a:rPr>
              <a:t>Thank you</a:t>
            </a:r>
            <a:r>
              <a:rPr lang="en-US" sz="3333" dirty="0">
                <a:solidFill>
                  <a:schemeClr val="tx2"/>
                </a:solidFill>
                <a:latin typeface="Frutiger LT 65 Bold" panose="020B0803030504020204" pitchFamily="34" charset="0"/>
              </a:rPr>
              <a:t/>
            </a:r>
            <a:br>
              <a:rPr lang="en-US" sz="3333" dirty="0">
                <a:solidFill>
                  <a:schemeClr val="tx2"/>
                </a:solidFill>
                <a:latin typeface="Frutiger LT 65 Bold" panose="020B0803030504020204" pitchFamily="34" charset="0"/>
              </a:rPr>
            </a:br>
            <a:r>
              <a:rPr lang="en-US" sz="1200" dirty="0" smtClean="0">
                <a:solidFill>
                  <a:schemeClr val="tx2"/>
                </a:solidFill>
                <a:latin typeface="Frutiger LT 65 Bold" panose="020B0803030504020204" pitchFamily="34" charset="0"/>
              </a:rPr>
              <a:t>Jasmina </a:t>
            </a:r>
            <a:r>
              <a:rPr lang="en-US" sz="1200" dirty="0">
                <a:solidFill>
                  <a:schemeClr val="tx2"/>
                </a:solidFill>
                <a:latin typeface="Frutiger LT 65 Bold" panose="020B0803030504020204" pitchFamily="34" charset="0"/>
              </a:rPr>
              <a:t>Trhulj </a:t>
            </a:r>
            <a:br>
              <a:rPr lang="en-US" sz="1200" dirty="0">
                <a:solidFill>
                  <a:schemeClr val="tx2"/>
                </a:solidFill>
                <a:latin typeface="Frutiger LT 65 Bold" panose="020B0803030504020204" pitchFamily="34" charset="0"/>
              </a:rPr>
            </a:br>
            <a:r>
              <a:rPr lang="en-US" sz="1200" dirty="0">
                <a:solidFill>
                  <a:schemeClr val="tx2"/>
                </a:solidFill>
                <a:latin typeface="Frutiger LT 65 Bold" panose="020B0803030504020204" pitchFamily="34" charset="0"/>
              </a:rPr>
              <a:t>Energy Community Secretariat</a:t>
            </a:r>
            <a:br>
              <a:rPr lang="en-US" sz="1200" dirty="0">
                <a:solidFill>
                  <a:schemeClr val="tx2"/>
                </a:solidFill>
                <a:latin typeface="Frutiger LT 65 Bold" panose="020B0803030504020204" pitchFamily="34" charset="0"/>
              </a:rPr>
            </a:br>
            <a:r>
              <a:rPr lang="en-US" sz="1200" dirty="0">
                <a:solidFill>
                  <a:schemeClr val="tx2"/>
                </a:solidFill>
                <a:latin typeface="Frutiger LT 65 Bold" panose="020B0803030504020204" pitchFamily="34" charset="0"/>
                <a:hlinkClick r:id="rId4"/>
              </a:rPr>
              <a:t>jasmina.trhulj@energy-community.org</a:t>
            </a:r>
            <a:r>
              <a:rPr lang="en-US" sz="1200" dirty="0">
                <a:solidFill>
                  <a:schemeClr val="tx2"/>
                </a:solidFill>
                <a:latin typeface="Frutiger LT 65 Bold" panose="020B0803030504020204" pitchFamily="34" charset="0"/>
              </a:rPr>
              <a:t/>
            </a:r>
            <a:br>
              <a:rPr lang="en-US" sz="1200" dirty="0">
                <a:solidFill>
                  <a:schemeClr val="tx2"/>
                </a:solidFill>
                <a:latin typeface="Frutiger LT 65 Bold" panose="020B0803030504020204" pitchFamily="34" charset="0"/>
              </a:rPr>
            </a:br>
            <a:r>
              <a:rPr lang="en-US" sz="1667" dirty="0">
                <a:solidFill>
                  <a:schemeClr val="tx2"/>
                </a:solidFill>
                <a:latin typeface="Frutiger LT 65 Bold" panose="020B0803030504020204" pitchFamily="34" charset="0"/>
              </a:rPr>
              <a:t/>
            </a:r>
            <a:br>
              <a:rPr lang="en-US" sz="1667" dirty="0">
                <a:solidFill>
                  <a:schemeClr val="tx2"/>
                </a:solidFill>
                <a:latin typeface="Frutiger LT 65 Bold" panose="020B0803030504020204" pitchFamily="34" charset="0"/>
              </a:rPr>
            </a:br>
            <a:r>
              <a:rPr lang="en-US" sz="3333" dirty="0">
                <a:solidFill>
                  <a:schemeClr val="tx2"/>
                </a:solidFill>
                <a:latin typeface="Frutiger LT 65 Bold" panose="020B0803030504020204" pitchFamily="34" charset="0"/>
              </a:rPr>
              <a:t/>
            </a:r>
            <a:br>
              <a:rPr lang="en-US" sz="3333" dirty="0">
                <a:solidFill>
                  <a:schemeClr val="tx2"/>
                </a:solidFill>
                <a:latin typeface="Frutiger LT 65 Bold" panose="020B0803030504020204" pitchFamily="34" charset="0"/>
              </a:rPr>
            </a:br>
            <a:endParaRPr lang="en-GB" sz="1500" dirty="0">
              <a:solidFill>
                <a:schemeClr val="tx2"/>
              </a:solidFill>
              <a:latin typeface="Frutiger LT 65 Bold" panose="020B0803030504020204" pitchFamily="34" charset="0"/>
            </a:endParaRPr>
          </a:p>
        </p:txBody>
      </p:sp>
      <p:pic>
        <p:nvPicPr>
          <p:cNvPr id="4" name="Picture 3"/>
          <p:cNvPicPr>
            <a:picLocks noChangeAspect="1"/>
          </p:cNvPicPr>
          <p:nvPr/>
        </p:nvPicPr>
        <p:blipFill>
          <a:blip r:embed="rId5"/>
          <a:stretch>
            <a:fillRect/>
          </a:stretch>
        </p:blipFill>
        <p:spPr>
          <a:xfrm>
            <a:off x="4680883" y="5043507"/>
            <a:ext cx="4182218" cy="987638"/>
          </a:xfrm>
          <a:prstGeom prst="rect">
            <a:avLst/>
          </a:prstGeom>
        </p:spPr>
      </p:pic>
    </p:spTree>
    <p:extLst>
      <p:ext uri="{BB962C8B-B14F-4D97-AF65-F5344CB8AC3E}">
        <p14:creationId xmlns:p14="http://schemas.microsoft.com/office/powerpoint/2010/main" val="52942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358"/>
            <a:ext cx="7620660" cy="1249788"/>
          </a:xfrm>
          <a:prstGeom prst="rect">
            <a:avLst/>
          </a:prstGeom>
        </p:spPr>
      </p:pic>
      <p:sp>
        <p:nvSpPr>
          <p:cNvPr id="2" name="Titel 1"/>
          <p:cNvSpPr>
            <a:spLocks noGrp="1"/>
          </p:cNvSpPr>
          <p:nvPr>
            <p:ph type="title"/>
          </p:nvPr>
        </p:nvSpPr>
        <p:spPr>
          <a:xfrm>
            <a:off x="578268" y="1056358"/>
            <a:ext cx="7042392" cy="570243"/>
          </a:xfrm>
        </p:spPr>
        <p:txBody>
          <a:bodyPr/>
          <a:lstStyle/>
          <a:p>
            <a:r>
              <a:rPr lang="en-US" sz="2000" b="1" dirty="0" smtClean="0"/>
              <a:t>WB6 Installed production capacity (2017)</a:t>
            </a:r>
            <a:endParaRPr lang="de-DE" sz="2000" b="1" dirty="0"/>
          </a:p>
        </p:txBody>
      </p:sp>
      <p:sp>
        <p:nvSpPr>
          <p:cNvPr id="6" name="Rectangle 5"/>
          <p:cNvSpPr/>
          <p:nvPr/>
        </p:nvSpPr>
        <p:spPr>
          <a:xfrm>
            <a:off x="88278" y="1626601"/>
            <a:ext cx="4011186" cy="4231928"/>
          </a:xfrm>
          <a:prstGeom prst="rect">
            <a:avLst/>
          </a:prstGeom>
        </p:spPr>
        <p:txBody>
          <a:bodyPr wrap="square">
            <a:spAutoFit/>
          </a:bodyPr>
          <a:lstStyle/>
          <a:p>
            <a:pPr marL="349250" marR="0" lvl="2" indent="-34925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sz="1400" b="1" i="1" u="none" strike="noStrike" kern="1200" cap="none" spc="0" normalizeH="0" baseline="0" noProof="0" dirty="0" smtClean="0">
                <a:ln>
                  <a:noFill/>
                </a:ln>
                <a:solidFill>
                  <a:srgbClr val="20266E"/>
                </a:solidFill>
                <a:effectLst/>
                <a:uLnTx/>
                <a:uFillTx/>
                <a:latin typeface="Arial"/>
                <a:ea typeface="+mn-ea"/>
                <a:cs typeface="+mn-cs"/>
              </a:rPr>
              <a:t>Generation fleet (18 GW):</a:t>
            </a:r>
            <a:endParaRPr kumimoji="0" lang="en-US" sz="1400" b="1" i="1" u="none" strike="noStrike" kern="1200" cap="none" spc="0" normalizeH="0" baseline="0" noProof="0" dirty="0">
              <a:ln>
                <a:noFill/>
              </a:ln>
              <a:solidFill>
                <a:srgbClr val="20266E"/>
              </a:solidFill>
              <a:effectLst/>
              <a:uLnTx/>
              <a:uFillTx/>
              <a:latin typeface="Arial"/>
              <a:ea typeface="+mn-ea"/>
              <a:cs typeface="+mn-cs"/>
            </a:endParaRPr>
          </a:p>
          <a:p>
            <a:pPr marL="806450" marR="0" lvl="3" indent="-3492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200" b="0" i="1" u="none" strike="noStrike" kern="1200" cap="none" spc="0" normalizeH="0" baseline="0" noProof="0" dirty="0" smtClean="0">
                <a:ln>
                  <a:noFill/>
                </a:ln>
                <a:solidFill>
                  <a:srgbClr val="20266E"/>
                </a:solidFill>
                <a:effectLst/>
                <a:uLnTx/>
                <a:uFillTx/>
                <a:latin typeface="Arial"/>
              </a:rPr>
              <a:t>Dominated by thermal coal-fired and large hydro generators</a:t>
            </a:r>
          </a:p>
          <a:p>
            <a:pPr marL="806450" marR="0" lvl="3" indent="-3492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200" b="0" i="1" u="none" strike="noStrike" kern="1200" cap="none" spc="0" normalizeH="0" baseline="0" noProof="0" dirty="0" smtClean="0">
                <a:ln>
                  <a:noFill/>
                </a:ln>
                <a:solidFill>
                  <a:srgbClr val="20266E"/>
                </a:solidFill>
                <a:effectLst/>
                <a:uLnTx/>
                <a:uFillTx/>
                <a:latin typeface="Arial"/>
              </a:rPr>
              <a:t>Aged and obsolete with the exception of TPP </a:t>
            </a:r>
            <a:r>
              <a:rPr kumimoji="0" lang="en-US" sz="1200" b="0" i="1" u="none" strike="noStrike" kern="1200" cap="none" spc="0" normalizeH="0" baseline="0" noProof="0" dirty="0" err="1" smtClean="0">
                <a:ln>
                  <a:noFill/>
                </a:ln>
                <a:solidFill>
                  <a:srgbClr val="20266E"/>
                </a:solidFill>
                <a:effectLst/>
                <a:uLnTx/>
                <a:uFillTx/>
                <a:latin typeface="Arial"/>
              </a:rPr>
              <a:t>Stanari</a:t>
            </a:r>
            <a:r>
              <a:rPr kumimoji="0" lang="en-US" sz="1200" b="0" i="1" u="none" strike="noStrike" kern="1200" cap="none" spc="0" normalizeH="0" baseline="0" noProof="0" dirty="0" smtClean="0">
                <a:ln>
                  <a:noFill/>
                </a:ln>
                <a:solidFill>
                  <a:srgbClr val="20266E"/>
                </a:solidFill>
                <a:effectLst/>
                <a:uLnTx/>
                <a:uFillTx/>
                <a:latin typeface="Arial"/>
              </a:rPr>
              <a:t> in </a:t>
            </a:r>
            <a:r>
              <a:rPr kumimoji="0" lang="en-US" sz="1200" b="0" i="1" u="none" strike="noStrike" kern="1200" cap="none" spc="0" normalizeH="0" baseline="0" noProof="0" dirty="0" err="1" smtClean="0">
                <a:ln>
                  <a:noFill/>
                </a:ln>
                <a:solidFill>
                  <a:srgbClr val="20266E"/>
                </a:solidFill>
                <a:effectLst/>
                <a:uLnTx/>
                <a:uFillTx/>
                <a:latin typeface="Arial"/>
              </a:rPr>
              <a:t>BiH</a:t>
            </a:r>
            <a:r>
              <a:rPr kumimoji="0" lang="en-US" sz="1200" b="0" i="1" u="none" strike="noStrike" kern="1200" cap="none" spc="0" normalizeH="0" baseline="0" noProof="0" dirty="0" smtClean="0">
                <a:ln>
                  <a:noFill/>
                </a:ln>
                <a:solidFill>
                  <a:srgbClr val="20266E"/>
                </a:solidFill>
                <a:effectLst/>
                <a:uLnTx/>
                <a:uFillTx/>
                <a:latin typeface="Arial"/>
              </a:rPr>
              <a:t> (300 MW commissioned in 2016)</a:t>
            </a:r>
          </a:p>
          <a:p>
            <a:pPr marL="806450" marR="0" lvl="3" indent="-3492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200" b="0" i="1" u="none" strike="noStrike" kern="1200" cap="none" spc="0" normalizeH="0" baseline="0" noProof="0" dirty="0" smtClean="0">
                <a:ln>
                  <a:noFill/>
                </a:ln>
                <a:solidFill>
                  <a:srgbClr val="20266E"/>
                </a:solidFill>
                <a:effectLst/>
                <a:uLnTx/>
                <a:uFillTx/>
                <a:latin typeface="Arial"/>
              </a:rPr>
              <a:t>Huge investments needed in large combustion plants in order to comply with environmental standards</a:t>
            </a:r>
          </a:p>
          <a:p>
            <a:pPr marL="806450" marR="0" lvl="3" indent="-3492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200" b="0" i="1" u="none" strike="noStrike" kern="1200" cap="none" spc="0" normalizeH="0" baseline="0" noProof="0" dirty="0" smtClean="0">
                <a:ln>
                  <a:noFill/>
                </a:ln>
                <a:solidFill>
                  <a:srgbClr val="20266E"/>
                </a:solidFill>
                <a:effectLst/>
                <a:uLnTx/>
                <a:uFillTx/>
                <a:latin typeface="Arial"/>
              </a:rPr>
              <a:t>Part of large combustion capacities </a:t>
            </a:r>
            <a:r>
              <a:rPr lang="en-US" sz="1200" i="1" noProof="0" dirty="0" smtClean="0">
                <a:solidFill>
                  <a:srgbClr val="20266E"/>
                </a:solidFill>
                <a:latin typeface="Arial"/>
              </a:rPr>
              <a:t>is</a:t>
            </a:r>
            <a:r>
              <a:rPr kumimoji="0" lang="en-US" sz="1200" b="0" i="1" u="none" strike="noStrike" kern="1200" cap="none" spc="0" normalizeH="0" baseline="0" noProof="0" dirty="0" smtClean="0">
                <a:ln>
                  <a:noFill/>
                </a:ln>
                <a:solidFill>
                  <a:srgbClr val="20266E"/>
                </a:solidFill>
                <a:effectLst/>
                <a:uLnTx/>
                <a:uFillTx/>
                <a:latin typeface="Arial"/>
              </a:rPr>
              <a:t> opted-out (applicable as of 1 January 2018):</a:t>
            </a:r>
          </a:p>
          <a:p>
            <a:pPr marL="1263650" lvl="4" indent="-349250">
              <a:spcAft>
                <a:spcPts val="600"/>
              </a:spcAft>
              <a:buFont typeface="Arial" panose="020B0604020202020204" pitchFamily="34" charset="0"/>
              <a:buChar char="•"/>
              <a:defRPr/>
            </a:pPr>
            <a:r>
              <a:rPr lang="en-US" sz="1200" i="1" dirty="0">
                <a:solidFill>
                  <a:srgbClr val="20266E"/>
                </a:solidFill>
                <a:latin typeface="Arial"/>
              </a:rPr>
              <a:t>BA: TPP Tuzla 3 and 4, </a:t>
            </a:r>
            <a:r>
              <a:rPr lang="en-US" sz="1200" i="1" dirty="0" err="1">
                <a:solidFill>
                  <a:srgbClr val="20266E"/>
                </a:solidFill>
                <a:latin typeface="Arial"/>
              </a:rPr>
              <a:t>Kakanj</a:t>
            </a:r>
            <a:r>
              <a:rPr lang="en-US" sz="1200" i="1" dirty="0">
                <a:solidFill>
                  <a:srgbClr val="20266E"/>
                </a:solidFill>
                <a:latin typeface="Arial"/>
              </a:rPr>
              <a:t> 5</a:t>
            </a:r>
          </a:p>
          <a:p>
            <a:pPr marL="1263650" lvl="4" indent="-349250">
              <a:spcAft>
                <a:spcPts val="600"/>
              </a:spcAft>
              <a:buFont typeface="Arial" panose="020B0604020202020204" pitchFamily="34" charset="0"/>
              <a:buChar char="•"/>
              <a:defRPr/>
            </a:pPr>
            <a:r>
              <a:rPr lang="en-US" sz="1200" i="1" dirty="0">
                <a:solidFill>
                  <a:srgbClr val="20266E"/>
                </a:solidFill>
                <a:latin typeface="Arial"/>
              </a:rPr>
              <a:t>ME: TPP </a:t>
            </a:r>
            <a:r>
              <a:rPr lang="en-US" sz="1200" i="1" dirty="0" err="1">
                <a:solidFill>
                  <a:srgbClr val="20266E"/>
                </a:solidFill>
                <a:latin typeface="Arial"/>
              </a:rPr>
              <a:t>Pljevlja</a:t>
            </a:r>
            <a:endParaRPr lang="en-US" sz="1200" i="1" dirty="0">
              <a:solidFill>
                <a:srgbClr val="20266E"/>
              </a:solidFill>
              <a:latin typeface="Arial"/>
            </a:endParaRPr>
          </a:p>
          <a:p>
            <a:pPr marL="1263650" lvl="4" indent="-349250">
              <a:spcAft>
                <a:spcPts val="600"/>
              </a:spcAft>
              <a:buFont typeface="Arial" panose="020B0604020202020204" pitchFamily="34" charset="0"/>
              <a:buChar char="•"/>
              <a:defRPr/>
            </a:pPr>
            <a:r>
              <a:rPr lang="en-US" sz="1200" i="1" dirty="0">
                <a:solidFill>
                  <a:srgbClr val="20266E"/>
                </a:solidFill>
                <a:latin typeface="Arial"/>
              </a:rPr>
              <a:t>RS: TPP Morava, TPP </a:t>
            </a:r>
            <a:r>
              <a:rPr lang="en-US" sz="1200" i="1" dirty="0" err="1">
                <a:solidFill>
                  <a:srgbClr val="20266E"/>
                </a:solidFill>
                <a:latin typeface="Arial"/>
              </a:rPr>
              <a:t>Kolubara</a:t>
            </a:r>
            <a:r>
              <a:rPr lang="en-US" sz="1200" i="1" dirty="0">
                <a:solidFill>
                  <a:srgbClr val="20266E"/>
                </a:solidFill>
                <a:latin typeface="Arial"/>
              </a:rPr>
              <a:t> A A3, </a:t>
            </a:r>
            <a:r>
              <a:rPr lang="en-US" sz="1200" i="1" dirty="0" smtClean="0">
                <a:solidFill>
                  <a:srgbClr val="20266E"/>
                </a:solidFill>
                <a:latin typeface="Arial"/>
              </a:rPr>
              <a:t>A5</a:t>
            </a:r>
            <a:endParaRPr kumimoji="0" lang="en-US" sz="1200" b="0" i="1" u="none" strike="noStrike" kern="1200" cap="none" spc="0" normalizeH="0" baseline="0" noProof="0" dirty="0">
              <a:ln>
                <a:noFill/>
              </a:ln>
              <a:solidFill>
                <a:srgbClr val="20266E"/>
              </a:solidFill>
              <a:effectLst/>
              <a:uLnTx/>
              <a:uFillTx/>
              <a:latin typeface="Arial"/>
            </a:endParaRPr>
          </a:p>
          <a:p>
            <a:pPr marL="349250" marR="0" lvl="2" indent="-34925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sz="1400" b="1" i="1" u="none" strike="noStrike" kern="1200" cap="none" spc="0" normalizeH="0" baseline="0" noProof="0" dirty="0" smtClean="0">
                <a:ln>
                  <a:noFill/>
                </a:ln>
                <a:solidFill>
                  <a:srgbClr val="20266E"/>
                </a:solidFill>
                <a:effectLst/>
                <a:uLnTx/>
                <a:uFillTx/>
                <a:latin typeface="Arial"/>
                <a:ea typeface="+mn-ea"/>
                <a:cs typeface="+mn-cs"/>
              </a:rPr>
              <a:t>Penetration of producers from RES (excl. large hydro) still very modest (3.7%)</a:t>
            </a:r>
            <a:endParaRPr kumimoji="0" lang="en-US" sz="1400" b="1" i="1" u="none" strike="noStrike" kern="1200" cap="none" spc="0" normalizeH="0" baseline="0" noProof="0" dirty="0">
              <a:ln>
                <a:noFill/>
              </a:ln>
              <a:solidFill>
                <a:srgbClr val="20266E"/>
              </a:solidFill>
              <a:effectLst/>
              <a:uLnTx/>
              <a:uFillTx/>
              <a:latin typeface="Arial"/>
              <a:ea typeface="+mn-ea"/>
              <a:cs typeface="+mn-cs"/>
            </a:endParaRPr>
          </a:p>
          <a:p>
            <a:pPr marL="806450" marR="0" lvl="3" indent="-349250" algn="l" defTabSz="457200" rtl="0" eaLnBrk="1" fontAlgn="auto" latinLnBrk="0" hangingPunct="1">
              <a:lnSpc>
                <a:spcPct val="100000"/>
              </a:lnSpc>
              <a:spcBef>
                <a:spcPts val="0"/>
              </a:spcBef>
              <a:spcAft>
                <a:spcPts val="600"/>
              </a:spcAft>
              <a:buClrTx/>
              <a:buSzTx/>
              <a:buFont typeface="Wingdings" panose="05000000000000000000" pitchFamily="2" charset="2"/>
              <a:buChar char="ü"/>
              <a:tabLst/>
              <a:defRPr/>
            </a:pPr>
            <a:endParaRPr kumimoji="0" lang="en-US" sz="1400" b="0" i="1" u="none" strike="noStrike" kern="1200" cap="none" spc="0" normalizeH="0" baseline="0" noProof="0" dirty="0" smtClean="0">
              <a:ln>
                <a:noFill/>
              </a:ln>
              <a:solidFill>
                <a:srgbClr val="20266E"/>
              </a:solidFill>
              <a:effectLst/>
              <a:uLnTx/>
              <a:uFillTx/>
              <a:latin typeface="Arial"/>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4137578597"/>
              </p:ext>
            </p:extLst>
          </p:nvPr>
        </p:nvGraphicFramePr>
        <p:xfrm>
          <a:off x="3544697" y="1179707"/>
          <a:ext cx="6238875"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84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04"/>
            <a:ext cx="7620660" cy="1249788"/>
          </a:xfrm>
          <a:prstGeom prst="rect">
            <a:avLst/>
          </a:prstGeom>
        </p:spPr>
      </p:pic>
      <p:sp>
        <p:nvSpPr>
          <p:cNvPr id="2" name="Titel 1"/>
          <p:cNvSpPr>
            <a:spLocks noGrp="1"/>
          </p:cNvSpPr>
          <p:nvPr>
            <p:ph type="title"/>
          </p:nvPr>
        </p:nvSpPr>
        <p:spPr>
          <a:xfrm>
            <a:off x="561087" y="1060744"/>
            <a:ext cx="7042392" cy="570243"/>
          </a:xfrm>
        </p:spPr>
        <p:txBody>
          <a:bodyPr/>
          <a:lstStyle/>
          <a:p>
            <a:r>
              <a:rPr lang="en-US" sz="2000" b="1" dirty="0" smtClean="0"/>
              <a:t>WB6 Installed capacity from small RES (2017)</a:t>
            </a:r>
            <a:endParaRPr lang="de-DE" sz="2000" b="1" dirty="0"/>
          </a:p>
        </p:txBody>
      </p:sp>
      <p:sp>
        <p:nvSpPr>
          <p:cNvPr id="15" name="TextBox 14"/>
          <p:cNvSpPr txBox="1"/>
          <p:nvPr/>
        </p:nvSpPr>
        <p:spPr>
          <a:xfrm>
            <a:off x="613553" y="1584718"/>
            <a:ext cx="3180834" cy="307777"/>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smtClean="0">
                <a:ln>
                  <a:noFill/>
                </a:ln>
                <a:solidFill>
                  <a:srgbClr val="20266E"/>
                </a:solidFill>
                <a:effectLst/>
                <a:uLnTx/>
                <a:uFillTx/>
                <a:latin typeface="Arial"/>
                <a:ea typeface="+mn-ea"/>
                <a:cs typeface="+mn-cs"/>
              </a:rPr>
              <a:t>Small RES </a:t>
            </a:r>
            <a:r>
              <a:rPr kumimoji="0" lang="en-US" sz="1400" b="1" i="0" u="none" strike="noStrike" kern="1200" cap="none" spc="0" normalizeH="0" baseline="0" noProof="0" dirty="0">
                <a:ln>
                  <a:noFill/>
                </a:ln>
                <a:solidFill>
                  <a:srgbClr val="20266E"/>
                </a:solidFill>
                <a:effectLst/>
                <a:uLnTx/>
                <a:uFillTx/>
                <a:latin typeface="Arial"/>
                <a:ea typeface="+mn-ea"/>
                <a:cs typeface="+mn-cs"/>
              </a:rPr>
              <a:t>(</a:t>
            </a:r>
            <a:r>
              <a:rPr kumimoji="0" lang="en-US" sz="1400" b="1" i="0" u="none" strike="noStrike" kern="1200" cap="none" spc="0" normalizeH="0" baseline="0" noProof="0" dirty="0" smtClean="0">
                <a:ln>
                  <a:noFill/>
                </a:ln>
                <a:solidFill>
                  <a:srgbClr val="20266E"/>
                </a:solidFill>
                <a:effectLst/>
                <a:uLnTx/>
                <a:uFillTx/>
                <a:latin typeface="Arial"/>
                <a:ea typeface="+mn-ea"/>
                <a:cs typeface="+mn-cs"/>
              </a:rPr>
              <a:t>678 </a:t>
            </a:r>
            <a:r>
              <a:rPr kumimoji="0" lang="en-US" sz="1400" b="1" i="0" u="none" strike="noStrike" kern="1200" cap="none" spc="0" normalizeH="0" baseline="0" noProof="0" dirty="0">
                <a:ln>
                  <a:noFill/>
                </a:ln>
                <a:solidFill>
                  <a:srgbClr val="20266E"/>
                </a:solidFill>
                <a:effectLst/>
                <a:uLnTx/>
                <a:uFillTx/>
                <a:latin typeface="Arial"/>
                <a:ea typeface="+mn-ea"/>
                <a:cs typeface="+mn-cs"/>
              </a:rPr>
              <a:t>MW</a:t>
            </a:r>
            <a:r>
              <a:rPr kumimoji="0" lang="en-US" sz="1400" b="1" i="0" u="none" strike="noStrike" kern="1200" cap="none" spc="0" normalizeH="0" baseline="0" noProof="0" dirty="0" smtClean="0">
                <a:ln>
                  <a:noFill/>
                </a:ln>
                <a:solidFill>
                  <a:srgbClr val="20266E"/>
                </a:solidFill>
                <a:effectLst/>
                <a:uLnTx/>
                <a:uFillTx/>
                <a:latin typeface="Arial"/>
                <a:ea typeface="+mn-ea"/>
                <a:cs typeface="+mn-cs"/>
              </a:rPr>
              <a:t>)</a:t>
            </a:r>
            <a:endParaRPr kumimoji="0" lang="en-GB" sz="1400" b="1" i="0" u="none" strike="noStrike" kern="1200" cap="none" spc="0" normalizeH="0" baseline="0" noProof="0" dirty="0">
              <a:ln>
                <a:noFill/>
              </a:ln>
              <a:solidFill>
                <a:srgbClr val="20266E"/>
              </a:solidFill>
              <a:effectLst/>
              <a:uLnTx/>
              <a:uFillTx/>
              <a:latin typeface="Arial"/>
              <a:ea typeface="+mn-ea"/>
              <a:cs typeface="+mn-cs"/>
            </a:endParaRPr>
          </a:p>
        </p:txBody>
      </p:sp>
      <p:sp>
        <p:nvSpPr>
          <p:cNvPr id="14" name="TextBox 13"/>
          <p:cNvSpPr txBox="1"/>
          <p:nvPr/>
        </p:nvSpPr>
        <p:spPr>
          <a:xfrm>
            <a:off x="4157285" y="1886099"/>
            <a:ext cx="48638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MW</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2841795289"/>
              </p:ext>
            </p:extLst>
          </p:nvPr>
        </p:nvGraphicFramePr>
        <p:xfrm>
          <a:off x="4174573" y="2112675"/>
          <a:ext cx="4867275"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710299261"/>
              </p:ext>
            </p:extLst>
          </p:nvPr>
        </p:nvGraphicFramePr>
        <p:xfrm>
          <a:off x="-113877" y="1929133"/>
          <a:ext cx="5514976" cy="3990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0853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03"/>
            <a:ext cx="7620660" cy="1249788"/>
          </a:xfrm>
          <a:prstGeom prst="rect">
            <a:avLst/>
          </a:prstGeom>
        </p:spPr>
      </p:pic>
      <p:sp>
        <p:nvSpPr>
          <p:cNvPr id="2" name="Titel 1"/>
          <p:cNvSpPr>
            <a:spLocks noGrp="1"/>
          </p:cNvSpPr>
          <p:nvPr>
            <p:ph type="title"/>
          </p:nvPr>
        </p:nvSpPr>
        <p:spPr>
          <a:xfrm>
            <a:off x="663432" y="974423"/>
            <a:ext cx="6293796" cy="570243"/>
          </a:xfrm>
        </p:spPr>
        <p:txBody>
          <a:bodyPr/>
          <a:lstStyle/>
          <a:p>
            <a:r>
              <a:rPr lang="en-US" sz="2000" b="1" dirty="0" smtClean="0"/>
              <a:t>WB6 Energy Balance (2013-2017)</a:t>
            </a:r>
            <a:endParaRPr lang="de-DE" sz="2000" b="1" dirty="0"/>
          </a:p>
        </p:txBody>
      </p:sp>
      <p:sp>
        <p:nvSpPr>
          <p:cNvPr id="14" name="TextBox 13"/>
          <p:cNvSpPr txBox="1"/>
          <p:nvPr/>
        </p:nvSpPr>
        <p:spPr>
          <a:xfrm>
            <a:off x="4491157" y="1593901"/>
            <a:ext cx="67257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Wh</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TextBox 12"/>
          <p:cNvSpPr txBox="1"/>
          <p:nvPr/>
        </p:nvSpPr>
        <p:spPr>
          <a:xfrm>
            <a:off x="4789111" y="1434736"/>
            <a:ext cx="4202349" cy="338554"/>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Net (import-export)</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sp>
        <p:nvSpPr>
          <p:cNvPr id="18" name="TextBox 17"/>
          <p:cNvSpPr txBox="1"/>
          <p:nvPr/>
        </p:nvSpPr>
        <p:spPr>
          <a:xfrm>
            <a:off x="-9146" y="1678431"/>
            <a:ext cx="67257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Wh</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712780376"/>
              </p:ext>
            </p:extLst>
          </p:nvPr>
        </p:nvGraphicFramePr>
        <p:xfrm>
          <a:off x="4503905" y="181068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171477870"/>
              </p:ext>
            </p:extLst>
          </p:nvPr>
        </p:nvGraphicFramePr>
        <p:xfrm>
          <a:off x="3602" y="194445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9286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9462"/>
            <a:ext cx="7620660" cy="1249788"/>
          </a:xfrm>
          <a:prstGeom prst="rect">
            <a:avLst/>
          </a:prstGeom>
        </p:spPr>
      </p:pic>
      <p:sp>
        <p:nvSpPr>
          <p:cNvPr id="2" name="Titel 1"/>
          <p:cNvSpPr>
            <a:spLocks noGrp="1"/>
          </p:cNvSpPr>
          <p:nvPr>
            <p:ph type="title"/>
          </p:nvPr>
        </p:nvSpPr>
        <p:spPr>
          <a:xfrm>
            <a:off x="557498" y="1030747"/>
            <a:ext cx="6721813" cy="570243"/>
          </a:xfrm>
        </p:spPr>
        <p:txBody>
          <a:bodyPr/>
          <a:lstStyle/>
          <a:p>
            <a:r>
              <a:rPr lang="en-US" sz="2000" b="1" dirty="0" smtClean="0"/>
              <a:t>WB6 </a:t>
            </a:r>
            <a:r>
              <a:rPr lang="en-US" sz="2000" b="1" dirty="0"/>
              <a:t>E</a:t>
            </a:r>
            <a:r>
              <a:rPr lang="en-US" sz="2000" b="1" dirty="0" smtClean="0"/>
              <a:t>lectricity consumption (2017)</a:t>
            </a:r>
            <a:endParaRPr lang="de-DE" sz="2000" b="1" dirty="0"/>
          </a:p>
        </p:txBody>
      </p:sp>
      <p:sp>
        <p:nvSpPr>
          <p:cNvPr id="13" name="TextBox 12"/>
          <p:cNvSpPr txBox="1"/>
          <p:nvPr/>
        </p:nvSpPr>
        <p:spPr>
          <a:xfrm>
            <a:off x="4688730" y="2162127"/>
            <a:ext cx="4202349" cy="338554"/>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Distribution losses (2013-2017)</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sp>
        <p:nvSpPr>
          <p:cNvPr id="18" name="TextBox 17"/>
          <p:cNvSpPr txBox="1"/>
          <p:nvPr/>
        </p:nvSpPr>
        <p:spPr>
          <a:xfrm>
            <a:off x="83203" y="1678760"/>
            <a:ext cx="323794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Gross electricity consumption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72.2 </a:t>
            </a:r>
            <a:r>
              <a:rPr kumimoji="0" lang="en-US" sz="1600" b="1" i="0" u="none" strike="noStrike" kern="1200" cap="none" spc="0" normalizeH="0" baseline="0" noProof="0" dirty="0" err="1">
                <a:ln>
                  <a:noFill/>
                </a:ln>
                <a:solidFill>
                  <a:srgbClr val="20266E"/>
                </a:solidFill>
                <a:effectLst/>
                <a:uLnTx/>
                <a:uFillTx/>
                <a:latin typeface="Arial"/>
                <a:ea typeface="+mn-ea"/>
                <a:cs typeface="+mn-cs"/>
              </a:rPr>
              <a:t>TWh</a:t>
            </a:r>
            <a:r>
              <a:rPr kumimoji="0" lang="en-US" sz="1600" b="1" i="0" u="none" strike="noStrike" kern="1200" cap="none" spc="0" normalizeH="0" baseline="0" noProof="0" dirty="0">
                <a:ln>
                  <a:noFill/>
                </a:ln>
                <a:solidFill>
                  <a:srgbClr val="20266E"/>
                </a:solidFill>
                <a:effectLst/>
                <a:uLnTx/>
                <a:uFillTx/>
                <a:latin typeface="Arial"/>
                <a:ea typeface="+mn-ea"/>
                <a:cs typeface="+mn-cs"/>
              </a:rPr>
              <a:t> in </a:t>
            </a:r>
            <a:r>
              <a:rPr kumimoji="0" lang="en-US" sz="1600" b="1" i="0" u="none" strike="noStrike" kern="1200" cap="none" spc="0" normalizeH="0" baseline="0" noProof="0" dirty="0" smtClean="0">
                <a:ln>
                  <a:noFill/>
                </a:ln>
                <a:solidFill>
                  <a:srgbClr val="20266E"/>
                </a:solidFill>
                <a:effectLst/>
                <a:uLnTx/>
                <a:uFillTx/>
                <a:latin typeface="Arial"/>
                <a:ea typeface="+mn-ea"/>
                <a:cs typeface="+mn-cs"/>
              </a:rPr>
              <a:t>2017 </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sp>
        <p:nvSpPr>
          <p:cNvPr id="3" name="Oval 2"/>
          <p:cNvSpPr/>
          <p:nvPr/>
        </p:nvSpPr>
        <p:spPr>
          <a:xfrm>
            <a:off x="2760814" y="2387228"/>
            <a:ext cx="1157591" cy="649482"/>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Straight Arrow Connector 5"/>
          <p:cNvCxnSpPr/>
          <p:nvPr/>
        </p:nvCxnSpPr>
        <p:spPr>
          <a:xfrm flipV="1">
            <a:off x="3937422" y="2319076"/>
            <a:ext cx="1217816" cy="181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695991590"/>
              </p:ext>
            </p:extLst>
          </p:nvPr>
        </p:nvGraphicFramePr>
        <p:xfrm>
          <a:off x="4503905" y="273671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559388526"/>
              </p:ext>
            </p:extLst>
          </p:nvPr>
        </p:nvGraphicFramePr>
        <p:xfrm>
          <a:off x="-463383" y="2431954"/>
          <a:ext cx="4967288" cy="314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7438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33"/>
            <a:ext cx="7620660" cy="1249788"/>
          </a:xfrm>
          <a:prstGeom prst="rect">
            <a:avLst/>
          </a:prstGeom>
        </p:spPr>
      </p:pic>
      <p:sp>
        <p:nvSpPr>
          <p:cNvPr id="2" name="Titel 1"/>
          <p:cNvSpPr>
            <a:spLocks noGrp="1"/>
          </p:cNvSpPr>
          <p:nvPr>
            <p:ph type="title"/>
          </p:nvPr>
        </p:nvSpPr>
        <p:spPr>
          <a:xfrm>
            <a:off x="630361" y="1071549"/>
            <a:ext cx="6721813" cy="570243"/>
          </a:xfrm>
        </p:spPr>
        <p:txBody>
          <a:bodyPr/>
          <a:lstStyle/>
          <a:p>
            <a:r>
              <a:rPr lang="en-US" sz="2000" b="1" dirty="0" smtClean="0"/>
              <a:t>Retail market opening (2017)</a:t>
            </a:r>
            <a:endParaRPr lang="de-DE" sz="2000" b="1" dirty="0"/>
          </a:p>
        </p:txBody>
      </p:sp>
      <p:sp>
        <p:nvSpPr>
          <p:cNvPr id="6" name="TextBox 5"/>
          <p:cNvSpPr txBox="1"/>
          <p:nvPr/>
        </p:nvSpPr>
        <p:spPr>
          <a:xfrm>
            <a:off x="4145871" y="1852296"/>
            <a:ext cx="4957589" cy="338554"/>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Supply to active eligible customers (2013-2017)</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410867185"/>
              </p:ext>
            </p:extLst>
          </p:nvPr>
        </p:nvGraphicFramePr>
        <p:xfrm>
          <a:off x="-453379" y="1987177"/>
          <a:ext cx="5155894" cy="28172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830359" y="3096529"/>
            <a:ext cx="1160909" cy="8306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0266E"/>
                </a:solidFill>
                <a:effectLst/>
                <a:uLnTx/>
                <a:uFillTx/>
                <a:latin typeface="Arial"/>
                <a:ea typeface="+mn-ea"/>
                <a:cs typeface="+mn-cs"/>
              </a:rPr>
              <a:t>Active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0266E"/>
                </a:solidFill>
                <a:effectLst/>
                <a:uLnTx/>
                <a:uFillTx/>
                <a:latin typeface="Arial"/>
                <a:ea typeface="+mn-ea"/>
                <a:cs typeface="+mn-cs"/>
              </a:rPr>
              <a:t>e</a:t>
            </a:r>
            <a:r>
              <a:rPr kumimoji="0" lang="en-US" sz="1200" b="1" i="0" u="none" strike="noStrike" kern="1200" cap="none" spc="0" normalizeH="0" baseline="0" noProof="0" dirty="0" smtClean="0">
                <a:ln>
                  <a:noFill/>
                </a:ln>
                <a:solidFill>
                  <a:srgbClr val="20266E"/>
                </a:solidFill>
                <a:effectLst/>
                <a:uLnTx/>
                <a:uFillTx/>
                <a:latin typeface="Arial"/>
                <a:ea typeface="+mn-ea"/>
                <a:cs typeface="+mn-cs"/>
              </a:rPr>
              <a:t>ligible customers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20266E"/>
                </a:solidFill>
                <a:latin typeface="Arial"/>
              </a:rPr>
              <a:t>0</a:t>
            </a:r>
            <a:r>
              <a:rPr kumimoji="0" lang="en-US" sz="1200" b="1" i="0" u="none" strike="noStrike" kern="1200" cap="none" spc="0" normalizeH="0" baseline="0" noProof="0" dirty="0" smtClean="0">
                <a:ln>
                  <a:noFill/>
                </a:ln>
                <a:solidFill>
                  <a:srgbClr val="20266E"/>
                </a:solidFill>
                <a:effectLst/>
                <a:uLnTx/>
                <a:uFillTx/>
                <a:latin typeface="Arial"/>
                <a:ea typeface="+mn-ea"/>
                <a:cs typeface="+mn-cs"/>
              </a:rPr>
              <a:t>.56%</a:t>
            </a:r>
            <a:endParaRPr kumimoji="0" lang="en-GB" sz="1200" b="1" i="0" u="none" strike="noStrike" kern="1200" cap="none" spc="0" normalizeH="0" baseline="0" noProof="0" dirty="0">
              <a:ln>
                <a:noFill/>
              </a:ln>
              <a:solidFill>
                <a:srgbClr val="20266E"/>
              </a:solidFill>
              <a:effectLst/>
              <a:uLnTx/>
              <a:uFillTx/>
              <a:latin typeface="Arial"/>
              <a:ea typeface="+mn-ea"/>
              <a:cs typeface="+mn-cs"/>
            </a:endParaRPr>
          </a:p>
        </p:txBody>
      </p:sp>
      <p:sp>
        <p:nvSpPr>
          <p:cNvPr id="9" name="TextBox 8"/>
          <p:cNvSpPr txBox="1"/>
          <p:nvPr/>
        </p:nvSpPr>
        <p:spPr>
          <a:xfrm>
            <a:off x="-754654" y="4949900"/>
            <a:ext cx="4957589" cy="307777"/>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smtClean="0">
                <a:ln>
                  <a:noFill/>
                </a:ln>
                <a:solidFill>
                  <a:srgbClr val="20266E"/>
                </a:solidFill>
                <a:effectLst/>
                <a:uLnTx/>
                <a:uFillTx/>
                <a:latin typeface="Arial"/>
                <a:ea typeface="+mn-ea"/>
                <a:cs typeface="+mn-cs"/>
              </a:rPr>
              <a:t>Total No. of customers </a:t>
            </a:r>
            <a:r>
              <a:rPr lang="en-US" sz="1400" b="1" dirty="0">
                <a:solidFill>
                  <a:srgbClr val="20266E"/>
                </a:solidFill>
                <a:latin typeface="Arial"/>
              </a:rPr>
              <a:t>8</a:t>
            </a:r>
            <a:r>
              <a:rPr kumimoji="0" lang="en-US" sz="1400" b="1" i="0" u="none" strike="noStrike" kern="1200" cap="none" spc="0" normalizeH="0" baseline="0" noProof="0" dirty="0" smtClean="0">
                <a:ln>
                  <a:noFill/>
                </a:ln>
                <a:solidFill>
                  <a:srgbClr val="20266E"/>
                </a:solidFill>
                <a:effectLst/>
                <a:uLnTx/>
                <a:uFillTx/>
                <a:latin typeface="Arial"/>
                <a:ea typeface="+mn-ea"/>
                <a:cs typeface="+mn-cs"/>
              </a:rPr>
              <a:t> mill.</a:t>
            </a:r>
            <a:endParaRPr kumimoji="0" lang="en-GB" sz="1400" b="1" i="0" u="none" strike="noStrike" kern="1200" cap="none" spc="0" normalizeH="0" baseline="0" noProof="0" dirty="0">
              <a:ln>
                <a:noFill/>
              </a:ln>
              <a:solidFill>
                <a:srgbClr val="20266E"/>
              </a:solidFill>
              <a:effectLst/>
              <a:uLnTx/>
              <a:uFillTx/>
              <a:latin typeface="Arial"/>
              <a:ea typeface="+mn-ea"/>
              <a:cs typeface="+mn-cs"/>
            </a:endParaRPr>
          </a:p>
        </p:txBody>
      </p:sp>
      <p:sp>
        <p:nvSpPr>
          <p:cNvPr id="10" name="TextBox 9"/>
          <p:cNvSpPr txBox="1"/>
          <p:nvPr/>
        </p:nvSpPr>
        <p:spPr>
          <a:xfrm>
            <a:off x="136187" y="1614776"/>
            <a:ext cx="3696512" cy="661720"/>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Switching (2017)</a:t>
            </a:r>
          </a:p>
          <a:p>
            <a:pPr marL="0" marR="0" lvl="2" indent="0" algn="ctr" defTabSz="457200" rtl="0" eaLnBrk="1" fontAlgn="auto" latinLnBrk="0" hangingPunct="1">
              <a:lnSpc>
                <a:spcPct val="100000"/>
              </a:lnSpc>
              <a:spcBef>
                <a:spcPts val="0"/>
              </a:spcBef>
              <a:spcAft>
                <a:spcPts val="600"/>
              </a:spcAft>
              <a:buClrTx/>
              <a:buSzTx/>
              <a:buFontTx/>
              <a:buNone/>
              <a:tabLst/>
              <a:defRPr/>
            </a:pPr>
            <a:r>
              <a:rPr lang="en-US" sz="1600" b="1" dirty="0" smtClean="0">
                <a:solidFill>
                  <a:srgbClr val="20266E"/>
                </a:solidFill>
                <a:latin typeface="Arial"/>
              </a:rPr>
              <a:t>Share in final consumption 37,41%</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4176573147"/>
              </p:ext>
            </p:extLst>
          </p:nvPr>
        </p:nvGraphicFramePr>
        <p:xfrm>
          <a:off x="4202935" y="2368977"/>
          <a:ext cx="4843463" cy="2838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034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0296"/>
            <a:ext cx="7620660" cy="1249788"/>
          </a:xfrm>
          <a:prstGeom prst="rect">
            <a:avLst/>
          </a:prstGeom>
        </p:spPr>
      </p:pic>
      <p:sp>
        <p:nvSpPr>
          <p:cNvPr id="2" name="Titel 1"/>
          <p:cNvSpPr>
            <a:spLocks noGrp="1"/>
          </p:cNvSpPr>
          <p:nvPr>
            <p:ph type="title"/>
          </p:nvPr>
        </p:nvSpPr>
        <p:spPr>
          <a:xfrm>
            <a:off x="449423" y="1050453"/>
            <a:ext cx="6721813" cy="570243"/>
          </a:xfrm>
        </p:spPr>
        <p:txBody>
          <a:bodyPr/>
          <a:lstStyle/>
          <a:p>
            <a:r>
              <a:rPr lang="en-US" sz="2000" b="1" dirty="0" smtClean="0"/>
              <a:t>Retail market prices (2017)</a:t>
            </a:r>
            <a:endParaRPr lang="de-DE" sz="2000" b="1" dirty="0"/>
          </a:p>
        </p:txBody>
      </p:sp>
      <p:sp>
        <p:nvSpPr>
          <p:cNvPr id="10" name="TextBox 9"/>
          <p:cNvSpPr txBox="1"/>
          <p:nvPr/>
        </p:nvSpPr>
        <p:spPr>
          <a:xfrm>
            <a:off x="72812" y="1681598"/>
            <a:ext cx="4595440" cy="584775"/>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Price components for industrial end-users (500-2000MWh) (2017)</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sp>
        <p:nvSpPr>
          <p:cNvPr id="14" name="TextBox 13"/>
          <p:cNvSpPr txBox="1"/>
          <p:nvPr/>
        </p:nvSpPr>
        <p:spPr>
          <a:xfrm>
            <a:off x="4595543" y="1640997"/>
            <a:ext cx="4595440" cy="584775"/>
          </a:xfrm>
          <a:prstGeom prst="rect">
            <a:avLst/>
          </a:prstGeom>
          <a:noFill/>
        </p:spPr>
        <p:txBody>
          <a:bodyPr wrap="square" rtlCol="0">
            <a:spAutoFit/>
          </a:bodyPr>
          <a:lstStyle/>
          <a:p>
            <a:pPr marL="0" marR="0" lvl="2"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20266E"/>
                </a:solidFill>
                <a:effectLst/>
                <a:uLnTx/>
                <a:uFillTx/>
                <a:latin typeface="Arial"/>
                <a:ea typeface="+mn-ea"/>
                <a:cs typeface="+mn-cs"/>
              </a:rPr>
              <a:t>Price components for households          (2500-5000kWh) (2017)</a:t>
            </a:r>
            <a:endParaRPr kumimoji="0" lang="en-GB" sz="1600" b="1" i="0" u="none" strike="noStrike" kern="1200" cap="none" spc="0" normalizeH="0" baseline="0" noProof="0" dirty="0">
              <a:ln>
                <a:noFill/>
              </a:ln>
              <a:solidFill>
                <a:srgbClr val="20266E"/>
              </a:solidFill>
              <a:effectLst/>
              <a:uLnTx/>
              <a:uFillTx/>
              <a:latin typeface="Arial"/>
              <a:ea typeface="+mn-ea"/>
              <a:cs typeface="+mn-cs"/>
            </a:endParaRPr>
          </a:p>
        </p:txBody>
      </p:sp>
      <p:sp>
        <p:nvSpPr>
          <p:cNvPr id="15" name="TextBox 14"/>
          <p:cNvSpPr txBox="1"/>
          <p:nvPr/>
        </p:nvSpPr>
        <p:spPr>
          <a:xfrm>
            <a:off x="0" y="2465998"/>
            <a:ext cx="67257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€/k</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Wh</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1" name="Chart 10"/>
          <p:cNvGraphicFramePr>
            <a:graphicFrameLocks/>
          </p:cNvGraphicFramePr>
          <p:nvPr>
            <p:extLst>
              <p:ext uri="{D42A27DB-BD31-4B8C-83A1-F6EECF244321}">
                <p14:modId xmlns:p14="http://schemas.microsoft.com/office/powerpoint/2010/main" val="3016217773"/>
              </p:ext>
            </p:extLst>
          </p:nvPr>
        </p:nvGraphicFramePr>
        <p:xfrm>
          <a:off x="4357686" y="2412382"/>
          <a:ext cx="5000625" cy="309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005148618"/>
              </p:ext>
            </p:extLst>
          </p:nvPr>
        </p:nvGraphicFramePr>
        <p:xfrm>
          <a:off x="0" y="2754187"/>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4235711" y="2185170"/>
            <a:ext cx="67257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€/k</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Wh</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6176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936" y="530741"/>
            <a:ext cx="5715756" cy="615483"/>
          </a:xfrm>
        </p:spPr>
        <p:txBody>
          <a:bodyPr vert="horz" lIns="76200" tIns="38100" rIns="76200" bIns="38100" rtlCol="0" anchor="t">
            <a:noAutofit/>
          </a:bodyPr>
          <a:lstStyle/>
          <a:p>
            <a:r>
              <a:rPr lang="de-DE" dirty="0"/>
              <a:t>Binding reciprocity  between EU MSs and EnC CPs -missing piece to the puzzle</a:t>
            </a:r>
          </a:p>
        </p:txBody>
      </p:sp>
      <p:pic>
        <p:nvPicPr>
          <p:cNvPr id="8" name="Picture 7"/>
          <p:cNvPicPr>
            <a:picLocks noChangeAspect="1"/>
          </p:cNvPicPr>
          <p:nvPr/>
        </p:nvPicPr>
        <p:blipFill>
          <a:blip r:embed="rId2" cstate="print"/>
          <a:stretch>
            <a:fillRect/>
          </a:stretch>
        </p:blipFill>
        <p:spPr>
          <a:xfrm>
            <a:off x="0" y="21588"/>
            <a:ext cx="7620661" cy="1249788"/>
          </a:xfrm>
          <a:prstGeom prst="rect">
            <a:avLst/>
          </a:prstGeom>
        </p:spPr>
      </p:pic>
      <p:sp>
        <p:nvSpPr>
          <p:cNvPr id="6" name="Titel 1"/>
          <p:cNvSpPr txBox="1">
            <a:spLocks/>
          </p:cNvSpPr>
          <p:nvPr/>
        </p:nvSpPr>
        <p:spPr>
          <a:xfrm>
            <a:off x="1282348" y="1128620"/>
            <a:ext cx="6482281" cy="570243"/>
          </a:xfrm>
          <a:prstGeom prst="rect">
            <a:avLst/>
          </a:prstGeom>
        </p:spPr>
        <p:txBody>
          <a:bodyPr vert="horz" lIns="91440" tIns="45720" rIns="91440" bIns="45720" rtlCol="0" anchor="ctr">
            <a:normAutofit fontScale="92500"/>
          </a:bodyPr>
          <a:lstStyle>
            <a:lvl1pPr marL="0" algn="l" defTabSz="380985" rtl="0" eaLnBrk="1" latinLnBrk="0" hangingPunct="1">
              <a:spcBef>
                <a:spcPct val="0"/>
              </a:spcBef>
              <a:buNone/>
              <a:defRPr lang="de-DE" sz="1833" i="1" kern="1200" dirty="0">
                <a:solidFill>
                  <a:schemeClr val="tx2"/>
                </a:solidFill>
                <a:latin typeface="+mj-lt"/>
                <a:ea typeface="+mj-ea"/>
                <a:cs typeface="+mj-cs"/>
              </a:defRPr>
            </a:lvl1pPr>
          </a:lstStyle>
          <a:p>
            <a:r>
              <a:rPr lang="en-GB" sz="2000" b="1" dirty="0" smtClean="0"/>
              <a:t>Day-ahead markets and market coupling in South-East Europe</a:t>
            </a:r>
            <a:endParaRPr lang="en-GB" sz="2000" b="1" dirty="0"/>
          </a:p>
        </p:txBody>
      </p:sp>
      <p:grpSp>
        <p:nvGrpSpPr>
          <p:cNvPr id="31" name="Group 30"/>
          <p:cNvGrpSpPr>
            <a:grpSpLocks noChangeAspect="1"/>
          </p:cNvGrpSpPr>
          <p:nvPr/>
        </p:nvGrpSpPr>
        <p:grpSpPr>
          <a:xfrm>
            <a:off x="1512710" y="1725721"/>
            <a:ext cx="4832586" cy="3719743"/>
            <a:chOff x="1781422" y="2123592"/>
            <a:chExt cx="3993873" cy="3074168"/>
          </a:xfrm>
        </p:grpSpPr>
        <p:grpSp>
          <p:nvGrpSpPr>
            <p:cNvPr id="32" name="Group 31"/>
            <p:cNvGrpSpPr>
              <a:grpSpLocks noChangeAspect="1"/>
            </p:cNvGrpSpPr>
            <p:nvPr/>
          </p:nvGrpSpPr>
          <p:grpSpPr>
            <a:xfrm>
              <a:off x="1781422" y="2123592"/>
              <a:ext cx="3993873" cy="3074168"/>
              <a:chOff x="4455969" y="3007299"/>
              <a:chExt cx="2668700" cy="2054156"/>
            </a:xfrm>
          </p:grpSpPr>
          <p:sp>
            <p:nvSpPr>
              <p:cNvPr id="36" name="Freeform 6"/>
              <p:cNvSpPr>
                <a:spLocks noChangeAspect="1" noChangeArrowheads="1"/>
              </p:cNvSpPr>
              <p:nvPr/>
            </p:nvSpPr>
            <p:spPr bwMode="auto">
              <a:xfrm>
                <a:off x="5500857" y="3649115"/>
                <a:ext cx="423603" cy="391268"/>
              </a:xfrm>
              <a:custGeom>
                <a:avLst/>
                <a:gdLst>
                  <a:gd name="T0" fmla="*/ 141 w 1059"/>
                  <a:gd name="T1" fmla="*/ 327 h 1007"/>
                  <a:gd name="T2" fmla="*/ 185 w 1059"/>
                  <a:gd name="T3" fmla="*/ 406 h 1007"/>
                  <a:gd name="T4" fmla="*/ 265 w 1059"/>
                  <a:gd name="T5" fmla="*/ 494 h 1007"/>
                  <a:gd name="T6" fmla="*/ 380 w 1059"/>
                  <a:gd name="T7" fmla="*/ 600 h 1007"/>
                  <a:gd name="T8" fmla="*/ 388 w 1059"/>
                  <a:gd name="T9" fmla="*/ 618 h 1007"/>
                  <a:gd name="T10" fmla="*/ 406 w 1059"/>
                  <a:gd name="T11" fmla="*/ 662 h 1007"/>
                  <a:gd name="T12" fmla="*/ 547 w 1059"/>
                  <a:gd name="T13" fmla="*/ 803 h 1007"/>
                  <a:gd name="T14" fmla="*/ 627 w 1059"/>
                  <a:gd name="T15" fmla="*/ 891 h 1007"/>
                  <a:gd name="T16" fmla="*/ 705 w 1059"/>
                  <a:gd name="T17" fmla="*/ 944 h 1007"/>
                  <a:gd name="T18" fmla="*/ 776 w 1059"/>
                  <a:gd name="T19" fmla="*/ 1006 h 1007"/>
                  <a:gd name="T20" fmla="*/ 793 w 1059"/>
                  <a:gd name="T21" fmla="*/ 918 h 1007"/>
                  <a:gd name="T22" fmla="*/ 793 w 1059"/>
                  <a:gd name="T23" fmla="*/ 882 h 1007"/>
                  <a:gd name="T24" fmla="*/ 882 w 1059"/>
                  <a:gd name="T25" fmla="*/ 724 h 1007"/>
                  <a:gd name="T26" fmla="*/ 996 w 1059"/>
                  <a:gd name="T27" fmla="*/ 591 h 1007"/>
                  <a:gd name="T28" fmla="*/ 1014 w 1059"/>
                  <a:gd name="T29" fmla="*/ 582 h 1007"/>
                  <a:gd name="T30" fmla="*/ 1040 w 1059"/>
                  <a:gd name="T31" fmla="*/ 538 h 1007"/>
                  <a:gd name="T32" fmla="*/ 1058 w 1059"/>
                  <a:gd name="T33" fmla="*/ 309 h 1007"/>
                  <a:gd name="T34" fmla="*/ 1049 w 1059"/>
                  <a:gd name="T35" fmla="*/ 185 h 1007"/>
                  <a:gd name="T36" fmla="*/ 864 w 1059"/>
                  <a:gd name="T37" fmla="*/ 79 h 1007"/>
                  <a:gd name="T38" fmla="*/ 784 w 1059"/>
                  <a:gd name="T39" fmla="*/ 53 h 1007"/>
                  <a:gd name="T40" fmla="*/ 424 w 1059"/>
                  <a:gd name="T41" fmla="*/ 27 h 1007"/>
                  <a:gd name="T42" fmla="*/ 327 w 1059"/>
                  <a:gd name="T43" fmla="*/ 9 h 1007"/>
                  <a:gd name="T44" fmla="*/ 274 w 1059"/>
                  <a:gd name="T45" fmla="*/ 9 h 1007"/>
                  <a:gd name="T46" fmla="*/ 185 w 1059"/>
                  <a:gd name="T47" fmla="*/ 53 h 1007"/>
                  <a:gd name="T48" fmla="*/ 132 w 1059"/>
                  <a:gd name="T49" fmla="*/ 44 h 1007"/>
                  <a:gd name="T50" fmla="*/ 115 w 1059"/>
                  <a:gd name="T51" fmla="*/ 35 h 1007"/>
                  <a:gd name="T52" fmla="*/ 62 w 1059"/>
                  <a:gd name="T53" fmla="*/ 35 h 1007"/>
                  <a:gd name="T54" fmla="*/ 27 w 1059"/>
                  <a:gd name="T55" fmla="*/ 53 h 1007"/>
                  <a:gd name="T56" fmla="*/ 0 w 1059"/>
                  <a:gd name="T57" fmla="*/ 97 h 1007"/>
                  <a:gd name="T58" fmla="*/ 9 w 1059"/>
                  <a:gd name="T59" fmla="*/ 124 h 1007"/>
                  <a:gd name="T60" fmla="*/ 35 w 1059"/>
                  <a:gd name="T61" fmla="*/ 168 h 1007"/>
                  <a:gd name="T62" fmla="*/ 124 w 1059"/>
                  <a:gd name="T63" fmla="*/ 265 h 1007"/>
                  <a:gd name="T64" fmla="*/ 141 w 1059"/>
                  <a:gd name="T65" fmla="*/ 32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9" h="1007">
                    <a:moveTo>
                      <a:pt x="141" y="327"/>
                    </a:moveTo>
                    <a:lnTo>
                      <a:pt x="141" y="327"/>
                    </a:lnTo>
                    <a:lnTo>
                      <a:pt x="150" y="362"/>
                    </a:lnTo>
                    <a:lnTo>
                      <a:pt x="185" y="406"/>
                    </a:lnTo>
                    <a:lnTo>
                      <a:pt x="221" y="450"/>
                    </a:lnTo>
                    <a:lnTo>
                      <a:pt x="265" y="494"/>
                    </a:lnTo>
                    <a:lnTo>
                      <a:pt x="353" y="565"/>
                    </a:lnTo>
                    <a:lnTo>
                      <a:pt x="380" y="600"/>
                    </a:lnTo>
                    <a:lnTo>
                      <a:pt x="388" y="618"/>
                    </a:lnTo>
                    <a:lnTo>
                      <a:pt x="388" y="618"/>
                    </a:lnTo>
                    <a:lnTo>
                      <a:pt x="388" y="635"/>
                    </a:lnTo>
                    <a:lnTo>
                      <a:pt x="406" y="662"/>
                    </a:lnTo>
                    <a:lnTo>
                      <a:pt x="468" y="724"/>
                    </a:lnTo>
                    <a:lnTo>
                      <a:pt x="547" y="803"/>
                    </a:lnTo>
                    <a:lnTo>
                      <a:pt x="591" y="847"/>
                    </a:lnTo>
                    <a:lnTo>
                      <a:pt x="627" y="891"/>
                    </a:lnTo>
                    <a:lnTo>
                      <a:pt x="627" y="891"/>
                    </a:lnTo>
                    <a:lnTo>
                      <a:pt x="705" y="944"/>
                    </a:lnTo>
                    <a:lnTo>
                      <a:pt x="776" y="1006"/>
                    </a:lnTo>
                    <a:lnTo>
                      <a:pt x="776" y="1006"/>
                    </a:lnTo>
                    <a:lnTo>
                      <a:pt x="793" y="953"/>
                    </a:lnTo>
                    <a:lnTo>
                      <a:pt x="793" y="918"/>
                    </a:lnTo>
                    <a:lnTo>
                      <a:pt x="793" y="918"/>
                    </a:lnTo>
                    <a:lnTo>
                      <a:pt x="793" y="882"/>
                    </a:lnTo>
                    <a:lnTo>
                      <a:pt x="811" y="838"/>
                    </a:lnTo>
                    <a:lnTo>
                      <a:pt x="882" y="724"/>
                    </a:lnTo>
                    <a:lnTo>
                      <a:pt x="961" y="627"/>
                    </a:lnTo>
                    <a:lnTo>
                      <a:pt x="996" y="591"/>
                    </a:lnTo>
                    <a:lnTo>
                      <a:pt x="1014" y="582"/>
                    </a:lnTo>
                    <a:lnTo>
                      <a:pt x="1014" y="582"/>
                    </a:lnTo>
                    <a:lnTo>
                      <a:pt x="1032" y="574"/>
                    </a:lnTo>
                    <a:lnTo>
                      <a:pt x="1040" y="538"/>
                    </a:lnTo>
                    <a:lnTo>
                      <a:pt x="1058" y="432"/>
                    </a:lnTo>
                    <a:lnTo>
                      <a:pt x="1058" y="309"/>
                    </a:lnTo>
                    <a:lnTo>
                      <a:pt x="1049" y="185"/>
                    </a:lnTo>
                    <a:lnTo>
                      <a:pt x="1049" y="185"/>
                    </a:lnTo>
                    <a:lnTo>
                      <a:pt x="952" y="124"/>
                    </a:lnTo>
                    <a:lnTo>
                      <a:pt x="864" y="79"/>
                    </a:lnTo>
                    <a:lnTo>
                      <a:pt x="784" y="53"/>
                    </a:lnTo>
                    <a:lnTo>
                      <a:pt x="784" y="53"/>
                    </a:lnTo>
                    <a:lnTo>
                      <a:pt x="583" y="35"/>
                    </a:lnTo>
                    <a:lnTo>
                      <a:pt x="424" y="27"/>
                    </a:lnTo>
                    <a:lnTo>
                      <a:pt x="327" y="9"/>
                    </a:lnTo>
                    <a:lnTo>
                      <a:pt x="327" y="9"/>
                    </a:lnTo>
                    <a:lnTo>
                      <a:pt x="300" y="0"/>
                    </a:lnTo>
                    <a:lnTo>
                      <a:pt x="274" y="9"/>
                    </a:lnTo>
                    <a:lnTo>
                      <a:pt x="230" y="35"/>
                    </a:lnTo>
                    <a:lnTo>
                      <a:pt x="185" y="53"/>
                    </a:lnTo>
                    <a:lnTo>
                      <a:pt x="159" y="53"/>
                    </a:lnTo>
                    <a:lnTo>
                      <a:pt x="132" y="44"/>
                    </a:lnTo>
                    <a:lnTo>
                      <a:pt x="132" y="44"/>
                    </a:lnTo>
                    <a:lnTo>
                      <a:pt x="115" y="35"/>
                    </a:lnTo>
                    <a:lnTo>
                      <a:pt x="88" y="27"/>
                    </a:lnTo>
                    <a:lnTo>
                      <a:pt x="62" y="35"/>
                    </a:lnTo>
                    <a:lnTo>
                      <a:pt x="44" y="44"/>
                    </a:lnTo>
                    <a:lnTo>
                      <a:pt x="27" y="53"/>
                    </a:lnTo>
                    <a:lnTo>
                      <a:pt x="9" y="79"/>
                    </a:lnTo>
                    <a:lnTo>
                      <a:pt x="0" y="97"/>
                    </a:lnTo>
                    <a:lnTo>
                      <a:pt x="9" y="124"/>
                    </a:lnTo>
                    <a:lnTo>
                      <a:pt x="9" y="124"/>
                    </a:lnTo>
                    <a:lnTo>
                      <a:pt x="18" y="150"/>
                    </a:lnTo>
                    <a:lnTo>
                      <a:pt x="35" y="168"/>
                    </a:lnTo>
                    <a:lnTo>
                      <a:pt x="80" y="212"/>
                    </a:lnTo>
                    <a:lnTo>
                      <a:pt x="124" y="265"/>
                    </a:lnTo>
                    <a:lnTo>
                      <a:pt x="141" y="291"/>
                    </a:lnTo>
                    <a:lnTo>
                      <a:pt x="141" y="327"/>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37" name="Freeform 7"/>
              <p:cNvSpPr>
                <a:spLocks noChangeAspect="1" noChangeArrowheads="1"/>
              </p:cNvSpPr>
              <p:nvPr/>
            </p:nvSpPr>
            <p:spPr bwMode="auto">
              <a:xfrm>
                <a:off x="5285525" y="3456913"/>
                <a:ext cx="635405" cy="538851"/>
              </a:xfrm>
              <a:custGeom>
                <a:avLst/>
                <a:gdLst>
                  <a:gd name="T0" fmla="*/ 123 w 1588"/>
                  <a:gd name="T1" fmla="*/ 556 h 1386"/>
                  <a:gd name="T2" fmla="*/ 256 w 1588"/>
                  <a:gd name="T3" fmla="*/ 591 h 1386"/>
                  <a:gd name="T4" fmla="*/ 282 w 1588"/>
                  <a:gd name="T5" fmla="*/ 653 h 1386"/>
                  <a:gd name="T6" fmla="*/ 388 w 1588"/>
                  <a:gd name="T7" fmla="*/ 874 h 1386"/>
                  <a:gd name="T8" fmla="*/ 547 w 1588"/>
                  <a:gd name="T9" fmla="*/ 1068 h 1386"/>
                  <a:gd name="T10" fmla="*/ 688 w 1588"/>
                  <a:gd name="T11" fmla="*/ 1138 h 1386"/>
                  <a:gd name="T12" fmla="*/ 785 w 1588"/>
                  <a:gd name="T13" fmla="*/ 1200 h 1386"/>
                  <a:gd name="T14" fmla="*/ 812 w 1588"/>
                  <a:gd name="T15" fmla="*/ 1244 h 1386"/>
                  <a:gd name="T16" fmla="*/ 944 w 1588"/>
                  <a:gd name="T17" fmla="*/ 1324 h 1386"/>
                  <a:gd name="T18" fmla="*/ 1103 w 1588"/>
                  <a:gd name="T19" fmla="*/ 1350 h 1386"/>
                  <a:gd name="T20" fmla="*/ 1129 w 1588"/>
                  <a:gd name="T21" fmla="*/ 1341 h 1386"/>
                  <a:gd name="T22" fmla="*/ 944 w 1588"/>
                  <a:gd name="T23" fmla="*/ 1156 h 1386"/>
                  <a:gd name="T24" fmla="*/ 926 w 1588"/>
                  <a:gd name="T25" fmla="*/ 1112 h 1386"/>
                  <a:gd name="T26" fmla="*/ 803 w 1588"/>
                  <a:gd name="T27" fmla="*/ 988 h 1386"/>
                  <a:gd name="T28" fmla="*/ 688 w 1588"/>
                  <a:gd name="T29" fmla="*/ 856 h 1386"/>
                  <a:gd name="T30" fmla="*/ 679 w 1588"/>
                  <a:gd name="T31" fmla="*/ 785 h 1386"/>
                  <a:gd name="T32" fmla="*/ 573 w 1588"/>
                  <a:gd name="T33" fmla="*/ 662 h 1386"/>
                  <a:gd name="T34" fmla="*/ 547 w 1588"/>
                  <a:gd name="T35" fmla="*/ 618 h 1386"/>
                  <a:gd name="T36" fmla="*/ 565 w 1588"/>
                  <a:gd name="T37" fmla="*/ 547 h 1386"/>
                  <a:gd name="T38" fmla="*/ 626 w 1588"/>
                  <a:gd name="T39" fmla="*/ 521 h 1386"/>
                  <a:gd name="T40" fmla="*/ 670 w 1588"/>
                  <a:gd name="T41" fmla="*/ 538 h 1386"/>
                  <a:gd name="T42" fmla="*/ 768 w 1588"/>
                  <a:gd name="T43" fmla="*/ 529 h 1386"/>
                  <a:gd name="T44" fmla="*/ 865 w 1588"/>
                  <a:gd name="T45" fmla="*/ 503 h 1386"/>
                  <a:gd name="T46" fmla="*/ 1121 w 1588"/>
                  <a:gd name="T47" fmla="*/ 529 h 1386"/>
                  <a:gd name="T48" fmla="*/ 1402 w 1588"/>
                  <a:gd name="T49" fmla="*/ 573 h 1386"/>
                  <a:gd name="T50" fmla="*/ 1587 w 1588"/>
                  <a:gd name="T51" fmla="*/ 679 h 1386"/>
                  <a:gd name="T52" fmla="*/ 1561 w 1588"/>
                  <a:gd name="T53" fmla="*/ 556 h 1386"/>
                  <a:gd name="T54" fmla="*/ 1534 w 1588"/>
                  <a:gd name="T55" fmla="*/ 441 h 1386"/>
                  <a:gd name="T56" fmla="*/ 1481 w 1588"/>
                  <a:gd name="T57" fmla="*/ 406 h 1386"/>
                  <a:gd name="T58" fmla="*/ 1428 w 1588"/>
                  <a:gd name="T59" fmla="*/ 335 h 1386"/>
                  <a:gd name="T60" fmla="*/ 1402 w 1588"/>
                  <a:gd name="T61" fmla="*/ 221 h 1386"/>
                  <a:gd name="T62" fmla="*/ 1234 w 1588"/>
                  <a:gd name="T63" fmla="*/ 265 h 1386"/>
                  <a:gd name="T64" fmla="*/ 1059 w 1588"/>
                  <a:gd name="T65" fmla="*/ 229 h 1386"/>
                  <a:gd name="T66" fmla="*/ 997 w 1588"/>
                  <a:gd name="T67" fmla="*/ 185 h 1386"/>
                  <a:gd name="T68" fmla="*/ 750 w 1588"/>
                  <a:gd name="T69" fmla="*/ 0 h 1386"/>
                  <a:gd name="T70" fmla="*/ 618 w 1588"/>
                  <a:gd name="T71" fmla="*/ 106 h 1386"/>
                  <a:gd name="T72" fmla="*/ 556 w 1588"/>
                  <a:gd name="T73" fmla="*/ 132 h 1386"/>
                  <a:gd name="T74" fmla="*/ 529 w 1588"/>
                  <a:gd name="T75" fmla="*/ 247 h 1386"/>
                  <a:gd name="T76" fmla="*/ 503 w 1588"/>
                  <a:gd name="T77" fmla="*/ 265 h 1386"/>
                  <a:gd name="T78" fmla="*/ 432 w 1588"/>
                  <a:gd name="T79" fmla="*/ 318 h 1386"/>
                  <a:gd name="T80" fmla="*/ 397 w 1588"/>
                  <a:gd name="T81" fmla="*/ 397 h 1386"/>
                  <a:gd name="T82" fmla="*/ 318 w 1588"/>
                  <a:gd name="T83" fmla="*/ 397 h 1386"/>
                  <a:gd name="T84" fmla="*/ 212 w 1588"/>
                  <a:gd name="T85" fmla="*/ 388 h 1386"/>
                  <a:gd name="T86" fmla="*/ 0 w 1588"/>
                  <a:gd name="T87" fmla="*/ 432 h 1386"/>
                  <a:gd name="T88" fmla="*/ 26 w 1588"/>
                  <a:gd name="T89" fmla="*/ 547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8" h="1386">
                    <a:moveTo>
                      <a:pt x="53" y="556"/>
                    </a:moveTo>
                    <a:lnTo>
                      <a:pt x="53" y="556"/>
                    </a:lnTo>
                    <a:lnTo>
                      <a:pt x="123" y="556"/>
                    </a:lnTo>
                    <a:lnTo>
                      <a:pt x="194" y="565"/>
                    </a:lnTo>
                    <a:lnTo>
                      <a:pt x="229" y="573"/>
                    </a:lnTo>
                    <a:lnTo>
                      <a:pt x="256" y="591"/>
                    </a:lnTo>
                    <a:lnTo>
                      <a:pt x="273" y="618"/>
                    </a:lnTo>
                    <a:lnTo>
                      <a:pt x="282" y="653"/>
                    </a:lnTo>
                    <a:lnTo>
                      <a:pt x="282" y="653"/>
                    </a:lnTo>
                    <a:lnTo>
                      <a:pt x="291" y="697"/>
                    </a:lnTo>
                    <a:lnTo>
                      <a:pt x="318" y="750"/>
                    </a:lnTo>
                    <a:lnTo>
                      <a:pt x="388" y="874"/>
                    </a:lnTo>
                    <a:lnTo>
                      <a:pt x="476" y="988"/>
                    </a:lnTo>
                    <a:lnTo>
                      <a:pt x="547" y="1068"/>
                    </a:lnTo>
                    <a:lnTo>
                      <a:pt x="547" y="1068"/>
                    </a:lnTo>
                    <a:lnTo>
                      <a:pt x="573" y="1094"/>
                    </a:lnTo>
                    <a:lnTo>
                      <a:pt x="618" y="1112"/>
                    </a:lnTo>
                    <a:lnTo>
                      <a:pt x="688" y="1138"/>
                    </a:lnTo>
                    <a:lnTo>
                      <a:pt x="750" y="1165"/>
                    </a:lnTo>
                    <a:lnTo>
                      <a:pt x="776" y="1182"/>
                    </a:lnTo>
                    <a:lnTo>
                      <a:pt x="785" y="1200"/>
                    </a:lnTo>
                    <a:lnTo>
                      <a:pt x="785" y="1200"/>
                    </a:lnTo>
                    <a:lnTo>
                      <a:pt x="794" y="1226"/>
                    </a:lnTo>
                    <a:lnTo>
                      <a:pt x="812" y="1244"/>
                    </a:lnTo>
                    <a:lnTo>
                      <a:pt x="838" y="1271"/>
                    </a:lnTo>
                    <a:lnTo>
                      <a:pt x="865" y="1288"/>
                    </a:lnTo>
                    <a:lnTo>
                      <a:pt x="944" y="1324"/>
                    </a:lnTo>
                    <a:lnTo>
                      <a:pt x="1041" y="1332"/>
                    </a:lnTo>
                    <a:lnTo>
                      <a:pt x="1041" y="1332"/>
                    </a:lnTo>
                    <a:lnTo>
                      <a:pt x="1103" y="1350"/>
                    </a:lnTo>
                    <a:lnTo>
                      <a:pt x="1165" y="1385"/>
                    </a:lnTo>
                    <a:lnTo>
                      <a:pt x="1165" y="1385"/>
                    </a:lnTo>
                    <a:lnTo>
                      <a:pt x="1129" y="1341"/>
                    </a:lnTo>
                    <a:lnTo>
                      <a:pt x="1085" y="1297"/>
                    </a:lnTo>
                    <a:lnTo>
                      <a:pt x="1006" y="1218"/>
                    </a:lnTo>
                    <a:lnTo>
                      <a:pt x="944" y="1156"/>
                    </a:lnTo>
                    <a:lnTo>
                      <a:pt x="926" y="1129"/>
                    </a:lnTo>
                    <a:lnTo>
                      <a:pt x="926" y="1112"/>
                    </a:lnTo>
                    <a:lnTo>
                      <a:pt x="926" y="1112"/>
                    </a:lnTo>
                    <a:lnTo>
                      <a:pt x="918" y="1094"/>
                    </a:lnTo>
                    <a:lnTo>
                      <a:pt x="891" y="1059"/>
                    </a:lnTo>
                    <a:lnTo>
                      <a:pt x="803" y="988"/>
                    </a:lnTo>
                    <a:lnTo>
                      <a:pt x="759" y="944"/>
                    </a:lnTo>
                    <a:lnTo>
                      <a:pt x="723" y="900"/>
                    </a:lnTo>
                    <a:lnTo>
                      <a:pt x="688" y="856"/>
                    </a:lnTo>
                    <a:lnTo>
                      <a:pt x="679" y="821"/>
                    </a:lnTo>
                    <a:lnTo>
                      <a:pt x="679" y="821"/>
                    </a:lnTo>
                    <a:lnTo>
                      <a:pt x="679" y="785"/>
                    </a:lnTo>
                    <a:lnTo>
                      <a:pt x="662" y="759"/>
                    </a:lnTo>
                    <a:lnTo>
                      <a:pt x="618" y="706"/>
                    </a:lnTo>
                    <a:lnTo>
                      <a:pt x="573" y="662"/>
                    </a:lnTo>
                    <a:lnTo>
                      <a:pt x="556" y="644"/>
                    </a:lnTo>
                    <a:lnTo>
                      <a:pt x="547" y="618"/>
                    </a:lnTo>
                    <a:lnTo>
                      <a:pt x="547" y="618"/>
                    </a:lnTo>
                    <a:lnTo>
                      <a:pt x="538" y="591"/>
                    </a:lnTo>
                    <a:lnTo>
                      <a:pt x="547" y="573"/>
                    </a:lnTo>
                    <a:lnTo>
                      <a:pt x="565" y="547"/>
                    </a:lnTo>
                    <a:lnTo>
                      <a:pt x="582" y="538"/>
                    </a:lnTo>
                    <a:lnTo>
                      <a:pt x="600" y="529"/>
                    </a:lnTo>
                    <a:lnTo>
                      <a:pt x="626" y="521"/>
                    </a:lnTo>
                    <a:lnTo>
                      <a:pt x="653" y="529"/>
                    </a:lnTo>
                    <a:lnTo>
                      <a:pt x="670" y="538"/>
                    </a:lnTo>
                    <a:lnTo>
                      <a:pt x="670" y="538"/>
                    </a:lnTo>
                    <a:lnTo>
                      <a:pt x="697" y="547"/>
                    </a:lnTo>
                    <a:lnTo>
                      <a:pt x="723" y="547"/>
                    </a:lnTo>
                    <a:lnTo>
                      <a:pt x="768" y="529"/>
                    </a:lnTo>
                    <a:lnTo>
                      <a:pt x="812" y="503"/>
                    </a:lnTo>
                    <a:lnTo>
                      <a:pt x="838" y="494"/>
                    </a:lnTo>
                    <a:lnTo>
                      <a:pt x="865" y="503"/>
                    </a:lnTo>
                    <a:lnTo>
                      <a:pt x="865" y="503"/>
                    </a:lnTo>
                    <a:lnTo>
                      <a:pt x="962" y="521"/>
                    </a:lnTo>
                    <a:lnTo>
                      <a:pt x="1121" y="529"/>
                    </a:lnTo>
                    <a:lnTo>
                      <a:pt x="1322" y="547"/>
                    </a:lnTo>
                    <a:lnTo>
                      <a:pt x="1322" y="547"/>
                    </a:lnTo>
                    <a:lnTo>
                      <a:pt x="1402" y="573"/>
                    </a:lnTo>
                    <a:lnTo>
                      <a:pt x="1490" y="618"/>
                    </a:lnTo>
                    <a:lnTo>
                      <a:pt x="1587" y="679"/>
                    </a:lnTo>
                    <a:lnTo>
                      <a:pt x="1587" y="679"/>
                    </a:lnTo>
                    <a:lnTo>
                      <a:pt x="1578" y="618"/>
                    </a:lnTo>
                    <a:lnTo>
                      <a:pt x="1578" y="618"/>
                    </a:lnTo>
                    <a:lnTo>
                      <a:pt x="1561" y="556"/>
                    </a:lnTo>
                    <a:lnTo>
                      <a:pt x="1552" y="494"/>
                    </a:lnTo>
                    <a:lnTo>
                      <a:pt x="1543" y="468"/>
                    </a:lnTo>
                    <a:lnTo>
                      <a:pt x="1534" y="441"/>
                    </a:lnTo>
                    <a:lnTo>
                      <a:pt x="1517" y="423"/>
                    </a:lnTo>
                    <a:lnTo>
                      <a:pt x="1481" y="406"/>
                    </a:lnTo>
                    <a:lnTo>
                      <a:pt x="1481" y="406"/>
                    </a:lnTo>
                    <a:lnTo>
                      <a:pt x="1464" y="397"/>
                    </a:lnTo>
                    <a:lnTo>
                      <a:pt x="1455" y="379"/>
                    </a:lnTo>
                    <a:lnTo>
                      <a:pt x="1428" y="335"/>
                    </a:lnTo>
                    <a:lnTo>
                      <a:pt x="1411" y="282"/>
                    </a:lnTo>
                    <a:lnTo>
                      <a:pt x="1402" y="221"/>
                    </a:lnTo>
                    <a:lnTo>
                      <a:pt x="1402" y="221"/>
                    </a:lnTo>
                    <a:lnTo>
                      <a:pt x="1305" y="256"/>
                    </a:lnTo>
                    <a:lnTo>
                      <a:pt x="1305" y="256"/>
                    </a:lnTo>
                    <a:lnTo>
                      <a:pt x="1234" y="265"/>
                    </a:lnTo>
                    <a:lnTo>
                      <a:pt x="1147" y="256"/>
                    </a:lnTo>
                    <a:lnTo>
                      <a:pt x="1103" y="247"/>
                    </a:lnTo>
                    <a:lnTo>
                      <a:pt x="1059" y="229"/>
                    </a:lnTo>
                    <a:lnTo>
                      <a:pt x="1023" y="212"/>
                    </a:lnTo>
                    <a:lnTo>
                      <a:pt x="997" y="185"/>
                    </a:lnTo>
                    <a:lnTo>
                      <a:pt x="997" y="185"/>
                    </a:lnTo>
                    <a:lnTo>
                      <a:pt x="953" y="141"/>
                    </a:lnTo>
                    <a:lnTo>
                      <a:pt x="882" y="88"/>
                    </a:lnTo>
                    <a:lnTo>
                      <a:pt x="750" y="0"/>
                    </a:lnTo>
                    <a:lnTo>
                      <a:pt x="750" y="0"/>
                    </a:lnTo>
                    <a:lnTo>
                      <a:pt x="670" y="71"/>
                    </a:lnTo>
                    <a:lnTo>
                      <a:pt x="618" y="106"/>
                    </a:lnTo>
                    <a:lnTo>
                      <a:pt x="573" y="123"/>
                    </a:lnTo>
                    <a:lnTo>
                      <a:pt x="573" y="123"/>
                    </a:lnTo>
                    <a:lnTo>
                      <a:pt x="556" y="132"/>
                    </a:lnTo>
                    <a:lnTo>
                      <a:pt x="547" y="150"/>
                    </a:lnTo>
                    <a:lnTo>
                      <a:pt x="538" y="194"/>
                    </a:lnTo>
                    <a:lnTo>
                      <a:pt x="529" y="247"/>
                    </a:lnTo>
                    <a:lnTo>
                      <a:pt x="520" y="256"/>
                    </a:lnTo>
                    <a:lnTo>
                      <a:pt x="503" y="265"/>
                    </a:lnTo>
                    <a:lnTo>
                      <a:pt x="503" y="265"/>
                    </a:lnTo>
                    <a:lnTo>
                      <a:pt x="485" y="273"/>
                    </a:lnTo>
                    <a:lnTo>
                      <a:pt x="468" y="282"/>
                    </a:lnTo>
                    <a:lnTo>
                      <a:pt x="432" y="318"/>
                    </a:lnTo>
                    <a:lnTo>
                      <a:pt x="415" y="362"/>
                    </a:lnTo>
                    <a:lnTo>
                      <a:pt x="397" y="397"/>
                    </a:lnTo>
                    <a:lnTo>
                      <a:pt x="397" y="397"/>
                    </a:lnTo>
                    <a:lnTo>
                      <a:pt x="388" y="406"/>
                    </a:lnTo>
                    <a:lnTo>
                      <a:pt x="370" y="406"/>
                    </a:lnTo>
                    <a:lnTo>
                      <a:pt x="318" y="397"/>
                    </a:lnTo>
                    <a:lnTo>
                      <a:pt x="265" y="388"/>
                    </a:lnTo>
                    <a:lnTo>
                      <a:pt x="238" y="388"/>
                    </a:lnTo>
                    <a:lnTo>
                      <a:pt x="212" y="388"/>
                    </a:lnTo>
                    <a:lnTo>
                      <a:pt x="212" y="388"/>
                    </a:lnTo>
                    <a:lnTo>
                      <a:pt x="115" y="415"/>
                    </a:lnTo>
                    <a:lnTo>
                      <a:pt x="0" y="432"/>
                    </a:lnTo>
                    <a:lnTo>
                      <a:pt x="0" y="432"/>
                    </a:lnTo>
                    <a:lnTo>
                      <a:pt x="18" y="521"/>
                    </a:lnTo>
                    <a:lnTo>
                      <a:pt x="26" y="547"/>
                    </a:lnTo>
                    <a:lnTo>
                      <a:pt x="44" y="556"/>
                    </a:lnTo>
                    <a:lnTo>
                      <a:pt x="53" y="556"/>
                    </a:lnTo>
                  </a:path>
                </a:pathLst>
              </a:custGeom>
              <a:solidFill>
                <a:srgbClr val="72BA64">
                  <a:lumMod val="75000"/>
                </a:srgbClr>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38" name="Freeform 8"/>
              <p:cNvSpPr>
                <a:spLocks noChangeAspect="1" noChangeArrowheads="1"/>
              </p:cNvSpPr>
              <p:nvPr/>
            </p:nvSpPr>
            <p:spPr bwMode="auto">
              <a:xfrm>
                <a:off x="5903280" y="4023222"/>
                <a:ext cx="215332" cy="422157"/>
              </a:xfrm>
              <a:custGeom>
                <a:avLst/>
                <a:gdLst>
                  <a:gd name="T0" fmla="*/ 79 w 539"/>
                  <a:gd name="T1" fmla="*/ 397 h 1086"/>
                  <a:gd name="T2" fmla="*/ 35 w 539"/>
                  <a:gd name="T3" fmla="*/ 485 h 1086"/>
                  <a:gd name="T4" fmla="*/ 9 w 539"/>
                  <a:gd name="T5" fmla="*/ 618 h 1086"/>
                  <a:gd name="T6" fmla="*/ 27 w 539"/>
                  <a:gd name="T7" fmla="*/ 741 h 1086"/>
                  <a:gd name="T8" fmla="*/ 71 w 539"/>
                  <a:gd name="T9" fmla="*/ 829 h 1086"/>
                  <a:gd name="T10" fmla="*/ 106 w 539"/>
                  <a:gd name="T11" fmla="*/ 865 h 1086"/>
                  <a:gd name="T12" fmla="*/ 168 w 539"/>
                  <a:gd name="T13" fmla="*/ 971 h 1086"/>
                  <a:gd name="T14" fmla="*/ 238 w 539"/>
                  <a:gd name="T15" fmla="*/ 1068 h 1086"/>
                  <a:gd name="T16" fmla="*/ 274 w 539"/>
                  <a:gd name="T17" fmla="*/ 1085 h 1086"/>
                  <a:gd name="T18" fmla="*/ 327 w 539"/>
                  <a:gd name="T19" fmla="*/ 944 h 1086"/>
                  <a:gd name="T20" fmla="*/ 353 w 539"/>
                  <a:gd name="T21" fmla="*/ 926 h 1086"/>
                  <a:gd name="T22" fmla="*/ 380 w 539"/>
                  <a:gd name="T23" fmla="*/ 918 h 1086"/>
                  <a:gd name="T24" fmla="*/ 397 w 539"/>
                  <a:gd name="T25" fmla="*/ 882 h 1086"/>
                  <a:gd name="T26" fmla="*/ 415 w 539"/>
                  <a:gd name="T27" fmla="*/ 829 h 1086"/>
                  <a:gd name="T28" fmla="*/ 424 w 539"/>
                  <a:gd name="T29" fmla="*/ 812 h 1086"/>
                  <a:gd name="T30" fmla="*/ 494 w 539"/>
                  <a:gd name="T31" fmla="*/ 723 h 1086"/>
                  <a:gd name="T32" fmla="*/ 530 w 539"/>
                  <a:gd name="T33" fmla="*/ 644 h 1086"/>
                  <a:gd name="T34" fmla="*/ 538 w 539"/>
                  <a:gd name="T35" fmla="*/ 635 h 1086"/>
                  <a:gd name="T36" fmla="*/ 477 w 539"/>
                  <a:gd name="T37" fmla="*/ 582 h 1086"/>
                  <a:gd name="T38" fmla="*/ 388 w 539"/>
                  <a:gd name="T39" fmla="*/ 494 h 1086"/>
                  <a:gd name="T40" fmla="*/ 371 w 539"/>
                  <a:gd name="T41" fmla="*/ 450 h 1086"/>
                  <a:gd name="T42" fmla="*/ 362 w 539"/>
                  <a:gd name="T43" fmla="*/ 309 h 1086"/>
                  <a:gd name="T44" fmla="*/ 397 w 539"/>
                  <a:gd name="T45" fmla="*/ 141 h 1086"/>
                  <a:gd name="T46" fmla="*/ 274 w 539"/>
                  <a:gd name="T47" fmla="*/ 53 h 1086"/>
                  <a:gd name="T48" fmla="*/ 168 w 539"/>
                  <a:gd name="T49" fmla="*/ 0 h 1086"/>
                  <a:gd name="T50" fmla="*/ 141 w 539"/>
                  <a:gd name="T51" fmla="*/ 0 h 1086"/>
                  <a:gd name="T52" fmla="*/ 106 w 539"/>
                  <a:gd name="T53" fmla="*/ 18 h 1086"/>
                  <a:gd name="T54" fmla="*/ 27 w 539"/>
                  <a:gd name="T55" fmla="*/ 132 h 1086"/>
                  <a:gd name="T56" fmla="*/ 0 w 539"/>
                  <a:gd name="T57" fmla="*/ 212 h 1086"/>
                  <a:gd name="T58" fmla="*/ 97 w 539"/>
                  <a:gd name="T59" fmla="*/ 273 h 1086"/>
                  <a:gd name="T60" fmla="*/ 124 w 539"/>
                  <a:gd name="T61" fmla="*/ 318 h 1086"/>
                  <a:gd name="T62" fmla="*/ 106 w 539"/>
                  <a:gd name="T63" fmla="*/ 362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9" h="1086">
                    <a:moveTo>
                      <a:pt x="79" y="397"/>
                    </a:moveTo>
                    <a:lnTo>
                      <a:pt x="79" y="397"/>
                    </a:lnTo>
                    <a:lnTo>
                      <a:pt x="53" y="432"/>
                    </a:lnTo>
                    <a:lnTo>
                      <a:pt x="35" y="485"/>
                    </a:lnTo>
                    <a:lnTo>
                      <a:pt x="18" y="547"/>
                    </a:lnTo>
                    <a:lnTo>
                      <a:pt x="9" y="618"/>
                    </a:lnTo>
                    <a:lnTo>
                      <a:pt x="9" y="679"/>
                    </a:lnTo>
                    <a:lnTo>
                      <a:pt x="27" y="741"/>
                    </a:lnTo>
                    <a:lnTo>
                      <a:pt x="44" y="794"/>
                    </a:lnTo>
                    <a:lnTo>
                      <a:pt x="71" y="829"/>
                    </a:lnTo>
                    <a:lnTo>
                      <a:pt x="71" y="829"/>
                    </a:lnTo>
                    <a:lnTo>
                      <a:pt x="106" y="865"/>
                    </a:lnTo>
                    <a:lnTo>
                      <a:pt x="124" y="900"/>
                    </a:lnTo>
                    <a:lnTo>
                      <a:pt x="168" y="971"/>
                    </a:lnTo>
                    <a:lnTo>
                      <a:pt x="212" y="1041"/>
                    </a:lnTo>
                    <a:lnTo>
                      <a:pt x="238" y="1068"/>
                    </a:lnTo>
                    <a:lnTo>
                      <a:pt x="274" y="1085"/>
                    </a:lnTo>
                    <a:lnTo>
                      <a:pt x="274" y="1085"/>
                    </a:lnTo>
                    <a:lnTo>
                      <a:pt x="309" y="979"/>
                    </a:lnTo>
                    <a:lnTo>
                      <a:pt x="327" y="944"/>
                    </a:lnTo>
                    <a:lnTo>
                      <a:pt x="344" y="935"/>
                    </a:lnTo>
                    <a:lnTo>
                      <a:pt x="353" y="926"/>
                    </a:lnTo>
                    <a:lnTo>
                      <a:pt x="353" y="926"/>
                    </a:lnTo>
                    <a:lnTo>
                      <a:pt x="380" y="918"/>
                    </a:lnTo>
                    <a:lnTo>
                      <a:pt x="388" y="909"/>
                    </a:lnTo>
                    <a:lnTo>
                      <a:pt x="397" y="882"/>
                    </a:lnTo>
                    <a:lnTo>
                      <a:pt x="406" y="847"/>
                    </a:lnTo>
                    <a:lnTo>
                      <a:pt x="415" y="829"/>
                    </a:lnTo>
                    <a:lnTo>
                      <a:pt x="424" y="812"/>
                    </a:lnTo>
                    <a:lnTo>
                      <a:pt x="424" y="812"/>
                    </a:lnTo>
                    <a:lnTo>
                      <a:pt x="459" y="776"/>
                    </a:lnTo>
                    <a:lnTo>
                      <a:pt x="494" y="723"/>
                    </a:lnTo>
                    <a:lnTo>
                      <a:pt x="521" y="679"/>
                    </a:lnTo>
                    <a:lnTo>
                      <a:pt x="530" y="644"/>
                    </a:lnTo>
                    <a:lnTo>
                      <a:pt x="530" y="644"/>
                    </a:lnTo>
                    <a:lnTo>
                      <a:pt x="538" y="635"/>
                    </a:lnTo>
                    <a:lnTo>
                      <a:pt x="538" y="635"/>
                    </a:lnTo>
                    <a:lnTo>
                      <a:pt x="477" y="582"/>
                    </a:lnTo>
                    <a:lnTo>
                      <a:pt x="424" y="538"/>
                    </a:lnTo>
                    <a:lnTo>
                      <a:pt x="388" y="494"/>
                    </a:lnTo>
                    <a:lnTo>
                      <a:pt x="371" y="450"/>
                    </a:lnTo>
                    <a:lnTo>
                      <a:pt x="371" y="450"/>
                    </a:lnTo>
                    <a:lnTo>
                      <a:pt x="362" y="388"/>
                    </a:lnTo>
                    <a:lnTo>
                      <a:pt x="362" y="309"/>
                    </a:lnTo>
                    <a:lnTo>
                      <a:pt x="380" y="221"/>
                    </a:lnTo>
                    <a:lnTo>
                      <a:pt x="397" y="141"/>
                    </a:lnTo>
                    <a:lnTo>
                      <a:pt x="397" y="141"/>
                    </a:lnTo>
                    <a:lnTo>
                      <a:pt x="274" y="53"/>
                    </a:lnTo>
                    <a:lnTo>
                      <a:pt x="194" y="18"/>
                    </a:lnTo>
                    <a:lnTo>
                      <a:pt x="168" y="0"/>
                    </a:lnTo>
                    <a:lnTo>
                      <a:pt x="141" y="0"/>
                    </a:lnTo>
                    <a:lnTo>
                      <a:pt x="141" y="0"/>
                    </a:lnTo>
                    <a:lnTo>
                      <a:pt x="124" y="0"/>
                    </a:lnTo>
                    <a:lnTo>
                      <a:pt x="106" y="18"/>
                    </a:lnTo>
                    <a:lnTo>
                      <a:pt x="62" y="62"/>
                    </a:lnTo>
                    <a:lnTo>
                      <a:pt x="27" y="132"/>
                    </a:lnTo>
                    <a:lnTo>
                      <a:pt x="0" y="212"/>
                    </a:lnTo>
                    <a:lnTo>
                      <a:pt x="0" y="212"/>
                    </a:lnTo>
                    <a:lnTo>
                      <a:pt x="71" y="256"/>
                    </a:lnTo>
                    <a:lnTo>
                      <a:pt x="97" y="273"/>
                    </a:lnTo>
                    <a:lnTo>
                      <a:pt x="115" y="291"/>
                    </a:lnTo>
                    <a:lnTo>
                      <a:pt x="124" y="318"/>
                    </a:lnTo>
                    <a:lnTo>
                      <a:pt x="115" y="344"/>
                    </a:lnTo>
                    <a:lnTo>
                      <a:pt x="106" y="362"/>
                    </a:lnTo>
                    <a:lnTo>
                      <a:pt x="79" y="397"/>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9"/>
              <p:cNvSpPr>
                <a:spLocks noChangeAspect="1" noChangeArrowheads="1"/>
              </p:cNvSpPr>
              <p:nvPr/>
            </p:nvSpPr>
            <p:spPr bwMode="auto">
              <a:xfrm>
                <a:off x="4805442" y="3086239"/>
                <a:ext cx="875447" cy="387835"/>
              </a:xfrm>
              <a:custGeom>
                <a:avLst/>
                <a:gdLst>
                  <a:gd name="T0" fmla="*/ 203 w 2189"/>
                  <a:gd name="T1" fmla="*/ 812 h 998"/>
                  <a:gd name="T2" fmla="*/ 344 w 2189"/>
                  <a:gd name="T3" fmla="*/ 865 h 998"/>
                  <a:gd name="T4" fmla="*/ 388 w 2189"/>
                  <a:gd name="T5" fmla="*/ 874 h 998"/>
                  <a:gd name="T6" fmla="*/ 529 w 2189"/>
                  <a:gd name="T7" fmla="*/ 803 h 998"/>
                  <a:gd name="T8" fmla="*/ 573 w 2189"/>
                  <a:gd name="T9" fmla="*/ 785 h 998"/>
                  <a:gd name="T10" fmla="*/ 767 w 2189"/>
                  <a:gd name="T11" fmla="*/ 768 h 998"/>
                  <a:gd name="T12" fmla="*/ 794 w 2189"/>
                  <a:gd name="T13" fmla="*/ 829 h 998"/>
                  <a:gd name="T14" fmla="*/ 820 w 2189"/>
                  <a:gd name="T15" fmla="*/ 891 h 998"/>
                  <a:gd name="T16" fmla="*/ 926 w 2189"/>
                  <a:gd name="T17" fmla="*/ 918 h 998"/>
                  <a:gd name="T18" fmla="*/ 1182 w 2189"/>
                  <a:gd name="T19" fmla="*/ 944 h 998"/>
                  <a:gd name="T20" fmla="*/ 1420 w 2189"/>
                  <a:gd name="T21" fmla="*/ 997 h 998"/>
                  <a:gd name="T22" fmla="*/ 1473 w 2189"/>
                  <a:gd name="T23" fmla="*/ 979 h 998"/>
                  <a:gd name="T24" fmla="*/ 1641 w 2189"/>
                  <a:gd name="T25" fmla="*/ 909 h 998"/>
                  <a:gd name="T26" fmla="*/ 1720 w 2189"/>
                  <a:gd name="T27" fmla="*/ 900 h 998"/>
                  <a:gd name="T28" fmla="*/ 1862 w 2189"/>
                  <a:gd name="T29" fmla="*/ 847 h 998"/>
                  <a:gd name="T30" fmla="*/ 1888 w 2189"/>
                  <a:gd name="T31" fmla="*/ 838 h 998"/>
                  <a:gd name="T32" fmla="*/ 1915 w 2189"/>
                  <a:gd name="T33" fmla="*/ 776 h 998"/>
                  <a:gd name="T34" fmla="*/ 1950 w 2189"/>
                  <a:gd name="T35" fmla="*/ 759 h 998"/>
                  <a:gd name="T36" fmla="*/ 1968 w 2189"/>
                  <a:gd name="T37" fmla="*/ 671 h 998"/>
                  <a:gd name="T38" fmla="*/ 1985 w 2189"/>
                  <a:gd name="T39" fmla="*/ 635 h 998"/>
                  <a:gd name="T40" fmla="*/ 1994 w 2189"/>
                  <a:gd name="T41" fmla="*/ 556 h 998"/>
                  <a:gd name="T42" fmla="*/ 2021 w 2189"/>
                  <a:gd name="T43" fmla="*/ 521 h 998"/>
                  <a:gd name="T44" fmla="*/ 2109 w 2189"/>
                  <a:gd name="T45" fmla="*/ 521 h 998"/>
                  <a:gd name="T46" fmla="*/ 2144 w 2189"/>
                  <a:gd name="T47" fmla="*/ 476 h 998"/>
                  <a:gd name="T48" fmla="*/ 2153 w 2189"/>
                  <a:gd name="T49" fmla="*/ 423 h 998"/>
                  <a:gd name="T50" fmla="*/ 2188 w 2189"/>
                  <a:gd name="T51" fmla="*/ 362 h 998"/>
                  <a:gd name="T52" fmla="*/ 2073 w 2189"/>
                  <a:gd name="T53" fmla="*/ 115 h 998"/>
                  <a:gd name="T54" fmla="*/ 1985 w 2189"/>
                  <a:gd name="T55" fmla="*/ 132 h 998"/>
                  <a:gd name="T56" fmla="*/ 1879 w 2189"/>
                  <a:gd name="T57" fmla="*/ 115 h 998"/>
                  <a:gd name="T58" fmla="*/ 1809 w 2189"/>
                  <a:gd name="T59" fmla="*/ 62 h 998"/>
                  <a:gd name="T60" fmla="*/ 1676 w 2189"/>
                  <a:gd name="T61" fmla="*/ 9 h 998"/>
                  <a:gd name="T62" fmla="*/ 1570 w 2189"/>
                  <a:gd name="T63" fmla="*/ 0 h 998"/>
                  <a:gd name="T64" fmla="*/ 1518 w 2189"/>
                  <a:gd name="T65" fmla="*/ 132 h 998"/>
                  <a:gd name="T66" fmla="*/ 1482 w 2189"/>
                  <a:gd name="T67" fmla="*/ 159 h 998"/>
                  <a:gd name="T68" fmla="*/ 1262 w 2189"/>
                  <a:gd name="T69" fmla="*/ 150 h 998"/>
                  <a:gd name="T70" fmla="*/ 1182 w 2189"/>
                  <a:gd name="T71" fmla="*/ 203 h 998"/>
                  <a:gd name="T72" fmla="*/ 1103 w 2189"/>
                  <a:gd name="T73" fmla="*/ 265 h 998"/>
                  <a:gd name="T74" fmla="*/ 1067 w 2189"/>
                  <a:gd name="T75" fmla="*/ 291 h 998"/>
                  <a:gd name="T76" fmla="*/ 979 w 2189"/>
                  <a:gd name="T77" fmla="*/ 362 h 998"/>
                  <a:gd name="T78" fmla="*/ 979 w 2189"/>
                  <a:gd name="T79" fmla="*/ 450 h 998"/>
                  <a:gd name="T80" fmla="*/ 979 w 2189"/>
                  <a:gd name="T81" fmla="*/ 547 h 998"/>
                  <a:gd name="T82" fmla="*/ 909 w 2189"/>
                  <a:gd name="T83" fmla="*/ 547 h 998"/>
                  <a:gd name="T84" fmla="*/ 838 w 2189"/>
                  <a:gd name="T85" fmla="*/ 529 h 998"/>
                  <a:gd name="T86" fmla="*/ 626 w 2189"/>
                  <a:gd name="T87" fmla="*/ 556 h 998"/>
                  <a:gd name="T88" fmla="*/ 565 w 2189"/>
                  <a:gd name="T89" fmla="*/ 591 h 998"/>
                  <a:gd name="T90" fmla="*/ 476 w 2189"/>
                  <a:gd name="T91" fmla="*/ 626 h 998"/>
                  <a:gd name="T92" fmla="*/ 388 w 2189"/>
                  <a:gd name="T93" fmla="*/ 609 h 998"/>
                  <a:gd name="T94" fmla="*/ 273 w 2189"/>
                  <a:gd name="T95" fmla="*/ 591 h 998"/>
                  <a:gd name="T96" fmla="*/ 212 w 2189"/>
                  <a:gd name="T97" fmla="*/ 635 h 998"/>
                  <a:gd name="T98" fmla="*/ 176 w 2189"/>
                  <a:gd name="T99" fmla="*/ 653 h 998"/>
                  <a:gd name="T100" fmla="*/ 88 w 2189"/>
                  <a:gd name="T101" fmla="*/ 600 h 998"/>
                  <a:gd name="T102" fmla="*/ 44 w 2189"/>
                  <a:gd name="T103" fmla="*/ 582 h 998"/>
                  <a:gd name="T104" fmla="*/ 0 w 2189"/>
                  <a:gd name="T105" fmla="*/ 653 h 998"/>
                  <a:gd name="T106" fmla="*/ 26 w 2189"/>
                  <a:gd name="T107" fmla="*/ 768 h 998"/>
                  <a:gd name="T108" fmla="*/ 132 w 2189"/>
                  <a:gd name="T109" fmla="*/ 829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9" h="998">
                    <a:moveTo>
                      <a:pt x="159" y="821"/>
                    </a:moveTo>
                    <a:lnTo>
                      <a:pt x="159" y="821"/>
                    </a:lnTo>
                    <a:lnTo>
                      <a:pt x="203" y="812"/>
                    </a:lnTo>
                    <a:lnTo>
                      <a:pt x="256" y="821"/>
                    </a:lnTo>
                    <a:lnTo>
                      <a:pt x="300" y="838"/>
                    </a:lnTo>
                    <a:lnTo>
                      <a:pt x="344" y="865"/>
                    </a:lnTo>
                    <a:lnTo>
                      <a:pt x="344" y="865"/>
                    </a:lnTo>
                    <a:lnTo>
                      <a:pt x="362" y="874"/>
                    </a:lnTo>
                    <a:lnTo>
                      <a:pt x="388" y="874"/>
                    </a:lnTo>
                    <a:lnTo>
                      <a:pt x="441" y="856"/>
                    </a:lnTo>
                    <a:lnTo>
                      <a:pt x="494" y="829"/>
                    </a:lnTo>
                    <a:lnTo>
                      <a:pt x="529" y="803"/>
                    </a:lnTo>
                    <a:lnTo>
                      <a:pt x="529" y="803"/>
                    </a:lnTo>
                    <a:lnTo>
                      <a:pt x="547" y="794"/>
                    </a:lnTo>
                    <a:lnTo>
                      <a:pt x="573" y="785"/>
                    </a:lnTo>
                    <a:lnTo>
                      <a:pt x="653" y="776"/>
                    </a:lnTo>
                    <a:lnTo>
                      <a:pt x="767" y="768"/>
                    </a:lnTo>
                    <a:lnTo>
                      <a:pt x="767" y="768"/>
                    </a:lnTo>
                    <a:lnTo>
                      <a:pt x="776" y="776"/>
                    </a:lnTo>
                    <a:lnTo>
                      <a:pt x="776" y="785"/>
                    </a:lnTo>
                    <a:lnTo>
                      <a:pt x="794" y="829"/>
                    </a:lnTo>
                    <a:lnTo>
                      <a:pt x="803" y="865"/>
                    </a:lnTo>
                    <a:lnTo>
                      <a:pt x="812" y="882"/>
                    </a:lnTo>
                    <a:lnTo>
                      <a:pt x="820" y="891"/>
                    </a:lnTo>
                    <a:lnTo>
                      <a:pt x="820" y="891"/>
                    </a:lnTo>
                    <a:lnTo>
                      <a:pt x="865" y="909"/>
                    </a:lnTo>
                    <a:lnTo>
                      <a:pt x="926" y="918"/>
                    </a:lnTo>
                    <a:lnTo>
                      <a:pt x="1094" y="935"/>
                    </a:lnTo>
                    <a:lnTo>
                      <a:pt x="1094" y="935"/>
                    </a:lnTo>
                    <a:lnTo>
                      <a:pt x="1182" y="944"/>
                    </a:lnTo>
                    <a:lnTo>
                      <a:pt x="1279" y="971"/>
                    </a:lnTo>
                    <a:lnTo>
                      <a:pt x="1368" y="988"/>
                    </a:lnTo>
                    <a:lnTo>
                      <a:pt x="1420" y="997"/>
                    </a:lnTo>
                    <a:lnTo>
                      <a:pt x="1420" y="997"/>
                    </a:lnTo>
                    <a:lnTo>
                      <a:pt x="1447" y="988"/>
                    </a:lnTo>
                    <a:lnTo>
                      <a:pt x="1473" y="979"/>
                    </a:lnTo>
                    <a:lnTo>
                      <a:pt x="1526" y="944"/>
                    </a:lnTo>
                    <a:lnTo>
                      <a:pt x="1597" y="918"/>
                    </a:lnTo>
                    <a:lnTo>
                      <a:pt x="1641" y="909"/>
                    </a:lnTo>
                    <a:lnTo>
                      <a:pt x="1685" y="900"/>
                    </a:lnTo>
                    <a:lnTo>
                      <a:pt x="1685" y="900"/>
                    </a:lnTo>
                    <a:lnTo>
                      <a:pt x="1720" y="900"/>
                    </a:lnTo>
                    <a:lnTo>
                      <a:pt x="1765" y="891"/>
                    </a:lnTo>
                    <a:lnTo>
                      <a:pt x="1818" y="865"/>
                    </a:lnTo>
                    <a:lnTo>
                      <a:pt x="1862" y="847"/>
                    </a:lnTo>
                    <a:lnTo>
                      <a:pt x="1888" y="838"/>
                    </a:lnTo>
                    <a:lnTo>
                      <a:pt x="1888" y="838"/>
                    </a:lnTo>
                    <a:lnTo>
                      <a:pt x="1888" y="838"/>
                    </a:lnTo>
                    <a:lnTo>
                      <a:pt x="1888" y="838"/>
                    </a:lnTo>
                    <a:lnTo>
                      <a:pt x="1906" y="785"/>
                    </a:lnTo>
                    <a:lnTo>
                      <a:pt x="1915" y="776"/>
                    </a:lnTo>
                    <a:lnTo>
                      <a:pt x="1932" y="768"/>
                    </a:lnTo>
                    <a:lnTo>
                      <a:pt x="1932" y="768"/>
                    </a:lnTo>
                    <a:lnTo>
                      <a:pt x="1950" y="759"/>
                    </a:lnTo>
                    <a:lnTo>
                      <a:pt x="1959" y="750"/>
                    </a:lnTo>
                    <a:lnTo>
                      <a:pt x="1968" y="715"/>
                    </a:lnTo>
                    <a:lnTo>
                      <a:pt x="1968" y="671"/>
                    </a:lnTo>
                    <a:lnTo>
                      <a:pt x="1976" y="653"/>
                    </a:lnTo>
                    <a:lnTo>
                      <a:pt x="1985" y="635"/>
                    </a:lnTo>
                    <a:lnTo>
                      <a:pt x="1985" y="635"/>
                    </a:lnTo>
                    <a:lnTo>
                      <a:pt x="1994" y="618"/>
                    </a:lnTo>
                    <a:lnTo>
                      <a:pt x="1994" y="600"/>
                    </a:lnTo>
                    <a:lnTo>
                      <a:pt x="1994" y="556"/>
                    </a:lnTo>
                    <a:lnTo>
                      <a:pt x="1994" y="529"/>
                    </a:lnTo>
                    <a:lnTo>
                      <a:pt x="2003" y="521"/>
                    </a:lnTo>
                    <a:lnTo>
                      <a:pt x="2021" y="521"/>
                    </a:lnTo>
                    <a:lnTo>
                      <a:pt x="2021" y="521"/>
                    </a:lnTo>
                    <a:lnTo>
                      <a:pt x="2065" y="521"/>
                    </a:lnTo>
                    <a:lnTo>
                      <a:pt x="2109" y="521"/>
                    </a:lnTo>
                    <a:lnTo>
                      <a:pt x="2126" y="512"/>
                    </a:lnTo>
                    <a:lnTo>
                      <a:pt x="2135" y="494"/>
                    </a:lnTo>
                    <a:lnTo>
                      <a:pt x="2144" y="476"/>
                    </a:lnTo>
                    <a:lnTo>
                      <a:pt x="2153" y="441"/>
                    </a:lnTo>
                    <a:lnTo>
                      <a:pt x="2153" y="441"/>
                    </a:lnTo>
                    <a:lnTo>
                      <a:pt x="2153" y="423"/>
                    </a:lnTo>
                    <a:lnTo>
                      <a:pt x="2162" y="397"/>
                    </a:lnTo>
                    <a:lnTo>
                      <a:pt x="2188" y="362"/>
                    </a:lnTo>
                    <a:lnTo>
                      <a:pt x="2188" y="362"/>
                    </a:lnTo>
                    <a:lnTo>
                      <a:pt x="2144" y="282"/>
                    </a:lnTo>
                    <a:lnTo>
                      <a:pt x="2109" y="203"/>
                    </a:lnTo>
                    <a:lnTo>
                      <a:pt x="2073" y="115"/>
                    </a:lnTo>
                    <a:lnTo>
                      <a:pt x="2073" y="115"/>
                    </a:lnTo>
                    <a:lnTo>
                      <a:pt x="2047" y="123"/>
                    </a:lnTo>
                    <a:lnTo>
                      <a:pt x="1985" y="132"/>
                    </a:lnTo>
                    <a:lnTo>
                      <a:pt x="1950" y="132"/>
                    </a:lnTo>
                    <a:lnTo>
                      <a:pt x="1915" y="132"/>
                    </a:lnTo>
                    <a:lnTo>
                      <a:pt x="1879" y="115"/>
                    </a:lnTo>
                    <a:lnTo>
                      <a:pt x="1844" y="88"/>
                    </a:lnTo>
                    <a:lnTo>
                      <a:pt x="1844" y="88"/>
                    </a:lnTo>
                    <a:lnTo>
                      <a:pt x="1809" y="62"/>
                    </a:lnTo>
                    <a:lnTo>
                      <a:pt x="1773" y="35"/>
                    </a:lnTo>
                    <a:lnTo>
                      <a:pt x="1720" y="18"/>
                    </a:lnTo>
                    <a:lnTo>
                      <a:pt x="1676" y="9"/>
                    </a:lnTo>
                    <a:lnTo>
                      <a:pt x="1606" y="0"/>
                    </a:lnTo>
                    <a:lnTo>
                      <a:pt x="1570" y="0"/>
                    </a:lnTo>
                    <a:lnTo>
                      <a:pt x="1570" y="0"/>
                    </a:lnTo>
                    <a:lnTo>
                      <a:pt x="1553" y="53"/>
                    </a:lnTo>
                    <a:lnTo>
                      <a:pt x="1544" y="97"/>
                    </a:lnTo>
                    <a:lnTo>
                      <a:pt x="1518" y="132"/>
                    </a:lnTo>
                    <a:lnTo>
                      <a:pt x="1518" y="132"/>
                    </a:lnTo>
                    <a:lnTo>
                      <a:pt x="1509" y="150"/>
                    </a:lnTo>
                    <a:lnTo>
                      <a:pt x="1482" y="159"/>
                    </a:lnTo>
                    <a:lnTo>
                      <a:pt x="1420" y="168"/>
                    </a:lnTo>
                    <a:lnTo>
                      <a:pt x="1341" y="168"/>
                    </a:lnTo>
                    <a:lnTo>
                      <a:pt x="1262" y="150"/>
                    </a:lnTo>
                    <a:lnTo>
                      <a:pt x="1262" y="150"/>
                    </a:lnTo>
                    <a:lnTo>
                      <a:pt x="1226" y="176"/>
                    </a:lnTo>
                    <a:lnTo>
                      <a:pt x="1182" y="203"/>
                    </a:lnTo>
                    <a:lnTo>
                      <a:pt x="1129" y="229"/>
                    </a:lnTo>
                    <a:lnTo>
                      <a:pt x="1112" y="247"/>
                    </a:lnTo>
                    <a:lnTo>
                      <a:pt x="1103" y="265"/>
                    </a:lnTo>
                    <a:lnTo>
                      <a:pt x="1103" y="265"/>
                    </a:lnTo>
                    <a:lnTo>
                      <a:pt x="1085" y="282"/>
                    </a:lnTo>
                    <a:lnTo>
                      <a:pt x="1067" y="291"/>
                    </a:lnTo>
                    <a:lnTo>
                      <a:pt x="1015" y="318"/>
                    </a:lnTo>
                    <a:lnTo>
                      <a:pt x="997" y="335"/>
                    </a:lnTo>
                    <a:lnTo>
                      <a:pt x="979" y="362"/>
                    </a:lnTo>
                    <a:lnTo>
                      <a:pt x="970" y="397"/>
                    </a:lnTo>
                    <a:lnTo>
                      <a:pt x="979" y="450"/>
                    </a:lnTo>
                    <a:lnTo>
                      <a:pt x="979" y="450"/>
                    </a:lnTo>
                    <a:lnTo>
                      <a:pt x="997" y="494"/>
                    </a:lnTo>
                    <a:lnTo>
                      <a:pt x="988" y="529"/>
                    </a:lnTo>
                    <a:lnTo>
                      <a:pt x="979" y="547"/>
                    </a:lnTo>
                    <a:lnTo>
                      <a:pt x="962" y="556"/>
                    </a:lnTo>
                    <a:lnTo>
                      <a:pt x="935" y="556"/>
                    </a:lnTo>
                    <a:lnTo>
                      <a:pt x="909" y="547"/>
                    </a:lnTo>
                    <a:lnTo>
                      <a:pt x="865" y="529"/>
                    </a:lnTo>
                    <a:lnTo>
                      <a:pt x="865" y="529"/>
                    </a:lnTo>
                    <a:lnTo>
                      <a:pt x="838" y="529"/>
                    </a:lnTo>
                    <a:lnTo>
                      <a:pt x="803" y="529"/>
                    </a:lnTo>
                    <a:lnTo>
                      <a:pt x="715" y="538"/>
                    </a:lnTo>
                    <a:lnTo>
                      <a:pt x="626" y="556"/>
                    </a:lnTo>
                    <a:lnTo>
                      <a:pt x="591" y="573"/>
                    </a:lnTo>
                    <a:lnTo>
                      <a:pt x="565" y="591"/>
                    </a:lnTo>
                    <a:lnTo>
                      <a:pt x="565" y="591"/>
                    </a:lnTo>
                    <a:lnTo>
                      <a:pt x="538" y="609"/>
                    </a:lnTo>
                    <a:lnTo>
                      <a:pt x="520" y="618"/>
                    </a:lnTo>
                    <a:lnTo>
                      <a:pt x="476" y="626"/>
                    </a:lnTo>
                    <a:lnTo>
                      <a:pt x="432" y="618"/>
                    </a:lnTo>
                    <a:lnTo>
                      <a:pt x="388" y="609"/>
                    </a:lnTo>
                    <a:lnTo>
                      <a:pt x="388" y="609"/>
                    </a:lnTo>
                    <a:lnTo>
                      <a:pt x="344" y="591"/>
                    </a:lnTo>
                    <a:lnTo>
                      <a:pt x="300" y="582"/>
                    </a:lnTo>
                    <a:lnTo>
                      <a:pt x="273" y="591"/>
                    </a:lnTo>
                    <a:lnTo>
                      <a:pt x="247" y="600"/>
                    </a:lnTo>
                    <a:lnTo>
                      <a:pt x="229" y="609"/>
                    </a:lnTo>
                    <a:lnTo>
                      <a:pt x="212" y="635"/>
                    </a:lnTo>
                    <a:lnTo>
                      <a:pt x="212" y="635"/>
                    </a:lnTo>
                    <a:lnTo>
                      <a:pt x="194" y="644"/>
                    </a:lnTo>
                    <a:lnTo>
                      <a:pt x="176" y="653"/>
                    </a:lnTo>
                    <a:lnTo>
                      <a:pt x="159" y="644"/>
                    </a:lnTo>
                    <a:lnTo>
                      <a:pt x="132" y="626"/>
                    </a:lnTo>
                    <a:lnTo>
                      <a:pt x="88" y="600"/>
                    </a:lnTo>
                    <a:lnTo>
                      <a:pt x="62" y="591"/>
                    </a:lnTo>
                    <a:lnTo>
                      <a:pt x="44" y="582"/>
                    </a:lnTo>
                    <a:lnTo>
                      <a:pt x="44" y="582"/>
                    </a:lnTo>
                    <a:lnTo>
                      <a:pt x="17" y="591"/>
                    </a:lnTo>
                    <a:lnTo>
                      <a:pt x="9" y="609"/>
                    </a:lnTo>
                    <a:lnTo>
                      <a:pt x="0" y="653"/>
                    </a:lnTo>
                    <a:lnTo>
                      <a:pt x="9" y="741"/>
                    </a:lnTo>
                    <a:lnTo>
                      <a:pt x="9" y="741"/>
                    </a:lnTo>
                    <a:lnTo>
                      <a:pt x="26" y="768"/>
                    </a:lnTo>
                    <a:lnTo>
                      <a:pt x="62" y="803"/>
                    </a:lnTo>
                    <a:lnTo>
                      <a:pt x="106" y="829"/>
                    </a:lnTo>
                    <a:lnTo>
                      <a:pt x="132" y="829"/>
                    </a:lnTo>
                    <a:lnTo>
                      <a:pt x="159" y="821"/>
                    </a:lnTo>
                  </a:path>
                </a:pathLst>
              </a:custGeom>
              <a:solidFill>
                <a:srgbClr val="72BA64">
                  <a:lumMod val="75000"/>
                </a:srgbClr>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10"/>
              <p:cNvSpPr>
                <a:spLocks noChangeAspect="1" noChangeArrowheads="1"/>
              </p:cNvSpPr>
              <p:nvPr/>
            </p:nvSpPr>
            <p:spPr bwMode="auto">
              <a:xfrm>
                <a:off x="5560867" y="3137721"/>
                <a:ext cx="766016" cy="423874"/>
              </a:xfrm>
              <a:custGeom>
                <a:avLst/>
                <a:gdLst>
                  <a:gd name="T0" fmla="*/ 71 w 1915"/>
                  <a:gd name="T1" fmla="*/ 812 h 1087"/>
                  <a:gd name="T2" fmla="*/ 62 w 1915"/>
                  <a:gd name="T3" fmla="*/ 821 h 1087"/>
                  <a:gd name="T4" fmla="*/ 265 w 1915"/>
                  <a:gd name="T5" fmla="*/ 962 h 1087"/>
                  <a:gd name="T6" fmla="*/ 309 w 1915"/>
                  <a:gd name="T7" fmla="*/ 1006 h 1087"/>
                  <a:gd name="T8" fmla="*/ 371 w 1915"/>
                  <a:gd name="T9" fmla="*/ 1050 h 1087"/>
                  <a:gd name="T10" fmla="*/ 459 w 1915"/>
                  <a:gd name="T11" fmla="*/ 1077 h 1087"/>
                  <a:gd name="T12" fmla="*/ 617 w 1915"/>
                  <a:gd name="T13" fmla="*/ 1077 h 1087"/>
                  <a:gd name="T14" fmla="*/ 846 w 1915"/>
                  <a:gd name="T15" fmla="*/ 1006 h 1087"/>
                  <a:gd name="T16" fmla="*/ 1023 w 1915"/>
                  <a:gd name="T17" fmla="*/ 944 h 1087"/>
                  <a:gd name="T18" fmla="*/ 1155 w 1915"/>
                  <a:gd name="T19" fmla="*/ 989 h 1087"/>
                  <a:gd name="T20" fmla="*/ 1235 w 1915"/>
                  <a:gd name="T21" fmla="*/ 997 h 1087"/>
                  <a:gd name="T22" fmla="*/ 1261 w 1915"/>
                  <a:gd name="T23" fmla="*/ 980 h 1087"/>
                  <a:gd name="T24" fmla="*/ 1358 w 1915"/>
                  <a:gd name="T25" fmla="*/ 927 h 1087"/>
                  <a:gd name="T26" fmla="*/ 1411 w 1915"/>
                  <a:gd name="T27" fmla="*/ 874 h 1087"/>
                  <a:gd name="T28" fmla="*/ 1490 w 1915"/>
                  <a:gd name="T29" fmla="*/ 768 h 1087"/>
                  <a:gd name="T30" fmla="*/ 1640 w 1915"/>
                  <a:gd name="T31" fmla="*/ 494 h 1087"/>
                  <a:gd name="T32" fmla="*/ 1685 w 1915"/>
                  <a:gd name="T33" fmla="*/ 424 h 1087"/>
                  <a:gd name="T34" fmla="*/ 1782 w 1915"/>
                  <a:gd name="T35" fmla="*/ 371 h 1087"/>
                  <a:gd name="T36" fmla="*/ 1879 w 1915"/>
                  <a:gd name="T37" fmla="*/ 300 h 1087"/>
                  <a:gd name="T38" fmla="*/ 1914 w 1915"/>
                  <a:gd name="T39" fmla="*/ 256 h 1087"/>
                  <a:gd name="T40" fmla="*/ 1896 w 1915"/>
                  <a:gd name="T41" fmla="*/ 221 h 1087"/>
                  <a:gd name="T42" fmla="*/ 1861 w 1915"/>
                  <a:gd name="T43" fmla="*/ 203 h 1087"/>
                  <a:gd name="T44" fmla="*/ 1790 w 1915"/>
                  <a:gd name="T45" fmla="*/ 159 h 1087"/>
                  <a:gd name="T46" fmla="*/ 1676 w 1915"/>
                  <a:gd name="T47" fmla="*/ 133 h 1087"/>
                  <a:gd name="T48" fmla="*/ 1605 w 1915"/>
                  <a:gd name="T49" fmla="*/ 97 h 1087"/>
                  <a:gd name="T50" fmla="*/ 1579 w 1915"/>
                  <a:gd name="T51" fmla="*/ 80 h 1087"/>
                  <a:gd name="T52" fmla="*/ 1464 w 1915"/>
                  <a:gd name="T53" fmla="*/ 36 h 1087"/>
                  <a:gd name="T54" fmla="*/ 1332 w 1915"/>
                  <a:gd name="T55" fmla="*/ 0 h 1087"/>
                  <a:gd name="T56" fmla="*/ 1287 w 1915"/>
                  <a:gd name="T57" fmla="*/ 27 h 1087"/>
                  <a:gd name="T58" fmla="*/ 1120 w 1915"/>
                  <a:gd name="T59" fmla="*/ 150 h 1087"/>
                  <a:gd name="T60" fmla="*/ 1058 w 1915"/>
                  <a:gd name="T61" fmla="*/ 186 h 1087"/>
                  <a:gd name="T62" fmla="*/ 979 w 1915"/>
                  <a:gd name="T63" fmla="*/ 186 h 1087"/>
                  <a:gd name="T64" fmla="*/ 829 w 1915"/>
                  <a:gd name="T65" fmla="*/ 221 h 1087"/>
                  <a:gd name="T66" fmla="*/ 749 w 1915"/>
                  <a:gd name="T67" fmla="*/ 256 h 1087"/>
                  <a:gd name="T68" fmla="*/ 740 w 1915"/>
                  <a:gd name="T69" fmla="*/ 283 h 1087"/>
                  <a:gd name="T70" fmla="*/ 740 w 1915"/>
                  <a:gd name="T71" fmla="*/ 291 h 1087"/>
                  <a:gd name="T72" fmla="*/ 687 w 1915"/>
                  <a:gd name="T73" fmla="*/ 318 h 1087"/>
                  <a:gd name="T74" fmla="*/ 573 w 1915"/>
                  <a:gd name="T75" fmla="*/ 336 h 1087"/>
                  <a:gd name="T76" fmla="*/ 441 w 1915"/>
                  <a:gd name="T77" fmla="*/ 318 h 1087"/>
                  <a:gd name="T78" fmla="*/ 344 w 1915"/>
                  <a:gd name="T79" fmla="*/ 283 h 1087"/>
                  <a:gd name="T80" fmla="*/ 300 w 1915"/>
                  <a:gd name="T81" fmla="*/ 230 h 1087"/>
                  <a:gd name="T82" fmla="*/ 274 w 1915"/>
                  <a:gd name="T83" fmla="*/ 265 h 1087"/>
                  <a:gd name="T84" fmla="*/ 265 w 1915"/>
                  <a:gd name="T85" fmla="*/ 309 h 1087"/>
                  <a:gd name="T86" fmla="*/ 256 w 1915"/>
                  <a:gd name="T87" fmla="*/ 344 h 1087"/>
                  <a:gd name="T88" fmla="*/ 238 w 1915"/>
                  <a:gd name="T89" fmla="*/ 380 h 1087"/>
                  <a:gd name="T90" fmla="*/ 177 w 1915"/>
                  <a:gd name="T91" fmla="*/ 389 h 1087"/>
                  <a:gd name="T92" fmla="*/ 133 w 1915"/>
                  <a:gd name="T93" fmla="*/ 389 h 1087"/>
                  <a:gd name="T94" fmla="*/ 106 w 1915"/>
                  <a:gd name="T95" fmla="*/ 397 h 1087"/>
                  <a:gd name="T96" fmla="*/ 106 w 1915"/>
                  <a:gd name="T97" fmla="*/ 468 h 1087"/>
                  <a:gd name="T98" fmla="*/ 97 w 1915"/>
                  <a:gd name="T99" fmla="*/ 503 h 1087"/>
                  <a:gd name="T100" fmla="*/ 88 w 1915"/>
                  <a:gd name="T101" fmla="*/ 521 h 1087"/>
                  <a:gd name="T102" fmla="*/ 80 w 1915"/>
                  <a:gd name="T103" fmla="*/ 583 h 1087"/>
                  <a:gd name="T104" fmla="*/ 62 w 1915"/>
                  <a:gd name="T105" fmla="*/ 627 h 1087"/>
                  <a:gd name="T106" fmla="*/ 44 w 1915"/>
                  <a:gd name="T107" fmla="*/ 636 h 1087"/>
                  <a:gd name="T108" fmla="*/ 18 w 1915"/>
                  <a:gd name="T109" fmla="*/ 653 h 1087"/>
                  <a:gd name="T110" fmla="*/ 0 w 1915"/>
                  <a:gd name="T111" fmla="*/ 706 h 1087"/>
                  <a:gd name="T112" fmla="*/ 44 w 1915"/>
                  <a:gd name="T113" fmla="*/ 768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15" h="1087">
                    <a:moveTo>
                      <a:pt x="71" y="812"/>
                    </a:moveTo>
                    <a:lnTo>
                      <a:pt x="71" y="812"/>
                    </a:lnTo>
                    <a:lnTo>
                      <a:pt x="62" y="821"/>
                    </a:lnTo>
                    <a:lnTo>
                      <a:pt x="62" y="821"/>
                    </a:lnTo>
                    <a:lnTo>
                      <a:pt x="194" y="909"/>
                    </a:lnTo>
                    <a:lnTo>
                      <a:pt x="265" y="962"/>
                    </a:lnTo>
                    <a:lnTo>
                      <a:pt x="309" y="1006"/>
                    </a:lnTo>
                    <a:lnTo>
                      <a:pt x="309" y="1006"/>
                    </a:lnTo>
                    <a:lnTo>
                      <a:pt x="335" y="1033"/>
                    </a:lnTo>
                    <a:lnTo>
                      <a:pt x="371" y="1050"/>
                    </a:lnTo>
                    <a:lnTo>
                      <a:pt x="415" y="1068"/>
                    </a:lnTo>
                    <a:lnTo>
                      <a:pt x="459" y="1077"/>
                    </a:lnTo>
                    <a:lnTo>
                      <a:pt x="546" y="1086"/>
                    </a:lnTo>
                    <a:lnTo>
                      <a:pt x="617" y="1077"/>
                    </a:lnTo>
                    <a:lnTo>
                      <a:pt x="617" y="1077"/>
                    </a:lnTo>
                    <a:lnTo>
                      <a:pt x="846" y="1006"/>
                    </a:lnTo>
                    <a:lnTo>
                      <a:pt x="1023" y="944"/>
                    </a:lnTo>
                    <a:lnTo>
                      <a:pt x="1023" y="944"/>
                    </a:lnTo>
                    <a:lnTo>
                      <a:pt x="1076" y="962"/>
                    </a:lnTo>
                    <a:lnTo>
                      <a:pt x="1155" y="989"/>
                    </a:lnTo>
                    <a:lnTo>
                      <a:pt x="1155" y="989"/>
                    </a:lnTo>
                    <a:lnTo>
                      <a:pt x="1235" y="997"/>
                    </a:lnTo>
                    <a:lnTo>
                      <a:pt x="1235" y="997"/>
                    </a:lnTo>
                    <a:lnTo>
                      <a:pt x="1261" y="980"/>
                    </a:lnTo>
                    <a:lnTo>
                      <a:pt x="1305" y="962"/>
                    </a:lnTo>
                    <a:lnTo>
                      <a:pt x="1358" y="927"/>
                    </a:lnTo>
                    <a:lnTo>
                      <a:pt x="1411" y="874"/>
                    </a:lnTo>
                    <a:lnTo>
                      <a:pt x="1411" y="874"/>
                    </a:lnTo>
                    <a:lnTo>
                      <a:pt x="1455" y="830"/>
                    </a:lnTo>
                    <a:lnTo>
                      <a:pt x="1490" y="768"/>
                    </a:lnTo>
                    <a:lnTo>
                      <a:pt x="1570" y="627"/>
                    </a:lnTo>
                    <a:lnTo>
                      <a:pt x="1640" y="494"/>
                    </a:lnTo>
                    <a:lnTo>
                      <a:pt x="1667" y="450"/>
                    </a:lnTo>
                    <a:lnTo>
                      <a:pt x="1685" y="424"/>
                    </a:lnTo>
                    <a:lnTo>
                      <a:pt x="1685" y="424"/>
                    </a:lnTo>
                    <a:lnTo>
                      <a:pt x="1782" y="371"/>
                    </a:lnTo>
                    <a:lnTo>
                      <a:pt x="1879" y="300"/>
                    </a:lnTo>
                    <a:lnTo>
                      <a:pt x="1879" y="300"/>
                    </a:lnTo>
                    <a:lnTo>
                      <a:pt x="1914" y="274"/>
                    </a:lnTo>
                    <a:lnTo>
                      <a:pt x="1914" y="256"/>
                    </a:lnTo>
                    <a:lnTo>
                      <a:pt x="1914" y="247"/>
                    </a:lnTo>
                    <a:lnTo>
                      <a:pt x="1896" y="221"/>
                    </a:lnTo>
                    <a:lnTo>
                      <a:pt x="1861" y="203"/>
                    </a:lnTo>
                    <a:lnTo>
                      <a:pt x="1861" y="203"/>
                    </a:lnTo>
                    <a:lnTo>
                      <a:pt x="1826" y="186"/>
                    </a:lnTo>
                    <a:lnTo>
                      <a:pt x="1790" y="159"/>
                    </a:lnTo>
                    <a:lnTo>
                      <a:pt x="1790" y="159"/>
                    </a:lnTo>
                    <a:lnTo>
                      <a:pt x="1676" y="133"/>
                    </a:lnTo>
                    <a:lnTo>
                      <a:pt x="1632" y="115"/>
                    </a:lnTo>
                    <a:lnTo>
                      <a:pt x="1605" y="97"/>
                    </a:lnTo>
                    <a:lnTo>
                      <a:pt x="1605" y="97"/>
                    </a:lnTo>
                    <a:lnTo>
                      <a:pt x="1579" y="80"/>
                    </a:lnTo>
                    <a:lnTo>
                      <a:pt x="1543" y="62"/>
                    </a:lnTo>
                    <a:lnTo>
                      <a:pt x="1464" y="36"/>
                    </a:lnTo>
                    <a:lnTo>
                      <a:pt x="1332" y="0"/>
                    </a:lnTo>
                    <a:lnTo>
                      <a:pt x="1332" y="0"/>
                    </a:lnTo>
                    <a:lnTo>
                      <a:pt x="1314" y="9"/>
                    </a:lnTo>
                    <a:lnTo>
                      <a:pt x="1287" y="27"/>
                    </a:lnTo>
                    <a:lnTo>
                      <a:pt x="1208" y="89"/>
                    </a:lnTo>
                    <a:lnTo>
                      <a:pt x="1120" y="150"/>
                    </a:lnTo>
                    <a:lnTo>
                      <a:pt x="1085" y="177"/>
                    </a:lnTo>
                    <a:lnTo>
                      <a:pt x="1058" y="186"/>
                    </a:lnTo>
                    <a:lnTo>
                      <a:pt x="1058" y="186"/>
                    </a:lnTo>
                    <a:lnTo>
                      <a:pt x="979" y="186"/>
                    </a:lnTo>
                    <a:lnTo>
                      <a:pt x="882" y="203"/>
                    </a:lnTo>
                    <a:lnTo>
                      <a:pt x="829" y="221"/>
                    </a:lnTo>
                    <a:lnTo>
                      <a:pt x="784" y="239"/>
                    </a:lnTo>
                    <a:lnTo>
                      <a:pt x="749" y="256"/>
                    </a:lnTo>
                    <a:lnTo>
                      <a:pt x="749" y="265"/>
                    </a:lnTo>
                    <a:lnTo>
                      <a:pt x="740" y="283"/>
                    </a:lnTo>
                    <a:lnTo>
                      <a:pt x="740" y="283"/>
                    </a:lnTo>
                    <a:lnTo>
                      <a:pt x="740" y="291"/>
                    </a:lnTo>
                    <a:lnTo>
                      <a:pt x="732" y="300"/>
                    </a:lnTo>
                    <a:lnTo>
                      <a:pt x="687" y="318"/>
                    </a:lnTo>
                    <a:lnTo>
                      <a:pt x="634" y="327"/>
                    </a:lnTo>
                    <a:lnTo>
                      <a:pt x="573" y="336"/>
                    </a:lnTo>
                    <a:lnTo>
                      <a:pt x="503" y="336"/>
                    </a:lnTo>
                    <a:lnTo>
                      <a:pt x="441" y="318"/>
                    </a:lnTo>
                    <a:lnTo>
                      <a:pt x="380" y="309"/>
                    </a:lnTo>
                    <a:lnTo>
                      <a:pt x="344" y="283"/>
                    </a:lnTo>
                    <a:lnTo>
                      <a:pt x="344" y="283"/>
                    </a:lnTo>
                    <a:lnTo>
                      <a:pt x="300" y="230"/>
                    </a:lnTo>
                    <a:lnTo>
                      <a:pt x="300" y="230"/>
                    </a:lnTo>
                    <a:lnTo>
                      <a:pt x="274" y="265"/>
                    </a:lnTo>
                    <a:lnTo>
                      <a:pt x="265" y="291"/>
                    </a:lnTo>
                    <a:lnTo>
                      <a:pt x="265" y="309"/>
                    </a:lnTo>
                    <a:lnTo>
                      <a:pt x="265" y="309"/>
                    </a:lnTo>
                    <a:lnTo>
                      <a:pt x="256" y="344"/>
                    </a:lnTo>
                    <a:lnTo>
                      <a:pt x="247" y="362"/>
                    </a:lnTo>
                    <a:lnTo>
                      <a:pt x="238" y="380"/>
                    </a:lnTo>
                    <a:lnTo>
                      <a:pt x="221" y="389"/>
                    </a:lnTo>
                    <a:lnTo>
                      <a:pt x="177" y="389"/>
                    </a:lnTo>
                    <a:lnTo>
                      <a:pt x="133" y="389"/>
                    </a:lnTo>
                    <a:lnTo>
                      <a:pt x="133" y="389"/>
                    </a:lnTo>
                    <a:lnTo>
                      <a:pt x="115" y="389"/>
                    </a:lnTo>
                    <a:lnTo>
                      <a:pt x="106" y="397"/>
                    </a:lnTo>
                    <a:lnTo>
                      <a:pt x="106" y="424"/>
                    </a:lnTo>
                    <a:lnTo>
                      <a:pt x="106" y="468"/>
                    </a:lnTo>
                    <a:lnTo>
                      <a:pt x="106" y="486"/>
                    </a:lnTo>
                    <a:lnTo>
                      <a:pt x="97" y="503"/>
                    </a:lnTo>
                    <a:lnTo>
                      <a:pt x="97" y="503"/>
                    </a:lnTo>
                    <a:lnTo>
                      <a:pt x="88" y="521"/>
                    </a:lnTo>
                    <a:lnTo>
                      <a:pt x="80" y="539"/>
                    </a:lnTo>
                    <a:lnTo>
                      <a:pt x="80" y="583"/>
                    </a:lnTo>
                    <a:lnTo>
                      <a:pt x="71" y="618"/>
                    </a:lnTo>
                    <a:lnTo>
                      <a:pt x="62" y="627"/>
                    </a:lnTo>
                    <a:lnTo>
                      <a:pt x="44" y="636"/>
                    </a:lnTo>
                    <a:lnTo>
                      <a:pt x="44" y="636"/>
                    </a:lnTo>
                    <a:lnTo>
                      <a:pt x="27" y="644"/>
                    </a:lnTo>
                    <a:lnTo>
                      <a:pt x="18" y="653"/>
                    </a:lnTo>
                    <a:lnTo>
                      <a:pt x="0" y="706"/>
                    </a:lnTo>
                    <a:lnTo>
                      <a:pt x="0" y="706"/>
                    </a:lnTo>
                    <a:lnTo>
                      <a:pt x="18" y="724"/>
                    </a:lnTo>
                    <a:lnTo>
                      <a:pt x="44" y="768"/>
                    </a:lnTo>
                    <a:lnTo>
                      <a:pt x="71" y="812"/>
                    </a:lnTo>
                  </a:path>
                </a:pathLst>
              </a:custGeom>
              <a:solidFill>
                <a:srgbClr val="92D05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12"/>
              <p:cNvSpPr>
                <a:spLocks noChangeAspect="1" noChangeArrowheads="1"/>
              </p:cNvSpPr>
              <p:nvPr/>
            </p:nvSpPr>
            <p:spPr bwMode="auto">
              <a:xfrm>
                <a:off x="5642058" y="3007299"/>
                <a:ext cx="667175" cy="260845"/>
              </a:xfrm>
              <a:custGeom>
                <a:avLst/>
                <a:gdLst>
                  <a:gd name="T0" fmla="*/ 537 w 1668"/>
                  <a:gd name="T1" fmla="*/ 618 h 672"/>
                  <a:gd name="T2" fmla="*/ 546 w 1668"/>
                  <a:gd name="T3" fmla="*/ 591 h 672"/>
                  <a:gd name="T4" fmla="*/ 626 w 1668"/>
                  <a:gd name="T5" fmla="*/ 556 h 672"/>
                  <a:gd name="T6" fmla="*/ 776 w 1668"/>
                  <a:gd name="T7" fmla="*/ 521 h 672"/>
                  <a:gd name="T8" fmla="*/ 855 w 1668"/>
                  <a:gd name="T9" fmla="*/ 521 h 672"/>
                  <a:gd name="T10" fmla="*/ 917 w 1668"/>
                  <a:gd name="T11" fmla="*/ 485 h 672"/>
                  <a:gd name="T12" fmla="*/ 1084 w 1668"/>
                  <a:gd name="T13" fmla="*/ 362 h 672"/>
                  <a:gd name="T14" fmla="*/ 1129 w 1668"/>
                  <a:gd name="T15" fmla="*/ 335 h 672"/>
                  <a:gd name="T16" fmla="*/ 1261 w 1668"/>
                  <a:gd name="T17" fmla="*/ 371 h 672"/>
                  <a:gd name="T18" fmla="*/ 1376 w 1668"/>
                  <a:gd name="T19" fmla="*/ 415 h 672"/>
                  <a:gd name="T20" fmla="*/ 1402 w 1668"/>
                  <a:gd name="T21" fmla="*/ 432 h 672"/>
                  <a:gd name="T22" fmla="*/ 1473 w 1668"/>
                  <a:gd name="T23" fmla="*/ 468 h 672"/>
                  <a:gd name="T24" fmla="*/ 1587 w 1668"/>
                  <a:gd name="T25" fmla="*/ 494 h 672"/>
                  <a:gd name="T26" fmla="*/ 1534 w 1668"/>
                  <a:gd name="T27" fmla="*/ 415 h 672"/>
                  <a:gd name="T28" fmla="*/ 1526 w 1668"/>
                  <a:gd name="T29" fmla="*/ 388 h 672"/>
                  <a:gd name="T30" fmla="*/ 1543 w 1668"/>
                  <a:gd name="T31" fmla="*/ 344 h 672"/>
                  <a:gd name="T32" fmla="*/ 1623 w 1668"/>
                  <a:gd name="T33" fmla="*/ 212 h 672"/>
                  <a:gd name="T34" fmla="*/ 1658 w 1668"/>
                  <a:gd name="T35" fmla="*/ 176 h 672"/>
                  <a:gd name="T36" fmla="*/ 1667 w 1668"/>
                  <a:gd name="T37" fmla="*/ 168 h 672"/>
                  <a:gd name="T38" fmla="*/ 1517 w 1668"/>
                  <a:gd name="T39" fmla="*/ 132 h 672"/>
                  <a:gd name="T40" fmla="*/ 1490 w 1668"/>
                  <a:gd name="T41" fmla="*/ 124 h 672"/>
                  <a:gd name="T42" fmla="*/ 1393 w 1668"/>
                  <a:gd name="T43" fmla="*/ 79 h 672"/>
                  <a:gd name="T44" fmla="*/ 1234 w 1668"/>
                  <a:gd name="T45" fmla="*/ 62 h 672"/>
                  <a:gd name="T46" fmla="*/ 1199 w 1668"/>
                  <a:gd name="T47" fmla="*/ 62 h 672"/>
                  <a:gd name="T48" fmla="*/ 1120 w 1668"/>
                  <a:gd name="T49" fmla="*/ 44 h 672"/>
                  <a:gd name="T50" fmla="*/ 1040 w 1668"/>
                  <a:gd name="T51" fmla="*/ 35 h 672"/>
                  <a:gd name="T52" fmla="*/ 1014 w 1668"/>
                  <a:gd name="T53" fmla="*/ 44 h 672"/>
                  <a:gd name="T54" fmla="*/ 943 w 1668"/>
                  <a:gd name="T55" fmla="*/ 53 h 672"/>
                  <a:gd name="T56" fmla="*/ 802 w 1668"/>
                  <a:gd name="T57" fmla="*/ 35 h 672"/>
                  <a:gd name="T58" fmla="*/ 758 w 1668"/>
                  <a:gd name="T59" fmla="*/ 18 h 672"/>
                  <a:gd name="T60" fmla="*/ 714 w 1668"/>
                  <a:gd name="T61" fmla="*/ 9 h 672"/>
                  <a:gd name="T62" fmla="*/ 626 w 1668"/>
                  <a:gd name="T63" fmla="*/ 44 h 672"/>
                  <a:gd name="T64" fmla="*/ 581 w 1668"/>
                  <a:gd name="T65" fmla="*/ 35 h 672"/>
                  <a:gd name="T66" fmla="*/ 555 w 1668"/>
                  <a:gd name="T67" fmla="*/ 18 h 672"/>
                  <a:gd name="T68" fmla="*/ 537 w 1668"/>
                  <a:gd name="T69" fmla="*/ 0 h 672"/>
                  <a:gd name="T70" fmla="*/ 405 w 1668"/>
                  <a:gd name="T71" fmla="*/ 97 h 672"/>
                  <a:gd name="T72" fmla="*/ 370 w 1668"/>
                  <a:gd name="T73" fmla="*/ 141 h 672"/>
                  <a:gd name="T74" fmla="*/ 300 w 1668"/>
                  <a:gd name="T75" fmla="*/ 212 h 672"/>
                  <a:gd name="T76" fmla="*/ 230 w 1668"/>
                  <a:gd name="T77" fmla="*/ 256 h 672"/>
                  <a:gd name="T78" fmla="*/ 88 w 1668"/>
                  <a:gd name="T79" fmla="*/ 282 h 672"/>
                  <a:gd name="T80" fmla="*/ 62 w 1668"/>
                  <a:gd name="T81" fmla="*/ 291 h 672"/>
                  <a:gd name="T82" fmla="*/ 0 w 1668"/>
                  <a:gd name="T83" fmla="*/ 379 h 672"/>
                  <a:gd name="T84" fmla="*/ 62 w 1668"/>
                  <a:gd name="T85" fmla="*/ 503 h 672"/>
                  <a:gd name="T86" fmla="*/ 141 w 1668"/>
                  <a:gd name="T87" fmla="*/ 618 h 672"/>
                  <a:gd name="T88" fmla="*/ 177 w 1668"/>
                  <a:gd name="T89" fmla="*/ 644 h 672"/>
                  <a:gd name="T90" fmla="*/ 300 w 1668"/>
                  <a:gd name="T91" fmla="*/ 671 h 672"/>
                  <a:gd name="T92" fmla="*/ 431 w 1668"/>
                  <a:gd name="T93" fmla="*/ 662 h 672"/>
                  <a:gd name="T94" fmla="*/ 529 w 1668"/>
                  <a:gd name="T95" fmla="*/ 635 h 672"/>
                  <a:gd name="T96" fmla="*/ 537 w 1668"/>
                  <a:gd name="T97" fmla="*/ 61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8" h="672">
                    <a:moveTo>
                      <a:pt x="537" y="618"/>
                    </a:moveTo>
                    <a:lnTo>
                      <a:pt x="537" y="618"/>
                    </a:lnTo>
                    <a:lnTo>
                      <a:pt x="546" y="600"/>
                    </a:lnTo>
                    <a:lnTo>
                      <a:pt x="546" y="591"/>
                    </a:lnTo>
                    <a:lnTo>
                      <a:pt x="581" y="574"/>
                    </a:lnTo>
                    <a:lnTo>
                      <a:pt x="626" y="556"/>
                    </a:lnTo>
                    <a:lnTo>
                      <a:pt x="679" y="538"/>
                    </a:lnTo>
                    <a:lnTo>
                      <a:pt x="776" y="521"/>
                    </a:lnTo>
                    <a:lnTo>
                      <a:pt x="855" y="521"/>
                    </a:lnTo>
                    <a:lnTo>
                      <a:pt x="855" y="521"/>
                    </a:lnTo>
                    <a:lnTo>
                      <a:pt x="882" y="512"/>
                    </a:lnTo>
                    <a:lnTo>
                      <a:pt x="917" y="485"/>
                    </a:lnTo>
                    <a:lnTo>
                      <a:pt x="1005" y="424"/>
                    </a:lnTo>
                    <a:lnTo>
                      <a:pt x="1084" y="362"/>
                    </a:lnTo>
                    <a:lnTo>
                      <a:pt x="1111" y="344"/>
                    </a:lnTo>
                    <a:lnTo>
                      <a:pt x="1129" y="335"/>
                    </a:lnTo>
                    <a:lnTo>
                      <a:pt x="1129" y="335"/>
                    </a:lnTo>
                    <a:lnTo>
                      <a:pt x="1261" y="371"/>
                    </a:lnTo>
                    <a:lnTo>
                      <a:pt x="1340" y="397"/>
                    </a:lnTo>
                    <a:lnTo>
                      <a:pt x="1376" y="415"/>
                    </a:lnTo>
                    <a:lnTo>
                      <a:pt x="1402" y="432"/>
                    </a:lnTo>
                    <a:lnTo>
                      <a:pt x="1402" y="432"/>
                    </a:lnTo>
                    <a:lnTo>
                      <a:pt x="1429" y="450"/>
                    </a:lnTo>
                    <a:lnTo>
                      <a:pt x="1473" y="468"/>
                    </a:lnTo>
                    <a:lnTo>
                      <a:pt x="1587" y="494"/>
                    </a:lnTo>
                    <a:lnTo>
                      <a:pt x="1587" y="494"/>
                    </a:lnTo>
                    <a:lnTo>
                      <a:pt x="1543" y="441"/>
                    </a:lnTo>
                    <a:lnTo>
                      <a:pt x="1534" y="415"/>
                    </a:lnTo>
                    <a:lnTo>
                      <a:pt x="1526" y="388"/>
                    </a:lnTo>
                    <a:lnTo>
                      <a:pt x="1526" y="388"/>
                    </a:lnTo>
                    <a:lnTo>
                      <a:pt x="1534" y="371"/>
                    </a:lnTo>
                    <a:lnTo>
                      <a:pt x="1543" y="344"/>
                    </a:lnTo>
                    <a:lnTo>
                      <a:pt x="1579" y="274"/>
                    </a:lnTo>
                    <a:lnTo>
                      <a:pt x="1623" y="212"/>
                    </a:lnTo>
                    <a:lnTo>
                      <a:pt x="1658" y="176"/>
                    </a:lnTo>
                    <a:lnTo>
                      <a:pt x="1658" y="176"/>
                    </a:lnTo>
                    <a:lnTo>
                      <a:pt x="1667" y="168"/>
                    </a:lnTo>
                    <a:lnTo>
                      <a:pt x="1667" y="168"/>
                    </a:lnTo>
                    <a:lnTo>
                      <a:pt x="1552" y="150"/>
                    </a:lnTo>
                    <a:lnTo>
                      <a:pt x="1517" y="132"/>
                    </a:lnTo>
                    <a:lnTo>
                      <a:pt x="1490" y="124"/>
                    </a:lnTo>
                    <a:lnTo>
                      <a:pt x="1490" y="124"/>
                    </a:lnTo>
                    <a:lnTo>
                      <a:pt x="1455" y="97"/>
                    </a:lnTo>
                    <a:lnTo>
                      <a:pt x="1393" y="79"/>
                    </a:lnTo>
                    <a:lnTo>
                      <a:pt x="1314" y="62"/>
                    </a:lnTo>
                    <a:lnTo>
                      <a:pt x="1234" y="62"/>
                    </a:lnTo>
                    <a:lnTo>
                      <a:pt x="1234" y="62"/>
                    </a:lnTo>
                    <a:lnTo>
                      <a:pt x="1199" y="62"/>
                    </a:lnTo>
                    <a:lnTo>
                      <a:pt x="1173" y="62"/>
                    </a:lnTo>
                    <a:lnTo>
                      <a:pt x="1120" y="44"/>
                    </a:lnTo>
                    <a:lnTo>
                      <a:pt x="1067" y="35"/>
                    </a:lnTo>
                    <a:lnTo>
                      <a:pt x="1040" y="35"/>
                    </a:lnTo>
                    <a:lnTo>
                      <a:pt x="1014" y="44"/>
                    </a:lnTo>
                    <a:lnTo>
                      <a:pt x="1014" y="44"/>
                    </a:lnTo>
                    <a:lnTo>
                      <a:pt x="979" y="53"/>
                    </a:lnTo>
                    <a:lnTo>
                      <a:pt x="943" y="53"/>
                    </a:lnTo>
                    <a:lnTo>
                      <a:pt x="873" y="53"/>
                    </a:lnTo>
                    <a:lnTo>
                      <a:pt x="802" y="35"/>
                    </a:lnTo>
                    <a:lnTo>
                      <a:pt x="758" y="18"/>
                    </a:lnTo>
                    <a:lnTo>
                      <a:pt x="758" y="18"/>
                    </a:lnTo>
                    <a:lnTo>
                      <a:pt x="740" y="9"/>
                    </a:lnTo>
                    <a:lnTo>
                      <a:pt x="714" y="9"/>
                    </a:lnTo>
                    <a:lnTo>
                      <a:pt x="679" y="26"/>
                    </a:lnTo>
                    <a:lnTo>
                      <a:pt x="626" y="44"/>
                    </a:lnTo>
                    <a:lnTo>
                      <a:pt x="608" y="44"/>
                    </a:lnTo>
                    <a:lnTo>
                      <a:pt x="581" y="35"/>
                    </a:lnTo>
                    <a:lnTo>
                      <a:pt x="581" y="35"/>
                    </a:lnTo>
                    <a:lnTo>
                      <a:pt x="555" y="18"/>
                    </a:lnTo>
                    <a:lnTo>
                      <a:pt x="537" y="0"/>
                    </a:lnTo>
                    <a:lnTo>
                      <a:pt x="537" y="0"/>
                    </a:lnTo>
                    <a:lnTo>
                      <a:pt x="449" y="62"/>
                    </a:lnTo>
                    <a:lnTo>
                      <a:pt x="405" y="97"/>
                    </a:lnTo>
                    <a:lnTo>
                      <a:pt x="370" y="141"/>
                    </a:lnTo>
                    <a:lnTo>
                      <a:pt x="370" y="141"/>
                    </a:lnTo>
                    <a:lnTo>
                      <a:pt x="334" y="185"/>
                    </a:lnTo>
                    <a:lnTo>
                      <a:pt x="300" y="212"/>
                    </a:lnTo>
                    <a:lnTo>
                      <a:pt x="265" y="238"/>
                    </a:lnTo>
                    <a:lnTo>
                      <a:pt x="230" y="256"/>
                    </a:lnTo>
                    <a:lnTo>
                      <a:pt x="150" y="274"/>
                    </a:lnTo>
                    <a:lnTo>
                      <a:pt x="88" y="282"/>
                    </a:lnTo>
                    <a:lnTo>
                      <a:pt x="88" y="282"/>
                    </a:lnTo>
                    <a:lnTo>
                      <a:pt x="62" y="291"/>
                    </a:lnTo>
                    <a:lnTo>
                      <a:pt x="35" y="318"/>
                    </a:lnTo>
                    <a:lnTo>
                      <a:pt x="0" y="379"/>
                    </a:lnTo>
                    <a:lnTo>
                      <a:pt x="0" y="379"/>
                    </a:lnTo>
                    <a:lnTo>
                      <a:pt x="62" y="503"/>
                    </a:lnTo>
                    <a:lnTo>
                      <a:pt x="97" y="565"/>
                    </a:lnTo>
                    <a:lnTo>
                      <a:pt x="141" y="618"/>
                    </a:lnTo>
                    <a:lnTo>
                      <a:pt x="141" y="618"/>
                    </a:lnTo>
                    <a:lnTo>
                      <a:pt x="177" y="644"/>
                    </a:lnTo>
                    <a:lnTo>
                      <a:pt x="238" y="653"/>
                    </a:lnTo>
                    <a:lnTo>
                      <a:pt x="300" y="671"/>
                    </a:lnTo>
                    <a:lnTo>
                      <a:pt x="370" y="671"/>
                    </a:lnTo>
                    <a:lnTo>
                      <a:pt x="431" y="662"/>
                    </a:lnTo>
                    <a:lnTo>
                      <a:pt x="484" y="653"/>
                    </a:lnTo>
                    <a:lnTo>
                      <a:pt x="529" y="635"/>
                    </a:lnTo>
                    <a:lnTo>
                      <a:pt x="537" y="626"/>
                    </a:lnTo>
                    <a:lnTo>
                      <a:pt x="537" y="618"/>
                    </a:lnTo>
                  </a:path>
                </a:pathLst>
              </a:custGeom>
              <a:solidFill>
                <a:srgbClr val="92D05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19"/>
              <p:cNvSpPr>
                <a:spLocks noChangeAspect="1" noChangeArrowheads="1"/>
              </p:cNvSpPr>
              <p:nvPr/>
            </p:nvSpPr>
            <p:spPr bwMode="auto">
              <a:xfrm>
                <a:off x="6259813" y="3800131"/>
                <a:ext cx="744836" cy="398132"/>
              </a:xfrm>
              <a:custGeom>
                <a:avLst/>
                <a:gdLst>
                  <a:gd name="T0" fmla="*/ 124 w 1863"/>
                  <a:gd name="T1" fmla="*/ 433 h 1025"/>
                  <a:gd name="T2" fmla="*/ 53 w 1863"/>
                  <a:gd name="T3" fmla="*/ 512 h 1025"/>
                  <a:gd name="T4" fmla="*/ 44 w 1863"/>
                  <a:gd name="T5" fmla="*/ 583 h 1025"/>
                  <a:gd name="T6" fmla="*/ 44 w 1863"/>
                  <a:gd name="T7" fmla="*/ 689 h 1025"/>
                  <a:gd name="T8" fmla="*/ 186 w 1863"/>
                  <a:gd name="T9" fmla="*/ 839 h 1025"/>
                  <a:gd name="T10" fmla="*/ 212 w 1863"/>
                  <a:gd name="T11" fmla="*/ 883 h 1025"/>
                  <a:gd name="T12" fmla="*/ 265 w 1863"/>
                  <a:gd name="T13" fmla="*/ 945 h 1025"/>
                  <a:gd name="T14" fmla="*/ 486 w 1863"/>
                  <a:gd name="T15" fmla="*/ 953 h 1025"/>
                  <a:gd name="T16" fmla="*/ 671 w 1863"/>
                  <a:gd name="T17" fmla="*/ 971 h 1025"/>
                  <a:gd name="T18" fmla="*/ 847 w 1863"/>
                  <a:gd name="T19" fmla="*/ 1006 h 1025"/>
                  <a:gd name="T20" fmla="*/ 1033 w 1863"/>
                  <a:gd name="T21" fmla="*/ 1015 h 1025"/>
                  <a:gd name="T22" fmla="*/ 1103 w 1863"/>
                  <a:gd name="T23" fmla="*/ 962 h 1025"/>
                  <a:gd name="T24" fmla="*/ 1095 w 1863"/>
                  <a:gd name="T25" fmla="*/ 936 h 1025"/>
                  <a:gd name="T26" fmla="*/ 1192 w 1863"/>
                  <a:gd name="T27" fmla="*/ 892 h 1025"/>
                  <a:gd name="T28" fmla="*/ 1227 w 1863"/>
                  <a:gd name="T29" fmla="*/ 830 h 1025"/>
                  <a:gd name="T30" fmla="*/ 1236 w 1863"/>
                  <a:gd name="T31" fmla="*/ 803 h 1025"/>
                  <a:gd name="T32" fmla="*/ 1465 w 1863"/>
                  <a:gd name="T33" fmla="*/ 786 h 1025"/>
                  <a:gd name="T34" fmla="*/ 1545 w 1863"/>
                  <a:gd name="T35" fmla="*/ 803 h 1025"/>
                  <a:gd name="T36" fmla="*/ 1633 w 1863"/>
                  <a:gd name="T37" fmla="*/ 795 h 1025"/>
                  <a:gd name="T38" fmla="*/ 1642 w 1863"/>
                  <a:gd name="T39" fmla="*/ 733 h 1025"/>
                  <a:gd name="T40" fmla="*/ 1624 w 1863"/>
                  <a:gd name="T41" fmla="*/ 706 h 1025"/>
                  <a:gd name="T42" fmla="*/ 1545 w 1863"/>
                  <a:gd name="T43" fmla="*/ 600 h 1025"/>
                  <a:gd name="T44" fmla="*/ 1545 w 1863"/>
                  <a:gd name="T45" fmla="*/ 494 h 1025"/>
                  <a:gd name="T46" fmla="*/ 1580 w 1863"/>
                  <a:gd name="T47" fmla="*/ 468 h 1025"/>
                  <a:gd name="T48" fmla="*/ 1730 w 1863"/>
                  <a:gd name="T49" fmla="*/ 283 h 1025"/>
                  <a:gd name="T50" fmla="*/ 1800 w 1863"/>
                  <a:gd name="T51" fmla="*/ 230 h 1025"/>
                  <a:gd name="T52" fmla="*/ 1853 w 1863"/>
                  <a:gd name="T53" fmla="*/ 186 h 1025"/>
                  <a:gd name="T54" fmla="*/ 1739 w 1863"/>
                  <a:gd name="T55" fmla="*/ 124 h 1025"/>
                  <a:gd name="T56" fmla="*/ 1677 w 1863"/>
                  <a:gd name="T57" fmla="*/ 80 h 1025"/>
                  <a:gd name="T58" fmla="*/ 1580 w 1863"/>
                  <a:gd name="T59" fmla="*/ 36 h 1025"/>
                  <a:gd name="T60" fmla="*/ 1368 w 1863"/>
                  <a:gd name="T61" fmla="*/ 9 h 1025"/>
                  <a:gd name="T62" fmla="*/ 1121 w 1863"/>
                  <a:gd name="T63" fmla="*/ 53 h 1025"/>
                  <a:gd name="T64" fmla="*/ 1042 w 1863"/>
                  <a:gd name="T65" fmla="*/ 115 h 1025"/>
                  <a:gd name="T66" fmla="*/ 874 w 1863"/>
                  <a:gd name="T67" fmla="*/ 159 h 1025"/>
                  <a:gd name="T68" fmla="*/ 618 w 1863"/>
                  <a:gd name="T69" fmla="*/ 150 h 1025"/>
                  <a:gd name="T70" fmla="*/ 494 w 1863"/>
                  <a:gd name="T71" fmla="*/ 150 h 1025"/>
                  <a:gd name="T72" fmla="*/ 247 w 1863"/>
                  <a:gd name="T73" fmla="*/ 115 h 1025"/>
                  <a:gd name="T74" fmla="*/ 212 w 1863"/>
                  <a:gd name="T75" fmla="*/ 106 h 1025"/>
                  <a:gd name="T76" fmla="*/ 106 w 1863"/>
                  <a:gd name="T77" fmla="*/ 9 h 1025"/>
                  <a:gd name="T78" fmla="*/ 71 w 1863"/>
                  <a:gd name="T79" fmla="*/ 18 h 1025"/>
                  <a:gd name="T80" fmla="*/ 36 w 1863"/>
                  <a:gd name="T81" fmla="*/ 44 h 1025"/>
                  <a:gd name="T82" fmla="*/ 0 w 1863"/>
                  <a:gd name="T83" fmla="*/ 124 h 1025"/>
                  <a:gd name="T84" fmla="*/ 27 w 1863"/>
                  <a:gd name="T85" fmla="*/ 212 h 1025"/>
                  <a:gd name="T86" fmla="*/ 106 w 1863"/>
                  <a:gd name="T87" fmla="*/ 292 h 1025"/>
                  <a:gd name="T88" fmla="*/ 159 w 1863"/>
                  <a:gd name="T89" fmla="*/ 40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3" h="1025">
                    <a:moveTo>
                      <a:pt x="142" y="424"/>
                    </a:moveTo>
                    <a:lnTo>
                      <a:pt x="142" y="424"/>
                    </a:lnTo>
                    <a:lnTo>
                      <a:pt x="124" y="433"/>
                    </a:lnTo>
                    <a:lnTo>
                      <a:pt x="106" y="442"/>
                    </a:lnTo>
                    <a:lnTo>
                      <a:pt x="71" y="468"/>
                    </a:lnTo>
                    <a:lnTo>
                      <a:pt x="53" y="512"/>
                    </a:lnTo>
                    <a:lnTo>
                      <a:pt x="44" y="547"/>
                    </a:lnTo>
                    <a:lnTo>
                      <a:pt x="44" y="547"/>
                    </a:lnTo>
                    <a:lnTo>
                      <a:pt x="44" y="583"/>
                    </a:lnTo>
                    <a:lnTo>
                      <a:pt x="36" y="627"/>
                    </a:lnTo>
                    <a:lnTo>
                      <a:pt x="36" y="662"/>
                    </a:lnTo>
                    <a:lnTo>
                      <a:pt x="44" y="689"/>
                    </a:lnTo>
                    <a:lnTo>
                      <a:pt x="44" y="689"/>
                    </a:lnTo>
                    <a:lnTo>
                      <a:pt x="133" y="777"/>
                    </a:lnTo>
                    <a:lnTo>
                      <a:pt x="186" y="839"/>
                    </a:lnTo>
                    <a:lnTo>
                      <a:pt x="203" y="865"/>
                    </a:lnTo>
                    <a:lnTo>
                      <a:pt x="212" y="883"/>
                    </a:lnTo>
                    <a:lnTo>
                      <a:pt x="212" y="883"/>
                    </a:lnTo>
                    <a:lnTo>
                      <a:pt x="221" y="900"/>
                    </a:lnTo>
                    <a:lnTo>
                      <a:pt x="239" y="927"/>
                    </a:lnTo>
                    <a:lnTo>
                      <a:pt x="265" y="945"/>
                    </a:lnTo>
                    <a:lnTo>
                      <a:pt x="265" y="962"/>
                    </a:lnTo>
                    <a:lnTo>
                      <a:pt x="265" y="962"/>
                    </a:lnTo>
                    <a:lnTo>
                      <a:pt x="486" y="953"/>
                    </a:lnTo>
                    <a:lnTo>
                      <a:pt x="600" y="953"/>
                    </a:lnTo>
                    <a:lnTo>
                      <a:pt x="636" y="962"/>
                    </a:lnTo>
                    <a:lnTo>
                      <a:pt x="671" y="971"/>
                    </a:lnTo>
                    <a:lnTo>
                      <a:pt x="671" y="971"/>
                    </a:lnTo>
                    <a:lnTo>
                      <a:pt x="742" y="989"/>
                    </a:lnTo>
                    <a:lnTo>
                      <a:pt x="847" y="1006"/>
                    </a:lnTo>
                    <a:lnTo>
                      <a:pt x="980" y="1024"/>
                    </a:lnTo>
                    <a:lnTo>
                      <a:pt x="980" y="1024"/>
                    </a:lnTo>
                    <a:lnTo>
                      <a:pt x="1033" y="1015"/>
                    </a:lnTo>
                    <a:lnTo>
                      <a:pt x="1077" y="1006"/>
                    </a:lnTo>
                    <a:lnTo>
                      <a:pt x="1095" y="980"/>
                    </a:lnTo>
                    <a:lnTo>
                      <a:pt x="1103" y="962"/>
                    </a:lnTo>
                    <a:lnTo>
                      <a:pt x="1095" y="953"/>
                    </a:lnTo>
                    <a:lnTo>
                      <a:pt x="1095" y="953"/>
                    </a:lnTo>
                    <a:lnTo>
                      <a:pt x="1095" y="936"/>
                    </a:lnTo>
                    <a:lnTo>
                      <a:pt x="1103" y="927"/>
                    </a:lnTo>
                    <a:lnTo>
                      <a:pt x="1139" y="900"/>
                    </a:lnTo>
                    <a:lnTo>
                      <a:pt x="1192" y="892"/>
                    </a:lnTo>
                    <a:lnTo>
                      <a:pt x="1245" y="883"/>
                    </a:lnTo>
                    <a:lnTo>
                      <a:pt x="1245" y="883"/>
                    </a:lnTo>
                    <a:lnTo>
                      <a:pt x="1227" y="830"/>
                    </a:lnTo>
                    <a:lnTo>
                      <a:pt x="1227" y="812"/>
                    </a:lnTo>
                    <a:lnTo>
                      <a:pt x="1236" y="803"/>
                    </a:lnTo>
                    <a:lnTo>
                      <a:pt x="1236" y="803"/>
                    </a:lnTo>
                    <a:lnTo>
                      <a:pt x="1289" y="786"/>
                    </a:lnTo>
                    <a:lnTo>
                      <a:pt x="1368" y="777"/>
                    </a:lnTo>
                    <a:lnTo>
                      <a:pt x="1465" y="786"/>
                    </a:lnTo>
                    <a:lnTo>
                      <a:pt x="1509" y="786"/>
                    </a:lnTo>
                    <a:lnTo>
                      <a:pt x="1545" y="803"/>
                    </a:lnTo>
                    <a:lnTo>
                      <a:pt x="1545" y="803"/>
                    </a:lnTo>
                    <a:lnTo>
                      <a:pt x="1571" y="812"/>
                    </a:lnTo>
                    <a:lnTo>
                      <a:pt x="1606" y="803"/>
                    </a:lnTo>
                    <a:lnTo>
                      <a:pt x="1633" y="795"/>
                    </a:lnTo>
                    <a:lnTo>
                      <a:pt x="1659" y="777"/>
                    </a:lnTo>
                    <a:lnTo>
                      <a:pt x="1659" y="777"/>
                    </a:lnTo>
                    <a:lnTo>
                      <a:pt x="1642" y="733"/>
                    </a:lnTo>
                    <a:lnTo>
                      <a:pt x="1633" y="715"/>
                    </a:lnTo>
                    <a:lnTo>
                      <a:pt x="1624" y="706"/>
                    </a:lnTo>
                    <a:lnTo>
                      <a:pt x="1624" y="706"/>
                    </a:lnTo>
                    <a:lnTo>
                      <a:pt x="1597" y="697"/>
                    </a:lnTo>
                    <a:lnTo>
                      <a:pt x="1580" y="671"/>
                    </a:lnTo>
                    <a:lnTo>
                      <a:pt x="1545" y="600"/>
                    </a:lnTo>
                    <a:lnTo>
                      <a:pt x="1536" y="556"/>
                    </a:lnTo>
                    <a:lnTo>
                      <a:pt x="1536" y="521"/>
                    </a:lnTo>
                    <a:lnTo>
                      <a:pt x="1545" y="494"/>
                    </a:lnTo>
                    <a:lnTo>
                      <a:pt x="1562" y="486"/>
                    </a:lnTo>
                    <a:lnTo>
                      <a:pt x="1562" y="486"/>
                    </a:lnTo>
                    <a:lnTo>
                      <a:pt x="1580" y="468"/>
                    </a:lnTo>
                    <a:lnTo>
                      <a:pt x="1606" y="442"/>
                    </a:lnTo>
                    <a:lnTo>
                      <a:pt x="1668" y="362"/>
                    </a:lnTo>
                    <a:lnTo>
                      <a:pt x="1730" y="283"/>
                    </a:lnTo>
                    <a:lnTo>
                      <a:pt x="1765" y="247"/>
                    </a:lnTo>
                    <a:lnTo>
                      <a:pt x="1800" y="230"/>
                    </a:lnTo>
                    <a:lnTo>
                      <a:pt x="1800" y="230"/>
                    </a:lnTo>
                    <a:lnTo>
                      <a:pt x="1818" y="221"/>
                    </a:lnTo>
                    <a:lnTo>
                      <a:pt x="1836" y="203"/>
                    </a:lnTo>
                    <a:lnTo>
                      <a:pt x="1853" y="186"/>
                    </a:lnTo>
                    <a:lnTo>
                      <a:pt x="1862" y="168"/>
                    </a:lnTo>
                    <a:lnTo>
                      <a:pt x="1862" y="168"/>
                    </a:lnTo>
                    <a:lnTo>
                      <a:pt x="1739" y="124"/>
                    </a:lnTo>
                    <a:lnTo>
                      <a:pt x="1703" y="97"/>
                    </a:lnTo>
                    <a:lnTo>
                      <a:pt x="1677" y="80"/>
                    </a:lnTo>
                    <a:lnTo>
                      <a:pt x="1677" y="80"/>
                    </a:lnTo>
                    <a:lnTo>
                      <a:pt x="1659" y="62"/>
                    </a:lnTo>
                    <a:lnTo>
                      <a:pt x="1642" y="53"/>
                    </a:lnTo>
                    <a:lnTo>
                      <a:pt x="1580" y="36"/>
                    </a:lnTo>
                    <a:lnTo>
                      <a:pt x="1439" y="9"/>
                    </a:lnTo>
                    <a:lnTo>
                      <a:pt x="1439" y="9"/>
                    </a:lnTo>
                    <a:lnTo>
                      <a:pt x="1368" y="9"/>
                    </a:lnTo>
                    <a:lnTo>
                      <a:pt x="1262" y="18"/>
                    </a:lnTo>
                    <a:lnTo>
                      <a:pt x="1156" y="36"/>
                    </a:lnTo>
                    <a:lnTo>
                      <a:pt x="1121" y="53"/>
                    </a:lnTo>
                    <a:lnTo>
                      <a:pt x="1086" y="71"/>
                    </a:lnTo>
                    <a:lnTo>
                      <a:pt x="1086" y="71"/>
                    </a:lnTo>
                    <a:lnTo>
                      <a:pt x="1042" y="115"/>
                    </a:lnTo>
                    <a:lnTo>
                      <a:pt x="989" y="142"/>
                    </a:lnTo>
                    <a:lnTo>
                      <a:pt x="936" y="159"/>
                    </a:lnTo>
                    <a:lnTo>
                      <a:pt x="874" y="159"/>
                    </a:lnTo>
                    <a:lnTo>
                      <a:pt x="874" y="159"/>
                    </a:lnTo>
                    <a:lnTo>
                      <a:pt x="706" y="150"/>
                    </a:lnTo>
                    <a:lnTo>
                      <a:pt x="618" y="150"/>
                    </a:lnTo>
                    <a:lnTo>
                      <a:pt x="565" y="150"/>
                    </a:lnTo>
                    <a:lnTo>
                      <a:pt x="565" y="150"/>
                    </a:lnTo>
                    <a:lnTo>
                      <a:pt x="494" y="150"/>
                    </a:lnTo>
                    <a:lnTo>
                      <a:pt x="397" y="133"/>
                    </a:lnTo>
                    <a:lnTo>
                      <a:pt x="300" y="115"/>
                    </a:lnTo>
                    <a:lnTo>
                      <a:pt x="247" y="115"/>
                    </a:lnTo>
                    <a:lnTo>
                      <a:pt x="247" y="115"/>
                    </a:lnTo>
                    <a:lnTo>
                      <a:pt x="230" y="115"/>
                    </a:lnTo>
                    <a:lnTo>
                      <a:pt x="212" y="106"/>
                    </a:lnTo>
                    <a:lnTo>
                      <a:pt x="177" y="62"/>
                    </a:lnTo>
                    <a:lnTo>
                      <a:pt x="133" y="27"/>
                    </a:lnTo>
                    <a:lnTo>
                      <a:pt x="106" y="9"/>
                    </a:lnTo>
                    <a:lnTo>
                      <a:pt x="80" y="0"/>
                    </a:lnTo>
                    <a:lnTo>
                      <a:pt x="80" y="0"/>
                    </a:lnTo>
                    <a:lnTo>
                      <a:pt x="71" y="18"/>
                    </a:lnTo>
                    <a:lnTo>
                      <a:pt x="53" y="27"/>
                    </a:lnTo>
                    <a:lnTo>
                      <a:pt x="53" y="27"/>
                    </a:lnTo>
                    <a:lnTo>
                      <a:pt x="36" y="44"/>
                    </a:lnTo>
                    <a:lnTo>
                      <a:pt x="18" y="71"/>
                    </a:lnTo>
                    <a:lnTo>
                      <a:pt x="9" y="97"/>
                    </a:lnTo>
                    <a:lnTo>
                      <a:pt x="0" y="124"/>
                    </a:lnTo>
                    <a:lnTo>
                      <a:pt x="9" y="150"/>
                    </a:lnTo>
                    <a:lnTo>
                      <a:pt x="18" y="186"/>
                    </a:lnTo>
                    <a:lnTo>
                      <a:pt x="27" y="212"/>
                    </a:lnTo>
                    <a:lnTo>
                      <a:pt x="53" y="230"/>
                    </a:lnTo>
                    <a:lnTo>
                      <a:pt x="53" y="230"/>
                    </a:lnTo>
                    <a:lnTo>
                      <a:pt x="106" y="292"/>
                    </a:lnTo>
                    <a:lnTo>
                      <a:pt x="142" y="353"/>
                    </a:lnTo>
                    <a:lnTo>
                      <a:pt x="159" y="380"/>
                    </a:lnTo>
                    <a:lnTo>
                      <a:pt x="159" y="406"/>
                    </a:lnTo>
                    <a:lnTo>
                      <a:pt x="159" y="415"/>
                    </a:lnTo>
                    <a:lnTo>
                      <a:pt x="142" y="424"/>
                    </a:lnTo>
                  </a:path>
                </a:pathLst>
              </a:custGeom>
              <a:solidFill>
                <a:srgbClr val="72BA64">
                  <a:lumMod val="75000"/>
                </a:srgbClr>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20"/>
              <p:cNvSpPr>
                <a:spLocks noChangeAspect="1" noChangeArrowheads="1"/>
              </p:cNvSpPr>
              <p:nvPr/>
            </p:nvSpPr>
            <p:spPr bwMode="auto">
              <a:xfrm>
                <a:off x="6048011" y="4047247"/>
                <a:ext cx="317702" cy="223091"/>
              </a:xfrm>
              <a:custGeom>
                <a:avLst/>
                <a:gdLst>
                  <a:gd name="T0" fmla="*/ 176 w 795"/>
                  <a:gd name="T1" fmla="*/ 573 h 574"/>
                  <a:gd name="T2" fmla="*/ 185 w 795"/>
                  <a:gd name="T3" fmla="*/ 564 h 574"/>
                  <a:gd name="T4" fmla="*/ 194 w 795"/>
                  <a:gd name="T5" fmla="*/ 564 h 574"/>
                  <a:gd name="T6" fmla="*/ 212 w 795"/>
                  <a:gd name="T7" fmla="*/ 564 h 574"/>
                  <a:gd name="T8" fmla="*/ 212 w 795"/>
                  <a:gd name="T9" fmla="*/ 564 h 574"/>
                  <a:gd name="T10" fmla="*/ 309 w 795"/>
                  <a:gd name="T11" fmla="*/ 564 h 574"/>
                  <a:gd name="T12" fmla="*/ 309 w 795"/>
                  <a:gd name="T13" fmla="*/ 564 h 574"/>
                  <a:gd name="T14" fmla="*/ 335 w 795"/>
                  <a:gd name="T15" fmla="*/ 556 h 574"/>
                  <a:gd name="T16" fmla="*/ 344 w 795"/>
                  <a:gd name="T17" fmla="*/ 556 h 574"/>
                  <a:gd name="T18" fmla="*/ 379 w 795"/>
                  <a:gd name="T19" fmla="*/ 556 h 574"/>
                  <a:gd name="T20" fmla="*/ 406 w 795"/>
                  <a:gd name="T21" fmla="*/ 547 h 574"/>
                  <a:gd name="T22" fmla="*/ 459 w 795"/>
                  <a:gd name="T23" fmla="*/ 494 h 574"/>
                  <a:gd name="T24" fmla="*/ 503 w 795"/>
                  <a:gd name="T25" fmla="*/ 467 h 574"/>
                  <a:gd name="T26" fmla="*/ 512 w 795"/>
                  <a:gd name="T27" fmla="*/ 467 h 574"/>
                  <a:gd name="T28" fmla="*/ 573 w 795"/>
                  <a:gd name="T29" fmla="*/ 459 h 574"/>
                  <a:gd name="T30" fmla="*/ 741 w 795"/>
                  <a:gd name="T31" fmla="*/ 379 h 574"/>
                  <a:gd name="T32" fmla="*/ 794 w 795"/>
                  <a:gd name="T33" fmla="*/ 344 h 574"/>
                  <a:gd name="T34" fmla="*/ 794 w 795"/>
                  <a:gd name="T35" fmla="*/ 326 h 574"/>
                  <a:gd name="T36" fmla="*/ 794 w 795"/>
                  <a:gd name="T37" fmla="*/ 309 h 574"/>
                  <a:gd name="T38" fmla="*/ 750 w 795"/>
                  <a:gd name="T39" fmla="*/ 264 h 574"/>
                  <a:gd name="T40" fmla="*/ 741 w 795"/>
                  <a:gd name="T41" fmla="*/ 247 h 574"/>
                  <a:gd name="T42" fmla="*/ 715 w 795"/>
                  <a:gd name="T43" fmla="*/ 203 h 574"/>
                  <a:gd name="T44" fmla="*/ 573 w 795"/>
                  <a:gd name="T45" fmla="*/ 53 h 574"/>
                  <a:gd name="T46" fmla="*/ 565 w 795"/>
                  <a:gd name="T47" fmla="*/ 35 h 574"/>
                  <a:gd name="T48" fmla="*/ 565 w 795"/>
                  <a:gd name="T49" fmla="*/ 26 h 574"/>
                  <a:gd name="T50" fmla="*/ 565 w 795"/>
                  <a:gd name="T51" fmla="*/ 0 h 574"/>
                  <a:gd name="T52" fmla="*/ 238 w 795"/>
                  <a:gd name="T53" fmla="*/ 53 h 574"/>
                  <a:gd name="T54" fmla="*/ 53 w 795"/>
                  <a:gd name="T55" fmla="*/ 88 h 574"/>
                  <a:gd name="T56" fmla="*/ 35 w 795"/>
                  <a:gd name="T57" fmla="*/ 79 h 574"/>
                  <a:gd name="T58" fmla="*/ 0 w 795"/>
                  <a:gd name="T59" fmla="*/ 247 h 574"/>
                  <a:gd name="T60" fmla="*/ 9 w 795"/>
                  <a:gd name="T61" fmla="*/ 388 h 574"/>
                  <a:gd name="T62" fmla="*/ 26 w 795"/>
                  <a:gd name="T63" fmla="*/ 432 h 574"/>
                  <a:gd name="T64" fmla="*/ 115 w 795"/>
                  <a:gd name="T65" fmla="*/ 52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5" h="574">
                    <a:moveTo>
                      <a:pt x="176" y="573"/>
                    </a:moveTo>
                    <a:lnTo>
                      <a:pt x="176" y="573"/>
                    </a:lnTo>
                    <a:lnTo>
                      <a:pt x="176" y="573"/>
                    </a:lnTo>
                    <a:lnTo>
                      <a:pt x="185" y="564"/>
                    </a:lnTo>
                    <a:lnTo>
                      <a:pt x="185" y="564"/>
                    </a:lnTo>
                    <a:lnTo>
                      <a:pt x="194" y="564"/>
                    </a:lnTo>
                    <a:lnTo>
                      <a:pt x="194" y="564"/>
                    </a:lnTo>
                    <a:lnTo>
                      <a:pt x="212" y="564"/>
                    </a:lnTo>
                    <a:lnTo>
                      <a:pt x="212" y="564"/>
                    </a:lnTo>
                    <a:lnTo>
                      <a:pt x="212" y="564"/>
                    </a:lnTo>
                    <a:lnTo>
                      <a:pt x="212" y="564"/>
                    </a:lnTo>
                    <a:lnTo>
                      <a:pt x="309" y="564"/>
                    </a:lnTo>
                    <a:lnTo>
                      <a:pt x="309" y="564"/>
                    </a:lnTo>
                    <a:lnTo>
                      <a:pt x="309" y="564"/>
                    </a:lnTo>
                    <a:lnTo>
                      <a:pt x="309" y="564"/>
                    </a:lnTo>
                    <a:lnTo>
                      <a:pt x="335" y="556"/>
                    </a:lnTo>
                    <a:lnTo>
                      <a:pt x="335" y="556"/>
                    </a:lnTo>
                    <a:lnTo>
                      <a:pt x="344" y="556"/>
                    </a:lnTo>
                    <a:lnTo>
                      <a:pt x="344" y="556"/>
                    </a:lnTo>
                    <a:lnTo>
                      <a:pt x="379" y="556"/>
                    </a:lnTo>
                    <a:lnTo>
                      <a:pt x="379" y="556"/>
                    </a:lnTo>
                    <a:lnTo>
                      <a:pt x="406" y="547"/>
                    </a:lnTo>
                    <a:lnTo>
                      <a:pt x="423" y="529"/>
                    </a:lnTo>
                    <a:lnTo>
                      <a:pt x="459" y="494"/>
                    </a:lnTo>
                    <a:lnTo>
                      <a:pt x="485" y="467"/>
                    </a:lnTo>
                    <a:lnTo>
                      <a:pt x="503" y="467"/>
                    </a:lnTo>
                    <a:lnTo>
                      <a:pt x="512" y="467"/>
                    </a:lnTo>
                    <a:lnTo>
                      <a:pt x="512" y="467"/>
                    </a:lnTo>
                    <a:lnTo>
                      <a:pt x="538" y="467"/>
                    </a:lnTo>
                    <a:lnTo>
                      <a:pt x="573" y="459"/>
                    </a:lnTo>
                    <a:lnTo>
                      <a:pt x="662" y="423"/>
                    </a:lnTo>
                    <a:lnTo>
                      <a:pt x="741" y="379"/>
                    </a:lnTo>
                    <a:lnTo>
                      <a:pt x="776" y="361"/>
                    </a:lnTo>
                    <a:lnTo>
                      <a:pt x="794" y="344"/>
                    </a:lnTo>
                    <a:lnTo>
                      <a:pt x="794" y="344"/>
                    </a:lnTo>
                    <a:lnTo>
                      <a:pt x="794" y="326"/>
                    </a:lnTo>
                    <a:lnTo>
                      <a:pt x="794" y="326"/>
                    </a:lnTo>
                    <a:lnTo>
                      <a:pt x="794" y="309"/>
                    </a:lnTo>
                    <a:lnTo>
                      <a:pt x="768" y="291"/>
                    </a:lnTo>
                    <a:lnTo>
                      <a:pt x="750" y="264"/>
                    </a:lnTo>
                    <a:lnTo>
                      <a:pt x="741" y="247"/>
                    </a:lnTo>
                    <a:lnTo>
                      <a:pt x="741" y="247"/>
                    </a:lnTo>
                    <a:lnTo>
                      <a:pt x="732" y="229"/>
                    </a:lnTo>
                    <a:lnTo>
                      <a:pt x="715" y="203"/>
                    </a:lnTo>
                    <a:lnTo>
                      <a:pt x="662" y="141"/>
                    </a:lnTo>
                    <a:lnTo>
                      <a:pt x="573" y="53"/>
                    </a:lnTo>
                    <a:lnTo>
                      <a:pt x="573" y="53"/>
                    </a:lnTo>
                    <a:lnTo>
                      <a:pt x="565" y="35"/>
                    </a:lnTo>
                    <a:lnTo>
                      <a:pt x="565" y="35"/>
                    </a:lnTo>
                    <a:lnTo>
                      <a:pt x="565" y="26"/>
                    </a:lnTo>
                    <a:lnTo>
                      <a:pt x="565" y="26"/>
                    </a:lnTo>
                    <a:lnTo>
                      <a:pt x="565" y="0"/>
                    </a:lnTo>
                    <a:lnTo>
                      <a:pt x="565" y="0"/>
                    </a:lnTo>
                    <a:lnTo>
                      <a:pt x="238" y="53"/>
                    </a:lnTo>
                    <a:lnTo>
                      <a:pt x="53" y="88"/>
                    </a:lnTo>
                    <a:lnTo>
                      <a:pt x="53" y="88"/>
                    </a:lnTo>
                    <a:lnTo>
                      <a:pt x="35" y="79"/>
                    </a:lnTo>
                    <a:lnTo>
                      <a:pt x="35" y="79"/>
                    </a:lnTo>
                    <a:lnTo>
                      <a:pt x="18" y="159"/>
                    </a:lnTo>
                    <a:lnTo>
                      <a:pt x="0" y="247"/>
                    </a:lnTo>
                    <a:lnTo>
                      <a:pt x="0" y="326"/>
                    </a:lnTo>
                    <a:lnTo>
                      <a:pt x="9" y="388"/>
                    </a:lnTo>
                    <a:lnTo>
                      <a:pt x="9" y="388"/>
                    </a:lnTo>
                    <a:lnTo>
                      <a:pt x="26" y="432"/>
                    </a:lnTo>
                    <a:lnTo>
                      <a:pt x="62" y="476"/>
                    </a:lnTo>
                    <a:lnTo>
                      <a:pt x="115" y="520"/>
                    </a:lnTo>
                    <a:lnTo>
                      <a:pt x="176" y="573"/>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4" name="Freeform 30"/>
              <p:cNvSpPr>
                <a:spLocks noChangeAspect="1" noChangeArrowheads="1"/>
              </p:cNvSpPr>
              <p:nvPr/>
            </p:nvSpPr>
            <p:spPr bwMode="auto">
              <a:xfrm>
                <a:off x="6012711" y="4143348"/>
                <a:ext cx="751896" cy="918107"/>
              </a:xfrm>
              <a:custGeom>
                <a:avLst/>
                <a:gdLst>
                  <a:gd name="T0" fmla="*/ 1376 w 1880"/>
                  <a:gd name="T1" fmla="*/ 2206 h 2357"/>
                  <a:gd name="T2" fmla="*/ 1138 w 1880"/>
                  <a:gd name="T3" fmla="*/ 2162 h 2357"/>
                  <a:gd name="T4" fmla="*/ 961 w 1880"/>
                  <a:gd name="T5" fmla="*/ 2188 h 2357"/>
                  <a:gd name="T6" fmla="*/ 1050 w 1880"/>
                  <a:gd name="T7" fmla="*/ 2268 h 2357"/>
                  <a:gd name="T8" fmla="*/ 1394 w 1880"/>
                  <a:gd name="T9" fmla="*/ 2356 h 2357"/>
                  <a:gd name="T10" fmla="*/ 1782 w 1880"/>
                  <a:gd name="T11" fmla="*/ 2250 h 2357"/>
                  <a:gd name="T12" fmla="*/ 1729 w 1880"/>
                  <a:gd name="T13" fmla="*/ 2223 h 2357"/>
                  <a:gd name="T14" fmla="*/ 1862 w 1880"/>
                  <a:gd name="T15" fmla="*/ 0 h 2357"/>
                  <a:gd name="T16" fmla="*/ 1712 w 1880"/>
                  <a:gd name="T17" fmla="*/ 70 h 2357"/>
                  <a:gd name="T18" fmla="*/ 1650 w 1880"/>
                  <a:gd name="T19" fmla="*/ 132 h 2357"/>
                  <a:gd name="T20" fmla="*/ 1288 w 1880"/>
                  <a:gd name="T21" fmla="*/ 88 h 2357"/>
                  <a:gd name="T22" fmla="*/ 882 w 1880"/>
                  <a:gd name="T23" fmla="*/ 79 h 2357"/>
                  <a:gd name="T24" fmla="*/ 829 w 1880"/>
                  <a:gd name="T25" fmla="*/ 132 h 2357"/>
                  <a:gd name="T26" fmla="*/ 600 w 1880"/>
                  <a:gd name="T27" fmla="*/ 220 h 2357"/>
                  <a:gd name="T28" fmla="*/ 494 w 1880"/>
                  <a:gd name="T29" fmla="*/ 300 h 2357"/>
                  <a:gd name="T30" fmla="*/ 282 w 1880"/>
                  <a:gd name="T31" fmla="*/ 317 h 2357"/>
                  <a:gd name="T32" fmla="*/ 220 w 1880"/>
                  <a:gd name="T33" fmla="*/ 414 h 2357"/>
                  <a:gd name="T34" fmla="*/ 132 w 1880"/>
                  <a:gd name="T35" fmla="*/ 538 h 2357"/>
                  <a:gd name="T36" fmla="*/ 79 w 1880"/>
                  <a:gd name="T37" fmla="*/ 617 h 2357"/>
                  <a:gd name="T38" fmla="*/ 0 w 1880"/>
                  <a:gd name="T39" fmla="*/ 776 h 2357"/>
                  <a:gd name="T40" fmla="*/ 106 w 1880"/>
                  <a:gd name="T41" fmla="*/ 847 h 2357"/>
                  <a:gd name="T42" fmla="*/ 167 w 1880"/>
                  <a:gd name="T43" fmla="*/ 1041 h 2357"/>
                  <a:gd name="T44" fmla="*/ 238 w 1880"/>
                  <a:gd name="T45" fmla="*/ 1147 h 2357"/>
                  <a:gd name="T46" fmla="*/ 379 w 1880"/>
                  <a:gd name="T47" fmla="*/ 1112 h 2357"/>
                  <a:gd name="T48" fmla="*/ 582 w 1880"/>
                  <a:gd name="T49" fmla="*/ 1129 h 2357"/>
                  <a:gd name="T50" fmla="*/ 644 w 1880"/>
                  <a:gd name="T51" fmla="*/ 1217 h 2357"/>
                  <a:gd name="T52" fmla="*/ 423 w 1880"/>
                  <a:gd name="T53" fmla="*/ 1200 h 2357"/>
                  <a:gd name="T54" fmla="*/ 291 w 1880"/>
                  <a:gd name="T55" fmla="*/ 1297 h 2357"/>
                  <a:gd name="T56" fmla="*/ 388 w 1880"/>
                  <a:gd name="T57" fmla="*/ 1482 h 2357"/>
                  <a:gd name="T58" fmla="*/ 423 w 1880"/>
                  <a:gd name="T59" fmla="*/ 1623 h 2357"/>
                  <a:gd name="T60" fmla="*/ 547 w 1880"/>
                  <a:gd name="T61" fmla="*/ 1685 h 2357"/>
                  <a:gd name="T62" fmla="*/ 794 w 1880"/>
                  <a:gd name="T63" fmla="*/ 1826 h 2357"/>
                  <a:gd name="T64" fmla="*/ 838 w 1880"/>
                  <a:gd name="T65" fmla="*/ 1765 h 2357"/>
                  <a:gd name="T66" fmla="*/ 767 w 1880"/>
                  <a:gd name="T67" fmla="*/ 1526 h 2357"/>
                  <a:gd name="T68" fmla="*/ 891 w 1880"/>
                  <a:gd name="T69" fmla="*/ 1535 h 2357"/>
                  <a:gd name="T70" fmla="*/ 988 w 1880"/>
                  <a:gd name="T71" fmla="*/ 1491 h 2357"/>
                  <a:gd name="T72" fmla="*/ 909 w 1880"/>
                  <a:gd name="T73" fmla="*/ 1403 h 2357"/>
                  <a:gd name="T74" fmla="*/ 803 w 1880"/>
                  <a:gd name="T75" fmla="*/ 1359 h 2357"/>
                  <a:gd name="T76" fmla="*/ 944 w 1880"/>
                  <a:gd name="T77" fmla="*/ 1341 h 2357"/>
                  <a:gd name="T78" fmla="*/ 1076 w 1880"/>
                  <a:gd name="T79" fmla="*/ 1350 h 2357"/>
                  <a:gd name="T80" fmla="*/ 1191 w 1880"/>
                  <a:gd name="T81" fmla="*/ 1279 h 2357"/>
                  <a:gd name="T82" fmla="*/ 1120 w 1880"/>
                  <a:gd name="T83" fmla="*/ 1094 h 2357"/>
                  <a:gd name="T84" fmla="*/ 944 w 1880"/>
                  <a:gd name="T85" fmla="*/ 1085 h 2357"/>
                  <a:gd name="T86" fmla="*/ 820 w 1880"/>
                  <a:gd name="T87" fmla="*/ 1076 h 2357"/>
                  <a:gd name="T88" fmla="*/ 829 w 1880"/>
                  <a:gd name="T89" fmla="*/ 997 h 2357"/>
                  <a:gd name="T90" fmla="*/ 909 w 1880"/>
                  <a:gd name="T91" fmla="*/ 882 h 2357"/>
                  <a:gd name="T92" fmla="*/ 670 w 1880"/>
                  <a:gd name="T93" fmla="*/ 582 h 2357"/>
                  <a:gd name="T94" fmla="*/ 741 w 1880"/>
                  <a:gd name="T95" fmla="*/ 467 h 2357"/>
                  <a:gd name="T96" fmla="*/ 847 w 1880"/>
                  <a:gd name="T97" fmla="*/ 529 h 2357"/>
                  <a:gd name="T98" fmla="*/ 1067 w 1880"/>
                  <a:gd name="T99" fmla="*/ 538 h 2357"/>
                  <a:gd name="T100" fmla="*/ 1059 w 1880"/>
                  <a:gd name="T101" fmla="*/ 397 h 2357"/>
                  <a:gd name="T102" fmla="*/ 1164 w 1880"/>
                  <a:gd name="T103" fmla="*/ 300 h 2357"/>
                  <a:gd name="T104" fmla="*/ 1288 w 1880"/>
                  <a:gd name="T105" fmla="*/ 362 h 2357"/>
                  <a:gd name="T106" fmla="*/ 1376 w 1880"/>
                  <a:gd name="T107" fmla="*/ 326 h 2357"/>
                  <a:gd name="T108" fmla="*/ 1526 w 1880"/>
                  <a:gd name="T109" fmla="*/ 264 h 2357"/>
                  <a:gd name="T110" fmla="*/ 1729 w 1880"/>
                  <a:gd name="T111" fmla="*/ 353 h 2357"/>
                  <a:gd name="T112" fmla="*/ 1800 w 1880"/>
                  <a:gd name="T113" fmla="*/ 238 h 2357"/>
                  <a:gd name="T114" fmla="*/ 1879 w 1880"/>
                  <a:gd name="T115" fmla="*/ 114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0" h="2357">
                    <a:moveTo>
                      <a:pt x="1606" y="2215"/>
                    </a:moveTo>
                    <a:lnTo>
                      <a:pt x="1606" y="2215"/>
                    </a:lnTo>
                    <a:lnTo>
                      <a:pt x="1570" y="2206"/>
                    </a:lnTo>
                    <a:lnTo>
                      <a:pt x="1517" y="2206"/>
                    </a:lnTo>
                    <a:lnTo>
                      <a:pt x="1376" y="2206"/>
                    </a:lnTo>
                    <a:lnTo>
                      <a:pt x="1306" y="2206"/>
                    </a:lnTo>
                    <a:lnTo>
                      <a:pt x="1235" y="2197"/>
                    </a:lnTo>
                    <a:lnTo>
                      <a:pt x="1182" y="2188"/>
                    </a:lnTo>
                    <a:lnTo>
                      <a:pt x="1138" y="2162"/>
                    </a:lnTo>
                    <a:lnTo>
                      <a:pt x="1138" y="2162"/>
                    </a:lnTo>
                    <a:lnTo>
                      <a:pt x="1103" y="2144"/>
                    </a:lnTo>
                    <a:lnTo>
                      <a:pt x="1067" y="2144"/>
                    </a:lnTo>
                    <a:lnTo>
                      <a:pt x="1023" y="2153"/>
                    </a:lnTo>
                    <a:lnTo>
                      <a:pt x="988" y="2170"/>
                    </a:lnTo>
                    <a:lnTo>
                      <a:pt x="961" y="2188"/>
                    </a:lnTo>
                    <a:lnTo>
                      <a:pt x="944" y="2215"/>
                    </a:lnTo>
                    <a:lnTo>
                      <a:pt x="944" y="2232"/>
                    </a:lnTo>
                    <a:lnTo>
                      <a:pt x="961" y="2241"/>
                    </a:lnTo>
                    <a:lnTo>
                      <a:pt x="961" y="2241"/>
                    </a:lnTo>
                    <a:lnTo>
                      <a:pt x="1050" y="2268"/>
                    </a:lnTo>
                    <a:lnTo>
                      <a:pt x="1156" y="2303"/>
                    </a:lnTo>
                    <a:lnTo>
                      <a:pt x="1270" y="2338"/>
                    </a:lnTo>
                    <a:lnTo>
                      <a:pt x="1332" y="2347"/>
                    </a:lnTo>
                    <a:lnTo>
                      <a:pt x="1394" y="2356"/>
                    </a:lnTo>
                    <a:lnTo>
                      <a:pt x="1394" y="2356"/>
                    </a:lnTo>
                    <a:lnTo>
                      <a:pt x="1464" y="2347"/>
                    </a:lnTo>
                    <a:lnTo>
                      <a:pt x="1526" y="2338"/>
                    </a:lnTo>
                    <a:lnTo>
                      <a:pt x="1659" y="2312"/>
                    </a:lnTo>
                    <a:lnTo>
                      <a:pt x="1756" y="2268"/>
                    </a:lnTo>
                    <a:lnTo>
                      <a:pt x="1782" y="2250"/>
                    </a:lnTo>
                    <a:lnTo>
                      <a:pt x="1791" y="2232"/>
                    </a:lnTo>
                    <a:lnTo>
                      <a:pt x="1791" y="2232"/>
                    </a:lnTo>
                    <a:lnTo>
                      <a:pt x="1791" y="2215"/>
                    </a:lnTo>
                    <a:lnTo>
                      <a:pt x="1773" y="2215"/>
                    </a:lnTo>
                    <a:lnTo>
                      <a:pt x="1729" y="2223"/>
                    </a:lnTo>
                    <a:lnTo>
                      <a:pt x="1667" y="2232"/>
                    </a:lnTo>
                    <a:lnTo>
                      <a:pt x="1641" y="2223"/>
                    </a:lnTo>
                    <a:lnTo>
                      <a:pt x="1606" y="2215"/>
                    </a:lnTo>
                    <a:close/>
                    <a:moveTo>
                      <a:pt x="1862" y="0"/>
                    </a:moveTo>
                    <a:lnTo>
                      <a:pt x="1862" y="0"/>
                    </a:lnTo>
                    <a:lnTo>
                      <a:pt x="1809" y="9"/>
                    </a:lnTo>
                    <a:lnTo>
                      <a:pt x="1756" y="17"/>
                    </a:lnTo>
                    <a:lnTo>
                      <a:pt x="1720" y="44"/>
                    </a:lnTo>
                    <a:lnTo>
                      <a:pt x="1712" y="53"/>
                    </a:lnTo>
                    <a:lnTo>
                      <a:pt x="1712" y="70"/>
                    </a:lnTo>
                    <a:lnTo>
                      <a:pt x="1712" y="70"/>
                    </a:lnTo>
                    <a:lnTo>
                      <a:pt x="1720" y="79"/>
                    </a:lnTo>
                    <a:lnTo>
                      <a:pt x="1712" y="97"/>
                    </a:lnTo>
                    <a:lnTo>
                      <a:pt x="1694" y="123"/>
                    </a:lnTo>
                    <a:lnTo>
                      <a:pt x="1650" y="132"/>
                    </a:lnTo>
                    <a:lnTo>
                      <a:pt x="1597" y="141"/>
                    </a:lnTo>
                    <a:lnTo>
                      <a:pt x="1597" y="141"/>
                    </a:lnTo>
                    <a:lnTo>
                      <a:pt x="1464" y="123"/>
                    </a:lnTo>
                    <a:lnTo>
                      <a:pt x="1359" y="106"/>
                    </a:lnTo>
                    <a:lnTo>
                      <a:pt x="1288" y="88"/>
                    </a:lnTo>
                    <a:lnTo>
                      <a:pt x="1288" y="88"/>
                    </a:lnTo>
                    <a:lnTo>
                      <a:pt x="1253" y="79"/>
                    </a:lnTo>
                    <a:lnTo>
                      <a:pt x="1217" y="70"/>
                    </a:lnTo>
                    <a:lnTo>
                      <a:pt x="1103" y="70"/>
                    </a:lnTo>
                    <a:lnTo>
                      <a:pt x="882" y="79"/>
                    </a:lnTo>
                    <a:lnTo>
                      <a:pt x="882" y="79"/>
                    </a:lnTo>
                    <a:lnTo>
                      <a:pt x="882" y="97"/>
                    </a:lnTo>
                    <a:lnTo>
                      <a:pt x="882" y="97"/>
                    </a:lnTo>
                    <a:lnTo>
                      <a:pt x="864" y="114"/>
                    </a:lnTo>
                    <a:lnTo>
                      <a:pt x="829" y="132"/>
                    </a:lnTo>
                    <a:lnTo>
                      <a:pt x="750" y="176"/>
                    </a:lnTo>
                    <a:lnTo>
                      <a:pt x="661" y="212"/>
                    </a:lnTo>
                    <a:lnTo>
                      <a:pt x="626" y="220"/>
                    </a:lnTo>
                    <a:lnTo>
                      <a:pt x="600" y="220"/>
                    </a:lnTo>
                    <a:lnTo>
                      <a:pt x="600" y="220"/>
                    </a:lnTo>
                    <a:lnTo>
                      <a:pt x="591" y="220"/>
                    </a:lnTo>
                    <a:lnTo>
                      <a:pt x="573" y="220"/>
                    </a:lnTo>
                    <a:lnTo>
                      <a:pt x="547" y="247"/>
                    </a:lnTo>
                    <a:lnTo>
                      <a:pt x="511" y="282"/>
                    </a:lnTo>
                    <a:lnTo>
                      <a:pt x="494" y="300"/>
                    </a:lnTo>
                    <a:lnTo>
                      <a:pt x="467" y="309"/>
                    </a:lnTo>
                    <a:lnTo>
                      <a:pt x="467" y="309"/>
                    </a:lnTo>
                    <a:lnTo>
                      <a:pt x="397" y="317"/>
                    </a:lnTo>
                    <a:lnTo>
                      <a:pt x="335" y="317"/>
                    </a:lnTo>
                    <a:lnTo>
                      <a:pt x="282" y="317"/>
                    </a:lnTo>
                    <a:lnTo>
                      <a:pt x="264" y="326"/>
                    </a:lnTo>
                    <a:lnTo>
                      <a:pt x="256" y="335"/>
                    </a:lnTo>
                    <a:lnTo>
                      <a:pt x="256" y="335"/>
                    </a:lnTo>
                    <a:lnTo>
                      <a:pt x="247" y="370"/>
                    </a:lnTo>
                    <a:lnTo>
                      <a:pt x="220" y="414"/>
                    </a:lnTo>
                    <a:lnTo>
                      <a:pt x="185" y="467"/>
                    </a:lnTo>
                    <a:lnTo>
                      <a:pt x="150" y="503"/>
                    </a:lnTo>
                    <a:lnTo>
                      <a:pt x="150" y="503"/>
                    </a:lnTo>
                    <a:lnTo>
                      <a:pt x="141" y="520"/>
                    </a:lnTo>
                    <a:lnTo>
                      <a:pt x="132" y="538"/>
                    </a:lnTo>
                    <a:lnTo>
                      <a:pt x="123" y="573"/>
                    </a:lnTo>
                    <a:lnTo>
                      <a:pt x="114" y="600"/>
                    </a:lnTo>
                    <a:lnTo>
                      <a:pt x="106" y="609"/>
                    </a:lnTo>
                    <a:lnTo>
                      <a:pt x="79" y="617"/>
                    </a:lnTo>
                    <a:lnTo>
                      <a:pt x="79" y="617"/>
                    </a:lnTo>
                    <a:lnTo>
                      <a:pt x="70" y="626"/>
                    </a:lnTo>
                    <a:lnTo>
                      <a:pt x="53" y="635"/>
                    </a:lnTo>
                    <a:lnTo>
                      <a:pt x="35" y="670"/>
                    </a:lnTo>
                    <a:lnTo>
                      <a:pt x="0" y="776"/>
                    </a:lnTo>
                    <a:lnTo>
                      <a:pt x="0" y="776"/>
                    </a:lnTo>
                    <a:lnTo>
                      <a:pt x="8" y="785"/>
                    </a:lnTo>
                    <a:lnTo>
                      <a:pt x="8" y="785"/>
                    </a:lnTo>
                    <a:lnTo>
                      <a:pt x="44" y="803"/>
                    </a:lnTo>
                    <a:lnTo>
                      <a:pt x="79" y="820"/>
                    </a:lnTo>
                    <a:lnTo>
                      <a:pt x="106" y="847"/>
                    </a:lnTo>
                    <a:lnTo>
                      <a:pt x="132" y="882"/>
                    </a:lnTo>
                    <a:lnTo>
                      <a:pt x="150" y="917"/>
                    </a:lnTo>
                    <a:lnTo>
                      <a:pt x="158" y="953"/>
                    </a:lnTo>
                    <a:lnTo>
                      <a:pt x="167" y="997"/>
                    </a:lnTo>
                    <a:lnTo>
                      <a:pt x="167" y="1041"/>
                    </a:lnTo>
                    <a:lnTo>
                      <a:pt x="167" y="1041"/>
                    </a:lnTo>
                    <a:lnTo>
                      <a:pt x="167" y="1076"/>
                    </a:lnTo>
                    <a:lnTo>
                      <a:pt x="185" y="1112"/>
                    </a:lnTo>
                    <a:lnTo>
                      <a:pt x="211" y="1129"/>
                    </a:lnTo>
                    <a:lnTo>
                      <a:pt x="238" y="1147"/>
                    </a:lnTo>
                    <a:lnTo>
                      <a:pt x="273" y="1147"/>
                    </a:lnTo>
                    <a:lnTo>
                      <a:pt x="317" y="1147"/>
                    </a:lnTo>
                    <a:lnTo>
                      <a:pt x="353" y="1129"/>
                    </a:lnTo>
                    <a:lnTo>
                      <a:pt x="379" y="1112"/>
                    </a:lnTo>
                    <a:lnTo>
                      <a:pt x="379" y="1112"/>
                    </a:lnTo>
                    <a:lnTo>
                      <a:pt x="406" y="1085"/>
                    </a:lnTo>
                    <a:lnTo>
                      <a:pt x="450" y="1085"/>
                    </a:lnTo>
                    <a:lnTo>
                      <a:pt x="494" y="1094"/>
                    </a:lnTo>
                    <a:lnTo>
                      <a:pt x="538" y="1112"/>
                    </a:lnTo>
                    <a:lnTo>
                      <a:pt x="582" y="1129"/>
                    </a:lnTo>
                    <a:lnTo>
                      <a:pt x="617" y="1156"/>
                    </a:lnTo>
                    <a:lnTo>
                      <a:pt x="635" y="1182"/>
                    </a:lnTo>
                    <a:lnTo>
                      <a:pt x="644" y="1209"/>
                    </a:lnTo>
                    <a:lnTo>
                      <a:pt x="644" y="1209"/>
                    </a:lnTo>
                    <a:lnTo>
                      <a:pt x="644" y="1217"/>
                    </a:lnTo>
                    <a:lnTo>
                      <a:pt x="635" y="1217"/>
                    </a:lnTo>
                    <a:lnTo>
                      <a:pt x="608" y="1217"/>
                    </a:lnTo>
                    <a:lnTo>
                      <a:pt x="529" y="1209"/>
                    </a:lnTo>
                    <a:lnTo>
                      <a:pt x="476" y="1200"/>
                    </a:lnTo>
                    <a:lnTo>
                      <a:pt x="423" y="1200"/>
                    </a:lnTo>
                    <a:lnTo>
                      <a:pt x="379" y="1209"/>
                    </a:lnTo>
                    <a:lnTo>
                      <a:pt x="326" y="1235"/>
                    </a:lnTo>
                    <a:lnTo>
                      <a:pt x="326" y="1235"/>
                    </a:lnTo>
                    <a:lnTo>
                      <a:pt x="300" y="1262"/>
                    </a:lnTo>
                    <a:lnTo>
                      <a:pt x="291" y="1297"/>
                    </a:lnTo>
                    <a:lnTo>
                      <a:pt x="308" y="1323"/>
                    </a:lnTo>
                    <a:lnTo>
                      <a:pt x="326" y="1359"/>
                    </a:lnTo>
                    <a:lnTo>
                      <a:pt x="379" y="1420"/>
                    </a:lnTo>
                    <a:lnTo>
                      <a:pt x="388" y="1447"/>
                    </a:lnTo>
                    <a:lnTo>
                      <a:pt x="388" y="1482"/>
                    </a:lnTo>
                    <a:lnTo>
                      <a:pt x="388" y="1482"/>
                    </a:lnTo>
                    <a:lnTo>
                      <a:pt x="388" y="1517"/>
                    </a:lnTo>
                    <a:lnTo>
                      <a:pt x="388" y="1553"/>
                    </a:lnTo>
                    <a:lnTo>
                      <a:pt x="406" y="1588"/>
                    </a:lnTo>
                    <a:lnTo>
                      <a:pt x="423" y="1623"/>
                    </a:lnTo>
                    <a:lnTo>
                      <a:pt x="441" y="1650"/>
                    </a:lnTo>
                    <a:lnTo>
                      <a:pt x="476" y="1667"/>
                    </a:lnTo>
                    <a:lnTo>
                      <a:pt x="511" y="1685"/>
                    </a:lnTo>
                    <a:lnTo>
                      <a:pt x="547" y="1685"/>
                    </a:lnTo>
                    <a:lnTo>
                      <a:pt x="547" y="1685"/>
                    </a:lnTo>
                    <a:lnTo>
                      <a:pt x="582" y="1694"/>
                    </a:lnTo>
                    <a:lnTo>
                      <a:pt x="626" y="1712"/>
                    </a:lnTo>
                    <a:lnTo>
                      <a:pt x="697" y="1765"/>
                    </a:lnTo>
                    <a:lnTo>
                      <a:pt x="767" y="1809"/>
                    </a:lnTo>
                    <a:lnTo>
                      <a:pt x="794" y="1826"/>
                    </a:lnTo>
                    <a:lnTo>
                      <a:pt x="820" y="1818"/>
                    </a:lnTo>
                    <a:lnTo>
                      <a:pt x="820" y="1818"/>
                    </a:lnTo>
                    <a:lnTo>
                      <a:pt x="829" y="1818"/>
                    </a:lnTo>
                    <a:lnTo>
                      <a:pt x="838" y="1800"/>
                    </a:lnTo>
                    <a:lnTo>
                      <a:pt x="838" y="1765"/>
                    </a:lnTo>
                    <a:lnTo>
                      <a:pt x="829" y="1720"/>
                    </a:lnTo>
                    <a:lnTo>
                      <a:pt x="811" y="1676"/>
                    </a:lnTo>
                    <a:lnTo>
                      <a:pt x="776" y="1579"/>
                    </a:lnTo>
                    <a:lnTo>
                      <a:pt x="767" y="1544"/>
                    </a:lnTo>
                    <a:lnTo>
                      <a:pt x="767" y="1526"/>
                    </a:lnTo>
                    <a:lnTo>
                      <a:pt x="767" y="1526"/>
                    </a:lnTo>
                    <a:lnTo>
                      <a:pt x="785" y="1517"/>
                    </a:lnTo>
                    <a:lnTo>
                      <a:pt x="803" y="1517"/>
                    </a:lnTo>
                    <a:lnTo>
                      <a:pt x="856" y="1535"/>
                    </a:lnTo>
                    <a:lnTo>
                      <a:pt x="891" y="1535"/>
                    </a:lnTo>
                    <a:lnTo>
                      <a:pt x="917" y="1544"/>
                    </a:lnTo>
                    <a:lnTo>
                      <a:pt x="953" y="1535"/>
                    </a:lnTo>
                    <a:lnTo>
                      <a:pt x="979" y="1517"/>
                    </a:lnTo>
                    <a:lnTo>
                      <a:pt x="979" y="1517"/>
                    </a:lnTo>
                    <a:lnTo>
                      <a:pt x="988" y="1491"/>
                    </a:lnTo>
                    <a:lnTo>
                      <a:pt x="997" y="1465"/>
                    </a:lnTo>
                    <a:lnTo>
                      <a:pt x="988" y="1447"/>
                    </a:lnTo>
                    <a:lnTo>
                      <a:pt x="961" y="1429"/>
                    </a:lnTo>
                    <a:lnTo>
                      <a:pt x="944" y="1412"/>
                    </a:lnTo>
                    <a:lnTo>
                      <a:pt x="909" y="1403"/>
                    </a:lnTo>
                    <a:lnTo>
                      <a:pt x="838" y="1394"/>
                    </a:lnTo>
                    <a:lnTo>
                      <a:pt x="838" y="1394"/>
                    </a:lnTo>
                    <a:lnTo>
                      <a:pt x="811" y="1394"/>
                    </a:lnTo>
                    <a:lnTo>
                      <a:pt x="803" y="1376"/>
                    </a:lnTo>
                    <a:lnTo>
                      <a:pt x="803" y="1359"/>
                    </a:lnTo>
                    <a:lnTo>
                      <a:pt x="820" y="1341"/>
                    </a:lnTo>
                    <a:lnTo>
                      <a:pt x="838" y="1332"/>
                    </a:lnTo>
                    <a:lnTo>
                      <a:pt x="873" y="1323"/>
                    </a:lnTo>
                    <a:lnTo>
                      <a:pt x="909" y="1323"/>
                    </a:lnTo>
                    <a:lnTo>
                      <a:pt x="944" y="1341"/>
                    </a:lnTo>
                    <a:lnTo>
                      <a:pt x="944" y="1341"/>
                    </a:lnTo>
                    <a:lnTo>
                      <a:pt x="988" y="1359"/>
                    </a:lnTo>
                    <a:lnTo>
                      <a:pt x="1014" y="1359"/>
                    </a:lnTo>
                    <a:lnTo>
                      <a:pt x="1050" y="1359"/>
                    </a:lnTo>
                    <a:lnTo>
                      <a:pt x="1076" y="1350"/>
                    </a:lnTo>
                    <a:lnTo>
                      <a:pt x="1120" y="1332"/>
                    </a:lnTo>
                    <a:lnTo>
                      <a:pt x="1164" y="1315"/>
                    </a:lnTo>
                    <a:lnTo>
                      <a:pt x="1164" y="1315"/>
                    </a:lnTo>
                    <a:lnTo>
                      <a:pt x="1182" y="1297"/>
                    </a:lnTo>
                    <a:lnTo>
                      <a:pt x="1191" y="1279"/>
                    </a:lnTo>
                    <a:lnTo>
                      <a:pt x="1200" y="1244"/>
                    </a:lnTo>
                    <a:lnTo>
                      <a:pt x="1191" y="1200"/>
                    </a:lnTo>
                    <a:lnTo>
                      <a:pt x="1182" y="1165"/>
                    </a:lnTo>
                    <a:lnTo>
                      <a:pt x="1156" y="1120"/>
                    </a:lnTo>
                    <a:lnTo>
                      <a:pt x="1120" y="1094"/>
                    </a:lnTo>
                    <a:lnTo>
                      <a:pt x="1067" y="1067"/>
                    </a:lnTo>
                    <a:lnTo>
                      <a:pt x="1067" y="1067"/>
                    </a:lnTo>
                    <a:lnTo>
                      <a:pt x="1014" y="1059"/>
                    </a:lnTo>
                    <a:lnTo>
                      <a:pt x="970" y="1067"/>
                    </a:lnTo>
                    <a:lnTo>
                      <a:pt x="944" y="1085"/>
                    </a:lnTo>
                    <a:lnTo>
                      <a:pt x="917" y="1103"/>
                    </a:lnTo>
                    <a:lnTo>
                      <a:pt x="900" y="1112"/>
                    </a:lnTo>
                    <a:lnTo>
                      <a:pt x="882" y="1120"/>
                    </a:lnTo>
                    <a:lnTo>
                      <a:pt x="856" y="1112"/>
                    </a:lnTo>
                    <a:lnTo>
                      <a:pt x="820" y="1076"/>
                    </a:lnTo>
                    <a:lnTo>
                      <a:pt x="820" y="1076"/>
                    </a:lnTo>
                    <a:lnTo>
                      <a:pt x="794" y="1041"/>
                    </a:lnTo>
                    <a:lnTo>
                      <a:pt x="785" y="1023"/>
                    </a:lnTo>
                    <a:lnTo>
                      <a:pt x="803" y="1006"/>
                    </a:lnTo>
                    <a:lnTo>
                      <a:pt x="829" y="997"/>
                    </a:lnTo>
                    <a:lnTo>
                      <a:pt x="882" y="970"/>
                    </a:lnTo>
                    <a:lnTo>
                      <a:pt x="909" y="953"/>
                    </a:lnTo>
                    <a:lnTo>
                      <a:pt x="917" y="917"/>
                    </a:lnTo>
                    <a:lnTo>
                      <a:pt x="917" y="917"/>
                    </a:lnTo>
                    <a:lnTo>
                      <a:pt x="909" y="882"/>
                    </a:lnTo>
                    <a:lnTo>
                      <a:pt x="891" y="847"/>
                    </a:lnTo>
                    <a:lnTo>
                      <a:pt x="820" y="759"/>
                    </a:lnTo>
                    <a:lnTo>
                      <a:pt x="741" y="670"/>
                    </a:lnTo>
                    <a:lnTo>
                      <a:pt x="670" y="582"/>
                    </a:lnTo>
                    <a:lnTo>
                      <a:pt x="670" y="582"/>
                    </a:lnTo>
                    <a:lnTo>
                      <a:pt x="653" y="547"/>
                    </a:lnTo>
                    <a:lnTo>
                      <a:pt x="661" y="512"/>
                    </a:lnTo>
                    <a:lnTo>
                      <a:pt x="679" y="494"/>
                    </a:lnTo>
                    <a:lnTo>
                      <a:pt x="706" y="476"/>
                    </a:lnTo>
                    <a:lnTo>
                      <a:pt x="741" y="467"/>
                    </a:lnTo>
                    <a:lnTo>
                      <a:pt x="776" y="467"/>
                    </a:lnTo>
                    <a:lnTo>
                      <a:pt x="803" y="476"/>
                    </a:lnTo>
                    <a:lnTo>
                      <a:pt x="829" y="503"/>
                    </a:lnTo>
                    <a:lnTo>
                      <a:pt x="829" y="503"/>
                    </a:lnTo>
                    <a:lnTo>
                      <a:pt x="847" y="529"/>
                    </a:lnTo>
                    <a:lnTo>
                      <a:pt x="873" y="547"/>
                    </a:lnTo>
                    <a:lnTo>
                      <a:pt x="900" y="556"/>
                    </a:lnTo>
                    <a:lnTo>
                      <a:pt x="935" y="564"/>
                    </a:lnTo>
                    <a:lnTo>
                      <a:pt x="1006" y="556"/>
                    </a:lnTo>
                    <a:lnTo>
                      <a:pt x="1067" y="538"/>
                    </a:lnTo>
                    <a:lnTo>
                      <a:pt x="1067" y="538"/>
                    </a:lnTo>
                    <a:lnTo>
                      <a:pt x="1085" y="520"/>
                    </a:lnTo>
                    <a:lnTo>
                      <a:pt x="1085" y="494"/>
                    </a:lnTo>
                    <a:lnTo>
                      <a:pt x="1067" y="432"/>
                    </a:lnTo>
                    <a:lnTo>
                      <a:pt x="1059" y="397"/>
                    </a:lnTo>
                    <a:lnTo>
                      <a:pt x="1067" y="370"/>
                    </a:lnTo>
                    <a:lnTo>
                      <a:pt x="1085" y="335"/>
                    </a:lnTo>
                    <a:lnTo>
                      <a:pt x="1120" y="317"/>
                    </a:lnTo>
                    <a:lnTo>
                      <a:pt x="1120" y="317"/>
                    </a:lnTo>
                    <a:lnTo>
                      <a:pt x="1164" y="300"/>
                    </a:lnTo>
                    <a:lnTo>
                      <a:pt x="1200" y="300"/>
                    </a:lnTo>
                    <a:lnTo>
                      <a:pt x="1226" y="300"/>
                    </a:lnTo>
                    <a:lnTo>
                      <a:pt x="1244" y="317"/>
                    </a:lnTo>
                    <a:lnTo>
                      <a:pt x="1270" y="344"/>
                    </a:lnTo>
                    <a:lnTo>
                      <a:pt x="1288" y="362"/>
                    </a:lnTo>
                    <a:lnTo>
                      <a:pt x="1306" y="370"/>
                    </a:lnTo>
                    <a:lnTo>
                      <a:pt x="1306" y="370"/>
                    </a:lnTo>
                    <a:lnTo>
                      <a:pt x="1314" y="370"/>
                    </a:lnTo>
                    <a:lnTo>
                      <a:pt x="1332" y="362"/>
                    </a:lnTo>
                    <a:lnTo>
                      <a:pt x="1376" y="326"/>
                    </a:lnTo>
                    <a:lnTo>
                      <a:pt x="1403" y="300"/>
                    </a:lnTo>
                    <a:lnTo>
                      <a:pt x="1438" y="282"/>
                    </a:lnTo>
                    <a:lnTo>
                      <a:pt x="1473" y="264"/>
                    </a:lnTo>
                    <a:lnTo>
                      <a:pt x="1526" y="264"/>
                    </a:lnTo>
                    <a:lnTo>
                      <a:pt x="1526" y="264"/>
                    </a:lnTo>
                    <a:lnTo>
                      <a:pt x="1579" y="273"/>
                    </a:lnTo>
                    <a:lnTo>
                      <a:pt x="1632" y="291"/>
                    </a:lnTo>
                    <a:lnTo>
                      <a:pt x="1676" y="317"/>
                    </a:lnTo>
                    <a:lnTo>
                      <a:pt x="1729" y="353"/>
                    </a:lnTo>
                    <a:lnTo>
                      <a:pt x="1729" y="353"/>
                    </a:lnTo>
                    <a:lnTo>
                      <a:pt x="1773" y="300"/>
                    </a:lnTo>
                    <a:lnTo>
                      <a:pt x="1791" y="282"/>
                    </a:lnTo>
                    <a:lnTo>
                      <a:pt x="1800" y="256"/>
                    </a:lnTo>
                    <a:lnTo>
                      <a:pt x="1800" y="256"/>
                    </a:lnTo>
                    <a:lnTo>
                      <a:pt x="1800" y="238"/>
                    </a:lnTo>
                    <a:lnTo>
                      <a:pt x="1809" y="220"/>
                    </a:lnTo>
                    <a:lnTo>
                      <a:pt x="1835" y="194"/>
                    </a:lnTo>
                    <a:lnTo>
                      <a:pt x="1870" y="159"/>
                    </a:lnTo>
                    <a:lnTo>
                      <a:pt x="1879" y="141"/>
                    </a:lnTo>
                    <a:lnTo>
                      <a:pt x="1879" y="114"/>
                    </a:lnTo>
                    <a:lnTo>
                      <a:pt x="1879" y="114"/>
                    </a:lnTo>
                    <a:lnTo>
                      <a:pt x="1870" y="62"/>
                    </a:lnTo>
                    <a:lnTo>
                      <a:pt x="1862" y="0"/>
                    </a:lnTo>
                    <a:close/>
                  </a:path>
                </a:pathLst>
              </a:custGeom>
              <a:solidFill>
                <a:srgbClr val="283583"/>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5" name="Freeform 41"/>
              <p:cNvSpPr>
                <a:spLocks noChangeAspect="1" noChangeArrowheads="1"/>
              </p:cNvSpPr>
              <p:nvPr/>
            </p:nvSpPr>
            <p:spPr bwMode="auto">
              <a:xfrm>
                <a:off x="5190215" y="3412295"/>
                <a:ext cx="398893" cy="212795"/>
              </a:xfrm>
              <a:custGeom>
                <a:avLst/>
                <a:gdLst>
                  <a:gd name="T0" fmla="*/ 194 w 998"/>
                  <a:gd name="T1" fmla="*/ 459 h 548"/>
                  <a:gd name="T2" fmla="*/ 229 w 998"/>
                  <a:gd name="T3" fmla="*/ 494 h 548"/>
                  <a:gd name="T4" fmla="*/ 247 w 998"/>
                  <a:gd name="T5" fmla="*/ 547 h 548"/>
                  <a:gd name="T6" fmla="*/ 450 w 998"/>
                  <a:gd name="T7" fmla="*/ 503 h 548"/>
                  <a:gd name="T8" fmla="*/ 476 w 998"/>
                  <a:gd name="T9" fmla="*/ 503 h 548"/>
                  <a:gd name="T10" fmla="*/ 556 w 998"/>
                  <a:gd name="T11" fmla="*/ 512 h 548"/>
                  <a:gd name="T12" fmla="*/ 626 w 998"/>
                  <a:gd name="T13" fmla="*/ 521 h 548"/>
                  <a:gd name="T14" fmla="*/ 635 w 998"/>
                  <a:gd name="T15" fmla="*/ 512 h 548"/>
                  <a:gd name="T16" fmla="*/ 670 w 998"/>
                  <a:gd name="T17" fmla="*/ 433 h 548"/>
                  <a:gd name="T18" fmla="*/ 723 w 998"/>
                  <a:gd name="T19" fmla="*/ 388 h 548"/>
                  <a:gd name="T20" fmla="*/ 741 w 998"/>
                  <a:gd name="T21" fmla="*/ 380 h 548"/>
                  <a:gd name="T22" fmla="*/ 767 w 998"/>
                  <a:gd name="T23" fmla="*/ 362 h 548"/>
                  <a:gd name="T24" fmla="*/ 785 w 998"/>
                  <a:gd name="T25" fmla="*/ 265 h 548"/>
                  <a:gd name="T26" fmla="*/ 811 w 998"/>
                  <a:gd name="T27" fmla="*/ 238 h 548"/>
                  <a:gd name="T28" fmla="*/ 838 w 998"/>
                  <a:gd name="T29" fmla="*/ 230 h 548"/>
                  <a:gd name="T30" fmla="*/ 926 w 998"/>
                  <a:gd name="T31" fmla="*/ 168 h 548"/>
                  <a:gd name="T32" fmla="*/ 997 w 998"/>
                  <a:gd name="T33" fmla="*/ 106 h 548"/>
                  <a:gd name="T34" fmla="*/ 944 w 998"/>
                  <a:gd name="T35" fmla="*/ 18 h 548"/>
                  <a:gd name="T36" fmla="*/ 926 w 998"/>
                  <a:gd name="T37" fmla="*/ 0 h 548"/>
                  <a:gd name="T38" fmla="*/ 864 w 998"/>
                  <a:gd name="T39" fmla="*/ 27 h 548"/>
                  <a:gd name="T40" fmla="*/ 767 w 998"/>
                  <a:gd name="T41" fmla="*/ 62 h 548"/>
                  <a:gd name="T42" fmla="*/ 723 w 998"/>
                  <a:gd name="T43" fmla="*/ 62 h 548"/>
                  <a:gd name="T44" fmla="*/ 644 w 998"/>
                  <a:gd name="T45" fmla="*/ 80 h 548"/>
                  <a:gd name="T46" fmla="*/ 511 w 998"/>
                  <a:gd name="T47" fmla="*/ 141 h 548"/>
                  <a:gd name="T48" fmla="*/ 467 w 998"/>
                  <a:gd name="T49" fmla="*/ 159 h 548"/>
                  <a:gd name="T50" fmla="*/ 406 w 998"/>
                  <a:gd name="T51" fmla="*/ 150 h 548"/>
                  <a:gd name="T52" fmla="*/ 229 w 998"/>
                  <a:gd name="T53" fmla="*/ 106 h 548"/>
                  <a:gd name="T54" fmla="*/ 132 w 998"/>
                  <a:gd name="T55" fmla="*/ 97 h 548"/>
                  <a:gd name="T56" fmla="*/ 17 w 998"/>
                  <a:gd name="T57" fmla="*/ 88 h 548"/>
                  <a:gd name="T58" fmla="*/ 0 w 998"/>
                  <a:gd name="T59" fmla="*/ 371 h 548"/>
                  <a:gd name="T60" fmla="*/ 0 w 998"/>
                  <a:gd name="T61" fmla="*/ 486 h 548"/>
                  <a:gd name="T62" fmla="*/ 105 w 998"/>
                  <a:gd name="T63" fmla="*/ 450 h 548"/>
                  <a:gd name="T64" fmla="*/ 194 w 998"/>
                  <a:gd name="T65"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8" h="548">
                    <a:moveTo>
                      <a:pt x="194" y="459"/>
                    </a:moveTo>
                    <a:lnTo>
                      <a:pt x="194" y="459"/>
                    </a:lnTo>
                    <a:lnTo>
                      <a:pt x="211" y="468"/>
                    </a:lnTo>
                    <a:lnTo>
                      <a:pt x="229" y="494"/>
                    </a:lnTo>
                    <a:lnTo>
                      <a:pt x="247" y="547"/>
                    </a:lnTo>
                    <a:lnTo>
                      <a:pt x="247" y="547"/>
                    </a:lnTo>
                    <a:lnTo>
                      <a:pt x="353" y="530"/>
                    </a:lnTo>
                    <a:lnTo>
                      <a:pt x="450" y="503"/>
                    </a:lnTo>
                    <a:lnTo>
                      <a:pt x="450" y="503"/>
                    </a:lnTo>
                    <a:lnTo>
                      <a:pt x="476" y="503"/>
                    </a:lnTo>
                    <a:lnTo>
                      <a:pt x="503" y="503"/>
                    </a:lnTo>
                    <a:lnTo>
                      <a:pt x="556" y="512"/>
                    </a:lnTo>
                    <a:lnTo>
                      <a:pt x="608" y="521"/>
                    </a:lnTo>
                    <a:lnTo>
                      <a:pt x="626" y="521"/>
                    </a:lnTo>
                    <a:lnTo>
                      <a:pt x="635" y="512"/>
                    </a:lnTo>
                    <a:lnTo>
                      <a:pt x="635" y="512"/>
                    </a:lnTo>
                    <a:lnTo>
                      <a:pt x="653" y="477"/>
                    </a:lnTo>
                    <a:lnTo>
                      <a:pt x="670" y="433"/>
                    </a:lnTo>
                    <a:lnTo>
                      <a:pt x="706" y="397"/>
                    </a:lnTo>
                    <a:lnTo>
                      <a:pt x="723" y="388"/>
                    </a:lnTo>
                    <a:lnTo>
                      <a:pt x="741" y="380"/>
                    </a:lnTo>
                    <a:lnTo>
                      <a:pt x="741" y="380"/>
                    </a:lnTo>
                    <a:lnTo>
                      <a:pt x="758" y="371"/>
                    </a:lnTo>
                    <a:lnTo>
                      <a:pt x="767" y="362"/>
                    </a:lnTo>
                    <a:lnTo>
                      <a:pt x="776" y="309"/>
                    </a:lnTo>
                    <a:lnTo>
                      <a:pt x="785" y="265"/>
                    </a:lnTo>
                    <a:lnTo>
                      <a:pt x="803" y="247"/>
                    </a:lnTo>
                    <a:lnTo>
                      <a:pt x="811" y="238"/>
                    </a:lnTo>
                    <a:lnTo>
                      <a:pt x="811" y="238"/>
                    </a:lnTo>
                    <a:lnTo>
                      <a:pt x="838" y="230"/>
                    </a:lnTo>
                    <a:lnTo>
                      <a:pt x="864" y="212"/>
                    </a:lnTo>
                    <a:lnTo>
                      <a:pt x="926" y="168"/>
                    </a:lnTo>
                    <a:lnTo>
                      <a:pt x="997" y="106"/>
                    </a:lnTo>
                    <a:lnTo>
                      <a:pt x="997" y="106"/>
                    </a:lnTo>
                    <a:lnTo>
                      <a:pt x="970" y="53"/>
                    </a:lnTo>
                    <a:lnTo>
                      <a:pt x="944" y="18"/>
                    </a:lnTo>
                    <a:lnTo>
                      <a:pt x="926" y="0"/>
                    </a:lnTo>
                    <a:lnTo>
                      <a:pt x="926" y="0"/>
                    </a:lnTo>
                    <a:lnTo>
                      <a:pt x="900" y="9"/>
                    </a:lnTo>
                    <a:lnTo>
                      <a:pt x="864" y="27"/>
                    </a:lnTo>
                    <a:lnTo>
                      <a:pt x="803" y="53"/>
                    </a:lnTo>
                    <a:lnTo>
                      <a:pt x="767" y="62"/>
                    </a:lnTo>
                    <a:lnTo>
                      <a:pt x="723" y="62"/>
                    </a:lnTo>
                    <a:lnTo>
                      <a:pt x="723" y="62"/>
                    </a:lnTo>
                    <a:lnTo>
                      <a:pt x="679" y="71"/>
                    </a:lnTo>
                    <a:lnTo>
                      <a:pt x="644" y="80"/>
                    </a:lnTo>
                    <a:lnTo>
                      <a:pt x="573" y="106"/>
                    </a:lnTo>
                    <a:lnTo>
                      <a:pt x="511" y="141"/>
                    </a:lnTo>
                    <a:lnTo>
                      <a:pt x="485" y="150"/>
                    </a:lnTo>
                    <a:lnTo>
                      <a:pt x="467" y="159"/>
                    </a:lnTo>
                    <a:lnTo>
                      <a:pt x="467" y="159"/>
                    </a:lnTo>
                    <a:lnTo>
                      <a:pt x="406" y="150"/>
                    </a:lnTo>
                    <a:lnTo>
                      <a:pt x="326" y="133"/>
                    </a:lnTo>
                    <a:lnTo>
                      <a:pt x="229" y="106"/>
                    </a:lnTo>
                    <a:lnTo>
                      <a:pt x="132" y="97"/>
                    </a:lnTo>
                    <a:lnTo>
                      <a:pt x="132" y="97"/>
                    </a:lnTo>
                    <a:lnTo>
                      <a:pt x="17" y="88"/>
                    </a:lnTo>
                    <a:lnTo>
                      <a:pt x="17" y="88"/>
                    </a:lnTo>
                    <a:lnTo>
                      <a:pt x="0" y="265"/>
                    </a:lnTo>
                    <a:lnTo>
                      <a:pt x="0" y="371"/>
                    </a:lnTo>
                    <a:lnTo>
                      <a:pt x="0" y="486"/>
                    </a:lnTo>
                    <a:lnTo>
                      <a:pt x="0" y="486"/>
                    </a:lnTo>
                    <a:lnTo>
                      <a:pt x="53" y="459"/>
                    </a:lnTo>
                    <a:lnTo>
                      <a:pt x="105" y="450"/>
                    </a:lnTo>
                    <a:lnTo>
                      <a:pt x="158" y="450"/>
                    </a:lnTo>
                    <a:lnTo>
                      <a:pt x="194" y="459"/>
                    </a:lnTo>
                  </a:path>
                </a:pathLst>
              </a:custGeom>
              <a:solidFill>
                <a:srgbClr val="72BA64">
                  <a:lumMod val="75000"/>
                </a:srgbClr>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6" name="Freeform 42"/>
              <p:cNvSpPr>
                <a:spLocks noChangeAspect="1" noChangeArrowheads="1"/>
              </p:cNvSpPr>
              <p:nvPr/>
            </p:nvSpPr>
            <p:spPr bwMode="auto">
              <a:xfrm>
                <a:off x="4455969" y="3384838"/>
                <a:ext cx="1357295" cy="1453526"/>
              </a:xfrm>
              <a:custGeom>
                <a:avLst/>
                <a:gdLst>
                  <a:gd name="T0" fmla="*/ 1986 w 3389"/>
                  <a:gd name="T1" fmla="*/ 3238 h 3733"/>
                  <a:gd name="T2" fmla="*/ 1739 w 3389"/>
                  <a:gd name="T3" fmla="*/ 3326 h 3733"/>
                  <a:gd name="T4" fmla="*/ 2047 w 3389"/>
                  <a:gd name="T5" fmla="*/ 3520 h 3733"/>
                  <a:gd name="T6" fmla="*/ 2383 w 3389"/>
                  <a:gd name="T7" fmla="*/ 3732 h 3733"/>
                  <a:gd name="T8" fmla="*/ 2471 w 3389"/>
                  <a:gd name="T9" fmla="*/ 3609 h 3733"/>
                  <a:gd name="T10" fmla="*/ 2559 w 3389"/>
                  <a:gd name="T11" fmla="*/ 3291 h 3733"/>
                  <a:gd name="T12" fmla="*/ 2347 w 3389"/>
                  <a:gd name="T13" fmla="*/ 3238 h 3733"/>
                  <a:gd name="T14" fmla="*/ 2674 w 3389"/>
                  <a:gd name="T15" fmla="*/ 1932 h 3733"/>
                  <a:gd name="T16" fmla="*/ 2303 w 3389"/>
                  <a:gd name="T17" fmla="*/ 1782 h 3733"/>
                  <a:gd name="T18" fmla="*/ 2083 w 3389"/>
                  <a:gd name="T19" fmla="*/ 1359 h 3733"/>
                  <a:gd name="T20" fmla="*/ 1703 w 3389"/>
                  <a:gd name="T21" fmla="*/ 1023 h 3733"/>
                  <a:gd name="T22" fmla="*/ 1721 w 3389"/>
                  <a:gd name="T23" fmla="*/ 803 h 3733"/>
                  <a:gd name="T24" fmla="*/ 1721 w 3389"/>
                  <a:gd name="T25" fmla="*/ 626 h 3733"/>
                  <a:gd name="T26" fmla="*/ 1853 w 3389"/>
                  <a:gd name="T27" fmla="*/ 158 h 3733"/>
                  <a:gd name="T28" fmla="*/ 1659 w 3389"/>
                  <a:gd name="T29" fmla="*/ 17 h 3733"/>
                  <a:gd name="T30" fmla="*/ 1403 w 3389"/>
                  <a:gd name="T31" fmla="*/ 35 h 3733"/>
                  <a:gd name="T32" fmla="*/ 1218 w 3389"/>
                  <a:gd name="T33" fmla="*/ 97 h 3733"/>
                  <a:gd name="T34" fmla="*/ 1086 w 3389"/>
                  <a:gd name="T35" fmla="*/ 194 h 3733"/>
                  <a:gd name="T36" fmla="*/ 997 w 3389"/>
                  <a:gd name="T37" fmla="*/ 229 h 3733"/>
                  <a:gd name="T38" fmla="*/ 856 w 3389"/>
                  <a:gd name="T39" fmla="*/ 264 h 3733"/>
                  <a:gd name="T40" fmla="*/ 741 w 3389"/>
                  <a:gd name="T41" fmla="*/ 379 h 3733"/>
                  <a:gd name="T42" fmla="*/ 618 w 3389"/>
                  <a:gd name="T43" fmla="*/ 379 h 3733"/>
                  <a:gd name="T44" fmla="*/ 441 w 3389"/>
                  <a:gd name="T45" fmla="*/ 344 h 3733"/>
                  <a:gd name="T46" fmla="*/ 88 w 3389"/>
                  <a:gd name="T47" fmla="*/ 511 h 3733"/>
                  <a:gd name="T48" fmla="*/ 133 w 3389"/>
                  <a:gd name="T49" fmla="*/ 661 h 3733"/>
                  <a:gd name="T50" fmla="*/ 0 w 3389"/>
                  <a:gd name="T51" fmla="*/ 750 h 3733"/>
                  <a:gd name="T52" fmla="*/ 115 w 3389"/>
                  <a:gd name="T53" fmla="*/ 900 h 3733"/>
                  <a:gd name="T54" fmla="*/ 88 w 3389"/>
                  <a:gd name="T55" fmla="*/ 1041 h 3733"/>
                  <a:gd name="T56" fmla="*/ 283 w 3389"/>
                  <a:gd name="T57" fmla="*/ 1103 h 3733"/>
                  <a:gd name="T58" fmla="*/ 274 w 3389"/>
                  <a:gd name="T59" fmla="*/ 1235 h 3733"/>
                  <a:gd name="T60" fmla="*/ 494 w 3389"/>
                  <a:gd name="T61" fmla="*/ 1103 h 3733"/>
                  <a:gd name="T62" fmla="*/ 741 w 3389"/>
                  <a:gd name="T63" fmla="*/ 1014 h 3733"/>
                  <a:gd name="T64" fmla="*/ 1041 w 3389"/>
                  <a:gd name="T65" fmla="*/ 1191 h 3733"/>
                  <a:gd name="T66" fmla="*/ 1200 w 3389"/>
                  <a:gd name="T67" fmla="*/ 1526 h 3733"/>
                  <a:gd name="T68" fmla="*/ 1544 w 3389"/>
                  <a:gd name="T69" fmla="*/ 1835 h 3733"/>
                  <a:gd name="T70" fmla="*/ 1977 w 3389"/>
                  <a:gd name="T71" fmla="*/ 2135 h 3733"/>
                  <a:gd name="T72" fmla="*/ 2286 w 3389"/>
                  <a:gd name="T73" fmla="*/ 2338 h 3733"/>
                  <a:gd name="T74" fmla="*/ 2542 w 3389"/>
                  <a:gd name="T75" fmla="*/ 2541 h 3733"/>
                  <a:gd name="T76" fmla="*/ 2639 w 3389"/>
                  <a:gd name="T77" fmla="*/ 2664 h 3733"/>
                  <a:gd name="T78" fmla="*/ 2727 w 3389"/>
                  <a:gd name="T79" fmla="*/ 2876 h 3733"/>
                  <a:gd name="T80" fmla="*/ 2647 w 3389"/>
                  <a:gd name="T81" fmla="*/ 3123 h 3733"/>
                  <a:gd name="T82" fmla="*/ 2692 w 3389"/>
                  <a:gd name="T83" fmla="*/ 3282 h 3733"/>
                  <a:gd name="T84" fmla="*/ 2850 w 3389"/>
                  <a:gd name="T85" fmla="*/ 3009 h 3733"/>
                  <a:gd name="T86" fmla="*/ 3036 w 3389"/>
                  <a:gd name="T87" fmla="*/ 2832 h 3733"/>
                  <a:gd name="T88" fmla="*/ 2877 w 3389"/>
                  <a:gd name="T89" fmla="*/ 2629 h 3733"/>
                  <a:gd name="T90" fmla="*/ 3106 w 3389"/>
                  <a:gd name="T91" fmla="*/ 2470 h 3733"/>
                  <a:gd name="T92" fmla="*/ 3370 w 3389"/>
                  <a:gd name="T93" fmla="*/ 2585 h 3733"/>
                  <a:gd name="T94" fmla="*/ 3317 w 3389"/>
                  <a:gd name="T95" fmla="*/ 2400 h 3733"/>
                  <a:gd name="T96" fmla="*/ 609 w 3389"/>
                  <a:gd name="T97" fmla="*/ 2259 h 3733"/>
                  <a:gd name="T98" fmla="*/ 433 w 3389"/>
                  <a:gd name="T99" fmla="*/ 2294 h 3733"/>
                  <a:gd name="T100" fmla="*/ 547 w 3389"/>
                  <a:gd name="T101" fmla="*/ 2612 h 3733"/>
                  <a:gd name="T102" fmla="*/ 574 w 3389"/>
                  <a:gd name="T103" fmla="*/ 2956 h 3733"/>
                  <a:gd name="T104" fmla="*/ 697 w 3389"/>
                  <a:gd name="T105" fmla="*/ 2929 h 3733"/>
                  <a:gd name="T106" fmla="*/ 891 w 3389"/>
                  <a:gd name="T107" fmla="*/ 2797 h 3733"/>
                  <a:gd name="T108" fmla="*/ 927 w 3389"/>
                  <a:gd name="T109" fmla="*/ 2320 h 3733"/>
                  <a:gd name="T110" fmla="*/ 688 w 3389"/>
                  <a:gd name="T111" fmla="*/ 2214 h 3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9" h="3733">
                    <a:moveTo>
                      <a:pt x="2347" y="3238"/>
                    </a:moveTo>
                    <a:lnTo>
                      <a:pt x="2347" y="3238"/>
                    </a:lnTo>
                    <a:lnTo>
                      <a:pt x="2233" y="3256"/>
                    </a:lnTo>
                    <a:lnTo>
                      <a:pt x="2136" y="3273"/>
                    </a:lnTo>
                    <a:lnTo>
                      <a:pt x="2065" y="3265"/>
                    </a:lnTo>
                    <a:lnTo>
                      <a:pt x="1986" y="3238"/>
                    </a:lnTo>
                    <a:lnTo>
                      <a:pt x="1986" y="3238"/>
                    </a:lnTo>
                    <a:lnTo>
                      <a:pt x="1941" y="3220"/>
                    </a:lnTo>
                    <a:lnTo>
                      <a:pt x="1897" y="3220"/>
                    </a:lnTo>
                    <a:lnTo>
                      <a:pt x="1853" y="3229"/>
                    </a:lnTo>
                    <a:lnTo>
                      <a:pt x="1809" y="3247"/>
                    </a:lnTo>
                    <a:lnTo>
                      <a:pt x="1774" y="3273"/>
                    </a:lnTo>
                    <a:lnTo>
                      <a:pt x="1747" y="3300"/>
                    </a:lnTo>
                    <a:lnTo>
                      <a:pt x="1739" y="3326"/>
                    </a:lnTo>
                    <a:lnTo>
                      <a:pt x="1739" y="3353"/>
                    </a:lnTo>
                    <a:lnTo>
                      <a:pt x="1739" y="3353"/>
                    </a:lnTo>
                    <a:lnTo>
                      <a:pt x="1765" y="3388"/>
                    </a:lnTo>
                    <a:lnTo>
                      <a:pt x="1818" y="3432"/>
                    </a:lnTo>
                    <a:lnTo>
                      <a:pt x="1906" y="3476"/>
                    </a:lnTo>
                    <a:lnTo>
                      <a:pt x="2047" y="3520"/>
                    </a:lnTo>
                    <a:lnTo>
                      <a:pt x="2047" y="3520"/>
                    </a:lnTo>
                    <a:lnTo>
                      <a:pt x="2118" y="3547"/>
                    </a:lnTo>
                    <a:lnTo>
                      <a:pt x="2180" y="3573"/>
                    </a:lnTo>
                    <a:lnTo>
                      <a:pt x="2224" y="3609"/>
                    </a:lnTo>
                    <a:lnTo>
                      <a:pt x="2259" y="3644"/>
                    </a:lnTo>
                    <a:lnTo>
                      <a:pt x="2321" y="3706"/>
                    </a:lnTo>
                    <a:lnTo>
                      <a:pt x="2347" y="3723"/>
                    </a:lnTo>
                    <a:lnTo>
                      <a:pt x="2383" y="3732"/>
                    </a:lnTo>
                    <a:lnTo>
                      <a:pt x="2383" y="3732"/>
                    </a:lnTo>
                    <a:lnTo>
                      <a:pt x="2409" y="3732"/>
                    </a:lnTo>
                    <a:lnTo>
                      <a:pt x="2436" y="3715"/>
                    </a:lnTo>
                    <a:lnTo>
                      <a:pt x="2453" y="3697"/>
                    </a:lnTo>
                    <a:lnTo>
                      <a:pt x="2462" y="3679"/>
                    </a:lnTo>
                    <a:lnTo>
                      <a:pt x="2471" y="3644"/>
                    </a:lnTo>
                    <a:lnTo>
                      <a:pt x="2471" y="3609"/>
                    </a:lnTo>
                    <a:lnTo>
                      <a:pt x="2462" y="3529"/>
                    </a:lnTo>
                    <a:lnTo>
                      <a:pt x="2462" y="3529"/>
                    </a:lnTo>
                    <a:lnTo>
                      <a:pt x="2462" y="3485"/>
                    </a:lnTo>
                    <a:lnTo>
                      <a:pt x="2471" y="3441"/>
                    </a:lnTo>
                    <a:lnTo>
                      <a:pt x="2489" y="3397"/>
                    </a:lnTo>
                    <a:lnTo>
                      <a:pt x="2506" y="3353"/>
                    </a:lnTo>
                    <a:lnTo>
                      <a:pt x="2559" y="3291"/>
                    </a:lnTo>
                    <a:lnTo>
                      <a:pt x="2586" y="3256"/>
                    </a:lnTo>
                    <a:lnTo>
                      <a:pt x="2586" y="3256"/>
                    </a:lnTo>
                    <a:lnTo>
                      <a:pt x="2586" y="3247"/>
                    </a:lnTo>
                    <a:lnTo>
                      <a:pt x="2577" y="3238"/>
                    </a:lnTo>
                    <a:lnTo>
                      <a:pt x="2542" y="3220"/>
                    </a:lnTo>
                    <a:lnTo>
                      <a:pt x="2462" y="3220"/>
                    </a:lnTo>
                    <a:lnTo>
                      <a:pt x="2347" y="3238"/>
                    </a:lnTo>
                    <a:close/>
                    <a:moveTo>
                      <a:pt x="2797" y="2100"/>
                    </a:moveTo>
                    <a:lnTo>
                      <a:pt x="2797" y="2100"/>
                    </a:lnTo>
                    <a:lnTo>
                      <a:pt x="2762" y="2064"/>
                    </a:lnTo>
                    <a:lnTo>
                      <a:pt x="2744" y="2038"/>
                    </a:lnTo>
                    <a:lnTo>
                      <a:pt x="2718" y="1976"/>
                    </a:lnTo>
                    <a:lnTo>
                      <a:pt x="2700" y="1950"/>
                    </a:lnTo>
                    <a:lnTo>
                      <a:pt x="2674" y="1932"/>
                    </a:lnTo>
                    <a:lnTo>
                      <a:pt x="2639" y="1923"/>
                    </a:lnTo>
                    <a:lnTo>
                      <a:pt x="2577" y="1923"/>
                    </a:lnTo>
                    <a:lnTo>
                      <a:pt x="2577" y="1923"/>
                    </a:lnTo>
                    <a:lnTo>
                      <a:pt x="2515" y="1914"/>
                    </a:lnTo>
                    <a:lnTo>
                      <a:pt x="2444" y="1888"/>
                    </a:lnTo>
                    <a:lnTo>
                      <a:pt x="2374" y="1844"/>
                    </a:lnTo>
                    <a:lnTo>
                      <a:pt x="2303" y="1782"/>
                    </a:lnTo>
                    <a:lnTo>
                      <a:pt x="2250" y="1711"/>
                    </a:lnTo>
                    <a:lnTo>
                      <a:pt x="2197" y="1632"/>
                    </a:lnTo>
                    <a:lnTo>
                      <a:pt x="2153" y="1544"/>
                    </a:lnTo>
                    <a:lnTo>
                      <a:pt x="2118" y="1447"/>
                    </a:lnTo>
                    <a:lnTo>
                      <a:pt x="2118" y="1447"/>
                    </a:lnTo>
                    <a:lnTo>
                      <a:pt x="2100" y="1403"/>
                    </a:lnTo>
                    <a:lnTo>
                      <a:pt x="2083" y="1359"/>
                    </a:lnTo>
                    <a:lnTo>
                      <a:pt x="2039" y="1288"/>
                    </a:lnTo>
                    <a:lnTo>
                      <a:pt x="1977" y="1235"/>
                    </a:lnTo>
                    <a:lnTo>
                      <a:pt x="1915" y="1191"/>
                    </a:lnTo>
                    <a:lnTo>
                      <a:pt x="1783" y="1111"/>
                    </a:lnTo>
                    <a:lnTo>
                      <a:pt x="1739" y="1067"/>
                    </a:lnTo>
                    <a:lnTo>
                      <a:pt x="1721" y="1050"/>
                    </a:lnTo>
                    <a:lnTo>
                      <a:pt x="1703" y="1023"/>
                    </a:lnTo>
                    <a:lnTo>
                      <a:pt x="1703" y="1023"/>
                    </a:lnTo>
                    <a:lnTo>
                      <a:pt x="1686" y="970"/>
                    </a:lnTo>
                    <a:lnTo>
                      <a:pt x="1677" y="926"/>
                    </a:lnTo>
                    <a:lnTo>
                      <a:pt x="1686" y="891"/>
                    </a:lnTo>
                    <a:lnTo>
                      <a:pt x="1703" y="864"/>
                    </a:lnTo>
                    <a:lnTo>
                      <a:pt x="1712" y="829"/>
                    </a:lnTo>
                    <a:lnTo>
                      <a:pt x="1721" y="803"/>
                    </a:lnTo>
                    <a:lnTo>
                      <a:pt x="1721" y="767"/>
                    </a:lnTo>
                    <a:lnTo>
                      <a:pt x="1703" y="723"/>
                    </a:lnTo>
                    <a:lnTo>
                      <a:pt x="1703" y="723"/>
                    </a:lnTo>
                    <a:lnTo>
                      <a:pt x="1694" y="697"/>
                    </a:lnTo>
                    <a:lnTo>
                      <a:pt x="1703" y="670"/>
                    </a:lnTo>
                    <a:lnTo>
                      <a:pt x="1712" y="644"/>
                    </a:lnTo>
                    <a:lnTo>
                      <a:pt x="1721" y="626"/>
                    </a:lnTo>
                    <a:lnTo>
                      <a:pt x="1774" y="582"/>
                    </a:lnTo>
                    <a:lnTo>
                      <a:pt x="1836" y="556"/>
                    </a:lnTo>
                    <a:lnTo>
                      <a:pt x="1836" y="556"/>
                    </a:lnTo>
                    <a:lnTo>
                      <a:pt x="1836" y="441"/>
                    </a:lnTo>
                    <a:lnTo>
                      <a:pt x="1836" y="335"/>
                    </a:lnTo>
                    <a:lnTo>
                      <a:pt x="1853" y="158"/>
                    </a:lnTo>
                    <a:lnTo>
                      <a:pt x="1853" y="158"/>
                    </a:lnTo>
                    <a:lnTo>
                      <a:pt x="1756" y="141"/>
                    </a:lnTo>
                    <a:lnTo>
                      <a:pt x="1703" y="123"/>
                    </a:lnTo>
                    <a:lnTo>
                      <a:pt x="1703" y="123"/>
                    </a:lnTo>
                    <a:lnTo>
                      <a:pt x="1694" y="114"/>
                    </a:lnTo>
                    <a:lnTo>
                      <a:pt x="1677" y="97"/>
                    </a:lnTo>
                    <a:lnTo>
                      <a:pt x="1668" y="61"/>
                    </a:lnTo>
                    <a:lnTo>
                      <a:pt x="1659" y="17"/>
                    </a:lnTo>
                    <a:lnTo>
                      <a:pt x="1650" y="8"/>
                    </a:lnTo>
                    <a:lnTo>
                      <a:pt x="1641" y="0"/>
                    </a:lnTo>
                    <a:lnTo>
                      <a:pt x="1641" y="0"/>
                    </a:lnTo>
                    <a:lnTo>
                      <a:pt x="1527" y="8"/>
                    </a:lnTo>
                    <a:lnTo>
                      <a:pt x="1456" y="17"/>
                    </a:lnTo>
                    <a:lnTo>
                      <a:pt x="1421" y="26"/>
                    </a:lnTo>
                    <a:lnTo>
                      <a:pt x="1403" y="35"/>
                    </a:lnTo>
                    <a:lnTo>
                      <a:pt x="1403" y="35"/>
                    </a:lnTo>
                    <a:lnTo>
                      <a:pt x="1368" y="61"/>
                    </a:lnTo>
                    <a:lnTo>
                      <a:pt x="1324" y="88"/>
                    </a:lnTo>
                    <a:lnTo>
                      <a:pt x="1262" y="106"/>
                    </a:lnTo>
                    <a:lnTo>
                      <a:pt x="1244" y="106"/>
                    </a:lnTo>
                    <a:lnTo>
                      <a:pt x="1218" y="97"/>
                    </a:lnTo>
                    <a:lnTo>
                      <a:pt x="1218" y="97"/>
                    </a:lnTo>
                    <a:lnTo>
                      <a:pt x="1183" y="70"/>
                    </a:lnTo>
                    <a:lnTo>
                      <a:pt x="1130" y="123"/>
                    </a:lnTo>
                    <a:lnTo>
                      <a:pt x="1130" y="123"/>
                    </a:lnTo>
                    <a:lnTo>
                      <a:pt x="1121" y="158"/>
                    </a:lnTo>
                    <a:lnTo>
                      <a:pt x="1103" y="185"/>
                    </a:lnTo>
                    <a:lnTo>
                      <a:pt x="1094" y="194"/>
                    </a:lnTo>
                    <a:lnTo>
                      <a:pt x="1086" y="194"/>
                    </a:lnTo>
                    <a:lnTo>
                      <a:pt x="1086" y="194"/>
                    </a:lnTo>
                    <a:lnTo>
                      <a:pt x="1024" y="194"/>
                    </a:lnTo>
                    <a:lnTo>
                      <a:pt x="1015" y="194"/>
                    </a:lnTo>
                    <a:lnTo>
                      <a:pt x="1006" y="203"/>
                    </a:lnTo>
                    <a:lnTo>
                      <a:pt x="997" y="211"/>
                    </a:lnTo>
                    <a:lnTo>
                      <a:pt x="997" y="229"/>
                    </a:lnTo>
                    <a:lnTo>
                      <a:pt x="997" y="229"/>
                    </a:lnTo>
                    <a:lnTo>
                      <a:pt x="988" y="256"/>
                    </a:lnTo>
                    <a:lnTo>
                      <a:pt x="980" y="264"/>
                    </a:lnTo>
                    <a:lnTo>
                      <a:pt x="962" y="273"/>
                    </a:lnTo>
                    <a:lnTo>
                      <a:pt x="936" y="273"/>
                    </a:lnTo>
                    <a:lnTo>
                      <a:pt x="891" y="273"/>
                    </a:lnTo>
                    <a:lnTo>
                      <a:pt x="856" y="264"/>
                    </a:lnTo>
                    <a:lnTo>
                      <a:pt x="856" y="264"/>
                    </a:lnTo>
                    <a:lnTo>
                      <a:pt x="821" y="264"/>
                    </a:lnTo>
                    <a:lnTo>
                      <a:pt x="786" y="273"/>
                    </a:lnTo>
                    <a:lnTo>
                      <a:pt x="759" y="300"/>
                    </a:lnTo>
                    <a:lnTo>
                      <a:pt x="750" y="308"/>
                    </a:lnTo>
                    <a:lnTo>
                      <a:pt x="750" y="326"/>
                    </a:lnTo>
                    <a:lnTo>
                      <a:pt x="750" y="326"/>
                    </a:lnTo>
                    <a:lnTo>
                      <a:pt x="741" y="379"/>
                    </a:lnTo>
                    <a:lnTo>
                      <a:pt x="733" y="423"/>
                    </a:lnTo>
                    <a:lnTo>
                      <a:pt x="724" y="441"/>
                    </a:lnTo>
                    <a:lnTo>
                      <a:pt x="706" y="450"/>
                    </a:lnTo>
                    <a:lnTo>
                      <a:pt x="688" y="450"/>
                    </a:lnTo>
                    <a:lnTo>
                      <a:pt x="671" y="432"/>
                    </a:lnTo>
                    <a:lnTo>
                      <a:pt x="671" y="432"/>
                    </a:lnTo>
                    <a:lnTo>
                      <a:pt x="618" y="379"/>
                    </a:lnTo>
                    <a:lnTo>
                      <a:pt x="565" y="308"/>
                    </a:lnTo>
                    <a:lnTo>
                      <a:pt x="530" y="247"/>
                    </a:lnTo>
                    <a:lnTo>
                      <a:pt x="512" y="238"/>
                    </a:lnTo>
                    <a:lnTo>
                      <a:pt x="503" y="229"/>
                    </a:lnTo>
                    <a:lnTo>
                      <a:pt x="503" y="229"/>
                    </a:lnTo>
                    <a:lnTo>
                      <a:pt x="477" y="273"/>
                    </a:lnTo>
                    <a:lnTo>
                      <a:pt x="441" y="344"/>
                    </a:lnTo>
                    <a:lnTo>
                      <a:pt x="397" y="414"/>
                    </a:lnTo>
                    <a:lnTo>
                      <a:pt x="371" y="432"/>
                    </a:lnTo>
                    <a:lnTo>
                      <a:pt x="353" y="441"/>
                    </a:lnTo>
                    <a:lnTo>
                      <a:pt x="353" y="441"/>
                    </a:lnTo>
                    <a:lnTo>
                      <a:pt x="97" y="458"/>
                    </a:lnTo>
                    <a:lnTo>
                      <a:pt x="97" y="458"/>
                    </a:lnTo>
                    <a:lnTo>
                      <a:pt x="88" y="511"/>
                    </a:lnTo>
                    <a:lnTo>
                      <a:pt x="97" y="556"/>
                    </a:lnTo>
                    <a:lnTo>
                      <a:pt x="106" y="582"/>
                    </a:lnTo>
                    <a:lnTo>
                      <a:pt x="133" y="600"/>
                    </a:lnTo>
                    <a:lnTo>
                      <a:pt x="133" y="600"/>
                    </a:lnTo>
                    <a:lnTo>
                      <a:pt x="141" y="608"/>
                    </a:lnTo>
                    <a:lnTo>
                      <a:pt x="141" y="626"/>
                    </a:lnTo>
                    <a:lnTo>
                      <a:pt x="133" y="661"/>
                    </a:lnTo>
                    <a:lnTo>
                      <a:pt x="106" y="697"/>
                    </a:lnTo>
                    <a:lnTo>
                      <a:pt x="71" y="723"/>
                    </a:lnTo>
                    <a:lnTo>
                      <a:pt x="71" y="723"/>
                    </a:lnTo>
                    <a:lnTo>
                      <a:pt x="44" y="732"/>
                    </a:lnTo>
                    <a:lnTo>
                      <a:pt x="9" y="741"/>
                    </a:lnTo>
                    <a:lnTo>
                      <a:pt x="0" y="741"/>
                    </a:lnTo>
                    <a:lnTo>
                      <a:pt x="0" y="750"/>
                    </a:lnTo>
                    <a:lnTo>
                      <a:pt x="0" y="767"/>
                    </a:lnTo>
                    <a:lnTo>
                      <a:pt x="9" y="794"/>
                    </a:lnTo>
                    <a:lnTo>
                      <a:pt x="9" y="794"/>
                    </a:lnTo>
                    <a:lnTo>
                      <a:pt x="53" y="838"/>
                    </a:lnTo>
                    <a:lnTo>
                      <a:pt x="88" y="873"/>
                    </a:lnTo>
                    <a:lnTo>
                      <a:pt x="106" y="882"/>
                    </a:lnTo>
                    <a:lnTo>
                      <a:pt x="115" y="900"/>
                    </a:lnTo>
                    <a:lnTo>
                      <a:pt x="115" y="917"/>
                    </a:lnTo>
                    <a:lnTo>
                      <a:pt x="97" y="944"/>
                    </a:lnTo>
                    <a:lnTo>
                      <a:pt x="97" y="944"/>
                    </a:lnTo>
                    <a:lnTo>
                      <a:pt x="88" y="970"/>
                    </a:lnTo>
                    <a:lnTo>
                      <a:pt x="80" y="997"/>
                    </a:lnTo>
                    <a:lnTo>
                      <a:pt x="80" y="1023"/>
                    </a:lnTo>
                    <a:lnTo>
                      <a:pt x="88" y="1041"/>
                    </a:lnTo>
                    <a:lnTo>
                      <a:pt x="106" y="1059"/>
                    </a:lnTo>
                    <a:lnTo>
                      <a:pt x="124" y="1076"/>
                    </a:lnTo>
                    <a:lnTo>
                      <a:pt x="141" y="1085"/>
                    </a:lnTo>
                    <a:lnTo>
                      <a:pt x="168" y="1094"/>
                    </a:lnTo>
                    <a:lnTo>
                      <a:pt x="168" y="1094"/>
                    </a:lnTo>
                    <a:lnTo>
                      <a:pt x="265" y="1094"/>
                    </a:lnTo>
                    <a:lnTo>
                      <a:pt x="283" y="1103"/>
                    </a:lnTo>
                    <a:lnTo>
                      <a:pt x="300" y="1111"/>
                    </a:lnTo>
                    <a:lnTo>
                      <a:pt x="309" y="1120"/>
                    </a:lnTo>
                    <a:lnTo>
                      <a:pt x="300" y="1138"/>
                    </a:lnTo>
                    <a:lnTo>
                      <a:pt x="300" y="1138"/>
                    </a:lnTo>
                    <a:lnTo>
                      <a:pt x="283" y="1182"/>
                    </a:lnTo>
                    <a:lnTo>
                      <a:pt x="274" y="1235"/>
                    </a:lnTo>
                    <a:lnTo>
                      <a:pt x="274" y="1235"/>
                    </a:lnTo>
                    <a:lnTo>
                      <a:pt x="344" y="1217"/>
                    </a:lnTo>
                    <a:lnTo>
                      <a:pt x="380" y="1209"/>
                    </a:lnTo>
                    <a:lnTo>
                      <a:pt x="415" y="1191"/>
                    </a:lnTo>
                    <a:lnTo>
                      <a:pt x="415" y="1191"/>
                    </a:lnTo>
                    <a:lnTo>
                      <a:pt x="441" y="1173"/>
                    </a:lnTo>
                    <a:lnTo>
                      <a:pt x="459" y="1156"/>
                    </a:lnTo>
                    <a:lnTo>
                      <a:pt x="494" y="1103"/>
                    </a:lnTo>
                    <a:lnTo>
                      <a:pt x="512" y="1085"/>
                    </a:lnTo>
                    <a:lnTo>
                      <a:pt x="538" y="1059"/>
                    </a:lnTo>
                    <a:lnTo>
                      <a:pt x="574" y="1041"/>
                    </a:lnTo>
                    <a:lnTo>
                      <a:pt x="618" y="1023"/>
                    </a:lnTo>
                    <a:lnTo>
                      <a:pt x="618" y="1023"/>
                    </a:lnTo>
                    <a:lnTo>
                      <a:pt x="680" y="1014"/>
                    </a:lnTo>
                    <a:lnTo>
                      <a:pt x="741" y="1014"/>
                    </a:lnTo>
                    <a:lnTo>
                      <a:pt x="803" y="1032"/>
                    </a:lnTo>
                    <a:lnTo>
                      <a:pt x="865" y="1059"/>
                    </a:lnTo>
                    <a:lnTo>
                      <a:pt x="918" y="1085"/>
                    </a:lnTo>
                    <a:lnTo>
                      <a:pt x="971" y="1120"/>
                    </a:lnTo>
                    <a:lnTo>
                      <a:pt x="1006" y="1156"/>
                    </a:lnTo>
                    <a:lnTo>
                      <a:pt x="1041" y="1191"/>
                    </a:lnTo>
                    <a:lnTo>
                      <a:pt x="1041" y="1191"/>
                    </a:lnTo>
                    <a:lnTo>
                      <a:pt x="1103" y="1288"/>
                    </a:lnTo>
                    <a:lnTo>
                      <a:pt x="1121" y="1323"/>
                    </a:lnTo>
                    <a:lnTo>
                      <a:pt x="1130" y="1367"/>
                    </a:lnTo>
                    <a:lnTo>
                      <a:pt x="1130" y="1367"/>
                    </a:lnTo>
                    <a:lnTo>
                      <a:pt x="1147" y="1438"/>
                    </a:lnTo>
                    <a:lnTo>
                      <a:pt x="1165" y="1482"/>
                    </a:lnTo>
                    <a:lnTo>
                      <a:pt x="1200" y="1526"/>
                    </a:lnTo>
                    <a:lnTo>
                      <a:pt x="1236" y="1579"/>
                    </a:lnTo>
                    <a:lnTo>
                      <a:pt x="1280" y="1632"/>
                    </a:lnTo>
                    <a:lnTo>
                      <a:pt x="1341" y="1676"/>
                    </a:lnTo>
                    <a:lnTo>
                      <a:pt x="1412" y="1729"/>
                    </a:lnTo>
                    <a:lnTo>
                      <a:pt x="1412" y="1729"/>
                    </a:lnTo>
                    <a:lnTo>
                      <a:pt x="1483" y="1782"/>
                    </a:lnTo>
                    <a:lnTo>
                      <a:pt x="1544" y="1835"/>
                    </a:lnTo>
                    <a:lnTo>
                      <a:pt x="1650" y="1932"/>
                    </a:lnTo>
                    <a:lnTo>
                      <a:pt x="1739" y="2020"/>
                    </a:lnTo>
                    <a:lnTo>
                      <a:pt x="1774" y="2056"/>
                    </a:lnTo>
                    <a:lnTo>
                      <a:pt x="1818" y="2082"/>
                    </a:lnTo>
                    <a:lnTo>
                      <a:pt x="1818" y="2082"/>
                    </a:lnTo>
                    <a:lnTo>
                      <a:pt x="1897" y="2109"/>
                    </a:lnTo>
                    <a:lnTo>
                      <a:pt x="1977" y="2135"/>
                    </a:lnTo>
                    <a:lnTo>
                      <a:pt x="2047" y="2162"/>
                    </a:lnTo>
                    <a:lnTo>
                      <a:pt x="2074" y="2179"/>
                    </a:lnTo>
                    <a:lnTo>
                      <a:pt x="2100" y="2206"/>
                    </a:lnTo>
                    <a:lnTo>
                      <a:pt x="2100" y="2206"/>
                    </a:lnTo>
                    <a:lnTo>
                      <a:pt x="2153" y="2259"/>
                    </a:lnTo>
                    <a:lnTo>
                      <a:pt x="2215" y="2303"/>
                    </a:lnTo>
                    <a:lnTo>
                      <a:pt x="2286" y="2338"/>
                    </a:lnTo>
                    <a:lnTo>
                      <a:pt x="2365" y="2373"/>
                    </a:lnTo>
                    <a:lnTo>
                      <a:pt x="2365" y="2373"/>
                    </a:lnTo>
                    <a:lnTo>
                      <a:pt x="2392" y="2391"/>
                    </a:lnTo>
                    <a:lnTo>
                      <a:pt x="2427" y="2417"/>
                    </a:lnTo>
                    <a:lnTo>
                      <a:pt x="2471" y="2470"/>
                    </a:lnTo>
                    <a:lnTo>
                      <a:pt x="2515" y="2523"/>
                    </a:lnTo>
                    <a:lnTo>
                      <a:pt x="2542" y="2541"/>
                    </a:lnTo>
                    <a:lnTo>
                      <a:pt x="2568" y="2550"/>
                    </a:lnTo>
                    <a:lnTo>
                      <a:pt x="2568" y="2550"/>
                    </a:lnTo>
                    <a:lnTo>
                      <a:pt x="2603" y="2559"/>
                    </a:lnTo>
                    <a:lnTo>
                      <a:pt x="2621" y="2567"/>
                    </a:lnTo>
                    <a:lnTo>
                      <a:pt x="2630" y="2594"/>
                    </a:lnTo>
                    <a:lnTo>
                      <a:pt x="2639" y="2612"/>
                    </a:lnTo>
                    <a:lnTo>
                      <a:pt x="2639" y="2664"/>
                    </a:lnTo>
                    <a:lnTo>
                      <a:pt x="2647" y="2700"/>
                    </a:lnTo>
                    <a:lnTo>
                      <a:pt x="2665" y="2726"/>
                    </a:lnTo>
                    <a:lnTo>
                      <a:pt x="2665" y="2726"/>
                    </a:lnTo>
                    <a:lnTo>
                      <a:pt x="2692" y="2753"/>
                    </a:lnTo>
                    <a:lnTo>
                      <a:pt x="2709" y="2797"/>
                    </a:lnTo>
                    <a:lnTo>
                      <a:pt x="2718" y="2832"/>
                    </a:lnTo>
                    <a:lnTo>
                      <a:pt x="2727" y="2876"/>
                    </a:lnTo>
                    <a:lnTo>
                      <a:pt x="2727" y="2929"/>
                    </a:lnTo>
                    <a:lnTo>
                      <a:pt x="2718" y="2973"/>
                    </a:lnTo>
                    <a:lnTo>
                      <a:pt x="2700" y="3009"/>
                    </a:lnTo>
                    <a:lnTo>
                      <a:pt x="2683" y="3044"/>
                    </a:lnTo>
                    <a:lnTo>
                      <a:pt x="2683" y="3044"/>
                    </a:lnTo>
                    <a:lnTo>
                      <a:pt x="2665" y="3079"/>
                    </a:lnTo>
                    <a:lnTo>
                      <a:pt x="2647" y="3123"/>
                    </a:lnTo>
                    <a:lnTo>
                      <a:pt x="2647" y="3159"/>
                    </a:lnTo>
                    <a:lnTo>
                      <a:pt x="2647" y="3194"/>
                    </a:lnTo>
                    <a:lnTo>
                      <a:pt x="2656" y="3229"/>
                    </a:lnTo>
                    <a:lnTo>
                      <a:pt x="2665" y="3256"/>
                    </a:lnTo>
                    <a:lnTo>
                      <a:pt x="2683" y="3273"/>
                    </a:lnTo>
                    <a:lnTo>
                      <a:pt x="2692" y="3282"/>
                    </a:lnTo>
                    <a:lnTo>
                      <a:pt x="2692" y="3282"/>
                    </a:lnTo>
                    <a:lnTo>
                      <a:pt x="2709" y="3273"/>
                    </a:lnTo>
                    <a:lnTo>
                      <a:pt x="2736" y="3256"/>
                    </a:lnTo>
                    <a:lnTo>
                      <a:pt x="2780" y="3194"/>
                    </a:lnTo>
                    <a:lnTo>
                      <a:pt x="2824" y="3115"/>
                    </a:lnTo>
                    <a:lnTo>
                      <a:pt x="2842" y="3035"/>
                    </a:lnTo>
                    <a:lnTo>
                      <a:pt x="2842" y="3035"/>
                    </a:lnTo>
                    <a:lnTo>
                      <a:pt x="2850" y="3009"/>
                    </a:lnTo>
                    <a:lnTo>
                      <a:pt x="2868" y="2982"/>
                    </a:lnTo>
                    <a:lnTo>
                      <a:pt x="2912" y="2947"/>
                    </a:lnTo>
                    <a:lnTo>
                      <a:pt x="2965" y="2912"/>
                    </a:lnTo>
                    <a:lnTo>
                      <a:pt x="2992" y="2894"/>
                    </a:lnTo>
                    <a:lnTo>
                      <a:pt x="3018" y="2859"/>
                    </a:lnTo>
                    <a:lnTo>
                      <a:pt x="3018" y="2859"/>
                    </a:lnTo>
                    <a:lnTo>
                      <a:pt x="3036" y="2832"/>
                    </a:lnTo>
                    <a:lnTo>
                      <a:pt x="3027" y="2806"/>
                    </a:lnTo>
                    <a:lnTo>
                      <a:pt x="3009" y="2779"/>
                    </a:lnTo>
                    <a:lnTo>
                      <a:pt x="2983" y="2753"/>
                    </a:lnTo>
                    <a:lnTo>
                      <a:pt x="2921" y="2700"/>
                    </a:lnTo>
                    <a:lnTo>
                      <a:pt x="2895" y="2664"/>
                    </a:lnTo>
                    <a:lnTo>
                      <a:pt x="2877" y="2629"/>
                    </a:lnTo>
                    <a:lnTo>
                      <a:pt x="2877" y="2629"/>
                    </a:lnTo>
                    <a:lnTo>
                      <a:pt x="2877" y="2585"/>
                    </a:lnTo>
                    <a:lnTo>
                      <a:pt x="2886" y="2541"/>
                    </a:lnTo>
                    <a:lnTo>
                      <a:pt x="2912" y="2514"/>
                    </a:lnTo>
                    <a:lnTo>
                      <a:pt x="2956" y="2488"/>
                    </a:lnTo>
                    <a:lnTo>
                      <a:pt x="3000" y="2470"/>
                    </a:lnTo>
                    <a:lnTo>
                      <a:pt x="3053" y="2462"/>
                    </a:lnTo>
                    <a:lnTo>
                      <a:pt x="3106" y="2470"/>
                    </a:lnTo>
                    <a:lnTo>
                      <a:pt x="3168" y="2497"/>
                    </a:lnTo>
                    <a:lnTo>
                      <a:pt x="3168" y="2497"/>
                    </a:lnTo>
                    <a:lnTo>
                      <a:pt x="3265" y="2567"/>
                    </a:lnTo>
                    <a:lnTo>
                      <a:pt x="3299" y="2585"/>
                    </a:lnTo>
                    <a:lnTo>
                      <a:pt x="3335" y="2603"/>
                    </a:lnTo>
                    <a:lnTo>
                      <a:pt x="3352" y="2603"/>
                    </a:lnTo>
                    <a:lnTo>
                      <a:pt x="3370" y="2585"/>
                    </a:lnTo>
                    <a:lnTo>
                      <a:pt x="3379" y="2559"/>
                    </a:lnTo>
                    <a:lnTo>
                      <a:pt x="3388" y="2514"/>
                    </a:lnTo>
                    <a:lnTo>
                      <a:pt x="3388" y="2514"/>
                    </a:lnTo>
                    <a:lnTo>
                      <a:pt x="3388" y="2488"/>
                    </a:lnTo>
                    <a:lnTo>
                      <a:pt x="3370" y="2453"/>
                    </a:lnTo>
                    <a:lnTo>
                      <a:pt x="3344" y="2426"/>
                    </a:lnTo>
                    <a:lnTo>
                      <a:pt x="3317" y="2400"/>
                    </a:lnTo>
                    <a:lnTo>
                      <a:pt x="3239" y="2338"/>
                    </a:lnTo>
                    <a:lnTo>
                      <a:pt x="3142" y="2276"/>
                    </a:lnTo>
                    <a:lnTo>
                      <a:pt x="2939" y="2170"/>
                    </a:lnTo>
                    <a:lnTo>
                      <a:pt x="2797" y="2100"/>
                    </a:lnTo>
                    <a:close/>
                    <a:moveTo>
                      <a:pt x="644" y="2241"/>
                    </a:moveTo>
                    <a:lnTo>
                      <a:pt x="644" y="2241"/>
                    </a:lnTo>
                    <a:lnTo>
                      <a:pt x="609" y="2259"/>
                    </a:lnTo>
                    <a:lnTo>
                      <a:pt x="574" y="2267"/>
                    </a:lnTo>
                    <a:lnTo>
                      <a:pt x="547" y="2276"/>
                    </a:lnTo>
                    <a:lnTo>
                      <a:pt x="521" y="2267"/>
                    </a:lnTo>
                    <a:lnTo>
                      <a:pt x="468" y="2267"/>
                    </a:lnTo>
                    <a:lnTo>
                      <a:pt x="450" y="2267"/>
                    </a:lnTo>
                    <a:lnTo>
                      <a:pt x="433" y="2294"/>
                    </a:lnTo>
                    <a:lnTo>
                      <a:pt x="433" y="2294"/>
                    </a:lnTo>
                    <a:lnTo>
                      <a:pt x="424" y="2303"/>
                    </a:lnTo>
                    <a:lnTo>
                      <a:pt x="424" y="2320"/>
                    </a:lnTo>
                    <a:lnTo>
                      <a:pt x="433" y="2364"/>
                    </a:lnTo>
                    <a:lnTo>
                      <a:pt x="486" y="2444"/>
                    </a:lnTo>
                    <a:lnTo>
                      <a:pt x="512" y="2497"/>
                    </a:lnTo>
                    <a:lnTo>
                      <a:pt x="530" y="2550"/>
                    </a:lnTo>
                    <a:lnTo>
                      <a:pt x="547" y="2612"/>
                    </a:lnTo>
                    <a:lnTo>
                      <a:pt x="538" y="2673"/>
                    </a:lnTo>
                    <a:lnTo>
                      <a:pt x="538" y="2673"/>
                    </a:lnTo>
                    <a:lnTo>
                      <a:pt x="530" y="2735"/>
                    </a:lnTo>
                    <a:lnTo>
                      <a:pt x="530" y="2806"/>
                    </a:lnTo>
                    <a:lnTo>
                      <a:pt x="538" y="2867"/>
                    </a:lnTo>
                    <a:lnTo>
                      <a:pt x="547" y="2920"/>
                    </a:lnTo>
                    <a:lnTo>
                      <a:pt x="574" y="2956"/>
                    </a:lnTo>
                    <a:lnTo>
                      <a:pt x="600" y="2982"/>
                    </a:lnTo>
                    <a:lnTo>
                      <a:pt x="609" y="2982"/>
                    </a:lnTo>
                    <a:lnTo>
                      <a:pt x="627" y="2982"/>
                    </a:lnTo>
                    <a:lnTo>
                      <a:pt x="644" y="2973"/>
                    </a:lnTo>
                    <a:lnTo>
                      <a:pt x="662" y="2956"/>
                    </a:lnTo>
                    <a:lnTo>
                      <a:pt x="662" y="2956"/>
                    </a:lnTo>
                    <a:lnTo>
                      <a:pt x="697" y="2929"/>
                    </a:lnTo>
                    <a:lnTo>
                      <a:pt x="733" y="2903"/>
                    </a:lnTo>
                    <a:lnTo>
                      <a:pt x="786" y="2885"/>
                    </a:lnTo>
                    <a:lnTo>
                      <a:pt x="830" y="2867"/>
                    </a:lnTo>
                    <a:lnTo>
                      <a:pt x="847" y="2850"/>
                    </a:lnTo>
                    <a:lnTo>
                      <a:pt x="874" y="2832"/>
                    </a:lnTo>
                    <a:lnTo>
                      <a:pt x="874" y="2832"/>
                    </a:lnTo>
                    <a:lnTo>
                      <a:pt x="891" y="2797"/>
                    </a:lnTo>
                    <a:lnTo>
                      <a:pt x="900" y="2744"/>
                    </a:lnTo>
                    <a:lnTo>
                      <a:pt x="900" y="2612"/>
                    </a:lnTo>
                    <a:lnTo>
                      <a:pt x="900" y="2470"/>
                    </a:lnTo>
                    <a:lnTo>
                      <a:pt x="909" y="2400"/>
                    </a:lnTo>
                    <a:lnTo>
                      <a:pt x="918" y="2347"/>
                    </a:lnTo>
                    <a:lnTo>
                      <a:pt x="918" y="2347"/>
                    </a:lnTo>
                    <a:lnTo>
                      <a:pt x="927" y="2320"/>
                    </a:lnTo>
                    <a:lnTo>
                      <a:pt x="927" y="2303"/>
                    </a:lnTo>
                    <a:lnTo>
                      <a:pt x="909" y="2259"/>
                    </a:lnTo>
                    <a:lnTo>
                      <a:pt x="874" y="2232"/>
                    </a:lnTo>
                    <a:lnTo>
                      <a:pt x="830" y="2214"/>
                    </a:lnTo>
                    <a:lnTo>
                      <a:pt x="786" y="2197"/>
                    </a:lnTo>
                    <a:lnTo>
                      <a:pt x="733" y="2197"/>
                    </a:lnTo>
                    <a:lnTo>
                      <a:pt x="688" y="2214"/>
                    </a:lnTo>
                    <a:lnTo>
                      <a:pt x="644" y="2241"/>
                    </a:lnTo>
                    <a:close/>
                  </a:path>
                </a:pathLst>
              </a:custGeom>
              <a:solidFill>
                <a:srgbClr val="72BA64">
                  <a:lumMod val="75000"/>
                </a:srgbClr>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7" name="Freeform 45"/>
              <p:cNvSpPr>
                <a:spLocks noChangeAspect="1" noChangeArrowheads="1"/>
              </p:cNvSpPr>
              <p:nvPr/>
            </p:nvSpPr>
            <p:spPr bwMode="auto">
              <a:xfrm>
                <a:off x="5846800" y="3504964"/>
                <a:ext cx="476554" cy="566308"/>
              </a:xfrm>
              <a:custGeom>
                <a:avLst/>
                <a:gdLst>
                  <a:gd name="T0" fmla="*/ 1085 w 1192"/>
                  <a:gd name="T1" fmla="*/ 989 h 1457"/>
                  <a:gd name="T2" fmla="*/ 1050 w 1192"/>
                  <a:gd name="T3" fmla="*/ 945 h 1457"/>
                  <a:gd name="T4" fmla="*/ 1032 w 1192"/>
                  <a:gd name="T5" fmla="*/ 883 h 1457"/>
                  <a:gd name="T6" fmla="*/ 1050 w 1192"/>
                  <a:gd name="T7" fmla="*/ 830 h 1457"/>
                  <a:gd name="T8" fmla="*/ 1085 w 1192"/>
                  <a:gd name="T9" fmla="*/ 786 h 1457"/>
                  <a:gd name="T10" fmla="*/ 1103 w 1192"/>
                  <a:gd name="T11" fmla="*/ 777 h 1457"/>
                  <a:gd name="T12" fmla="*/ 1112 w 1192"/>
                  <a:gd name="T13" fmla="*/ 742 h 1457"/>
                  <a:gd name="T14" fmla="*/ 1094 w 1192"/>
                  <a:gd name="T15" fmla="*/ 680 h 1457"/>
                  <a:gd name="T16" fmla="*/ 1085 w 1192"/>
                  <a:gd name="T17" fmla="*/ 627 h 1457"/>
                  <a:gd name="T18" fmla="*/ 1076 w 1192"/>
                  <a:gd name="T19" fmla="*/ 609 h 1457"/>
                  <a:gd name="T20" fmla="*/ 997 w 1192"/>
                  <a:gd name="T21" fmla="*/ 574 h 1457"/>
                  <a:gd name="T22" fmla="*/ 759 w 1192"/>
                  <a:gd name="T23" fmla="*/ 530 h 1457"/>
                  <a:gd name="T24" fmla="*/ 750 w 1192"/>
                  <a:gd name="T25" fmla="*/ 521 h 1457"/>
                  <a:gd name="T26" fmla="*/ 750 w 1192"/>
                  <a:gd name="T27" fmla="*/ 433 h 1457"/>
                  <a:gd name="T28" fmla="*/ 750 w 1192"/>
                  <a:gd name="T29" fmla="*/ 371 h 1457"/>
                  <a:gd name="T30" fmla="*/ 723 w 1192"/>
                  <a:gd name="T31" fmla="*/ 345 h 1457"/>
                  <a:gd name="T32" fmla="*/ 671 w 1192"/>
                  <a:gd name="T33" fmla="*/ 336 h 1457"/>
                  <a:gd name="T34" fmla="*/ 626 w 1192"/>
                  <a:gd name="T35" fmla="*/ 283 h 1457"/>
                  <a:gd name="T36" fmla="*/ 618 w 1192"/>
                  <a:gd name="T37" fmla="*/ 239 h 1457"/>
                  <a:gd name="T38" fmla="*/ 600 w 1192"/>
                  <a:gd name="T39" fmla="*/ 195 h 1457"/>
                  <a:gd name="T40" fmla="*/ 529 w 1192"/>
                  <a:gd name="T41" fmla="*/ 106 h 1457"/>
                  <a:gd name="T42" fmla="*/ 512 w 1192"/>
                  <a:gd name="T43" fmla="*/ 71 h 1457"/>
                  <a:gd name="T44" fmla="*/ 521 w 1192"/>
                  <a:gd name="T45" fmla="*/ 53 h 1457"/>
                  <a:gd name="T46" fmla="*/ 441 w 1192"/>
                  <a:gd name="T47" fmla="*/ 45 h 1457"/>
                  <a:gd name="T48" fmla="*/ 362 w 1192"/>
                  <a:gd name="T49" fmla="*/ 18 h 1457"/>
                  <a:gd name="T50" fmla="*/ 309 w 1192"/>
                  <a:gd name="T51" fmla="*/ 0 h 1457"/>
                  <a:gd name="T52" fmla="*/ 0 w 1192"/>
                  <a:gd name="T53" fmla="*/ 98 h 1457"/>
                  <a:gd name="T54" fmla="*/ 26 w 1192"/>
                  <a:gd name="T55" fmla="*/ 212 h 1457"/>
                  <a:gd name="T56" fmla="*/ 62 w 1192"/>
                  <a:gd name="T57" fmla="*/ 274 h 1457"/>
                  <a:gd name="T58" fmla="*/ 79 w 1192"/>
                  <a:gd name="T59" fmla="*/ 283 h 1457"/>
                  <a:gd name="T60" fmla="*/ 132 w 1192"/>
                  <a:gd name="T61" fmla="*/ 318 h 1457"/>
                  <a:gd name="T62" fmla="*/ 150 w 1192"/>
                  <a:gd name="T63" fmla="*/ 371 h 1457"/>
                  <a:gd name="T64" fmla="*/ 176 w 1192"/>
                  <a:gd name="T65" fmla="*/ 495 h 1457"/>
                  <a:gd name="T66" fmla="*/ 185 w 1192"/>
                  <a:gd name="T67" fmla="*/ 539 h 1457"/>
                  <a:gd name="T68" fmla="*/ 194 w 1192"/>
                  <a:gd name="T69" fmla="*/ 759 h 1457"/>
                  <a:gd name="T70" fmla="*/ 168 w 1192"/>
                  <a:gd name="T71" fmla="*/ 936 h 1457"/>
                  <a:gd name="T72" fmla="*/ 150 w 1192"/>
                  <a:gd name="T73" fmla="*/ 953 h 1457"/>
                  <a:gd name="T74" fmla="*/ 132 w 1192"/>
                  <a:gd name="T75" fmla="*/ 962 h 1457"/>
                  <a:gd name="T76" fmla="*/ 44 w 1192"/>
                  <a:gd name="T77" fmla="*/ 1068 h 1457"/>
                  <a:gd name="T78" fmla="*/ 159 w 1192"/>
                  <a:gd name="T79" fmla="*/ 1192 h 1457"/>
                  <a:gd name="T80" fmla="*/ 273 w 1192"/>
                  <a:gd name="T81" fmla="*/ 1333 h 1457"/>
                  <a:gd name="T82" fmla="*/ 282 w 1192"/>
                  <a:gd name="T83" fmla="*/ 1333 h 1457"/>
                  <a:gd name="T84" fmla="*/ 397 w 1192"/>
                  <a:gd name="T85" fmla="*/ 1377 h 1457"/>
                  <a:gd name="T86" fmla="*/ 397 w 1192"/>
                  <a:gd name="T87" fmla="*/ 1377 h 1457"/>
                  <a:gd name="T88" fmla="*/ 423 w 1192"/>
                  <a:gd name="T89" fmla="*/ 1253 h 1457"/>
                  <a:gd name="T90" fmla="*/ 476 w 1192"/>
                  <a:gd name="T91" fmla="*/ 1201 h 1457"/>
                  <a:gd name="T92" fmla="*/ 565 w 1192"/>
                  <a:gd name="T93" fmla="*/ 1209 h 1457"/>
                  <a:gd name="T94" fmla="*/ 644 w 1192"/>
                  <a:gd name="T95" fmla="*/ 1271 h 1457"/>
                  <a:gd name="T96" fmla="*/ 715 w 1192"/>
                  <a:gd name="T97" fmla="*/ 1351 h 1457"/>
                  <a:gd name="T98" fmla="*/ 759 w 1192"/>
                  <a:gd name="T99" fmla="*/ 1439 h 1457"/>
                  <a:gd name="T100" fmla="*/ 715 w 1192"/>
                  <a:gd name="T101" fmla="*/ 1456 h 1457"/>
                  <a:gd name="T102" fmla="*/ 1068 w 1192"/>
                  <a:gd name="T103" fmla="*/ 1395 h 1457"/>
                  <a:gd name="T104" fmla="*/ 1076 w 1192"/>
                  <a:gd name="T105" fmla="*/ 1342 h 1457"/>
                  <a:gd name="T106" fmla="*/ 1076 w 1192"/>
                  <a:gd name="T107" fmla="*/ 1306 h 1457"/>
                  <a:gd name="T108" fmla="*/ 1103 w 1192"/>
                  <a:gd name="T109" fmla="*/ 1227 h 1457"/>
                  <a:gd name="T110" fmla="*/ 1156 w 1192"/>
                  <a:gd name="T111" fmla="*/ 1192 h 1457"/>
                  <a:gd name="T112" fmla="*/ 1174 w 1192"/>
                  <a:gd name="T113" fmla="*/ 1183 h 1457"/>
                  <a:gd name="T114" fmla="*/ 1191 w 1192"/>
                  <a:gd name="T115" fmla="*/ 1165 h 1457"/>
                  <a:gd name="T116" fmla="*/ 1174 w 1192"/>
                  <a:gd name="T117" fmla="*/ 1112 h 1457"/>
                  <a:gd name="T118" fmla="*/ 1085 w 1192"/>
                  <a:gd name="T119" fmla="*/ 989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1457">
                    <a:moveTo>
                      <a:pt x="1085" y="989"/>
                    </a:moveTo>
                    <a:lnTo>
                      <a:pt x="1085" y="989"/>
                    </a:lnTo>
                    <a:lnTo>
                      <a:pt x="1059" y="971"/>
                    </a:lnTo>
                    <a:lnTo>
                      <a:pt x="1050" y="945"/>
                    </a:lnTo>
                    <a:lnTo>
                      <a:pt x="1041" y="909"/>
                    </a:lnTo>
                    <a:lnTo>
                      <a:pt x="1032" y="883"/>
                    </a:lnTo>
                    <a:lnTo>
                      <a:pt x="1041" y="856"/>
                    </a:lnTo>
                    <a:lnTo>
                      <a:pt x="1050" y="830"/>
                    </a:lnTo>
                    <a:lnTo>
                      <a:pt x="1059" y="803"/>
                    </a:lnTo>
                    <a:lnTo>
                      <a:pt x="1085" y="786"/>
                    </a:lnTo>
                    <a:lnTo>
                      <a:pt x="1085" y="786"/>
                    </a:lnTo>
                    <a:lnTo>
                      <a:pt x="1103" y="777"/>
                    </a:lnTo>
                    <a:lnTo>
                      <a:pt x="1112" y="759"/>
                    </a:lnTo>
                    <a:lnTo>
                      <a:pt x="1112" y="742"/>
                    </a:lnTo>
                    <a:lnTo>
                      <a:pt x="1112" y="715"/>
                    </a:lnTo>
                    <a:lnTo>
                      <a:pt x="1094" y="680"/>
                    </a:lnTo>
                    <a:lnTo>
                      <a:pt x="1085" y="627"/>
                    </a:lnTo>
                    <a:lnTo>
                      <a:pt x="1085" y="627"/>
                    </a:lnTo>
                    <a:lnTo>
                      <a:pt x="1085" y="618"/>
                    </a:lnTo>
                    <a:lnTo>
                      <a:pt x="1076" y="609"/>
                    </a:lnTo>
                    <a:lnTo>
                      <a:pt x="1041" y="592"/>
                    </a:lnTo>
                    <a:lnTo>
                      <a:pt x="997" y="574"/>
                    </a:lnTo>
                    <a:lnTo>
                      <a:pt x="944" y="565"/>
                    </a:lnTo>
                    <a:lnTo>
                      <a:pt x="759" y="530"/>
                    </a:lnTo>
                    <a:lnTo>
                      <a:pt x="759" y="530"/>
                    </a:lnTo>
                    <a:lnTo>
                      <a:pt x="750" y="521"/>
                    </a:lnTo>
                    <a:lnTo>
                      <a:pt x="741" y="495"/>
                    </a:lnTo>
                    <a:lnTo>
                      <a:pt x="750" y="433"/>
                    </a:lnTo>
                    <a:lnTo>
                      <a:pt x="750" y="398"/>
                    </a:lnTo>
                    <a:lnTo>
                      <a:pt x="750" y="371"/>
                    </a:lnTo>
                    <a:lnTo>
                      <a:pt x="741" y="353"/>
                    </a:lnTo>
                    <a:lnTo>
                      <a:pt x="723" y="345"/>
                    </a:lnTo>
                    <a:lnTo>
                      <a:pt x="723" y="345"/>
                    </a:lnTo>
                    <a:lnTo>
                      <a:pt x="671" y="336"/>
                    </a:lnTo>
                    <a:lnTo>
                      <a:pt x="644" y="309"/>
                    </a:lnTo>
                    <a:lnTo>
                      <a:pt x="626" y="283"/>
                    </a:lnTo>
                    <a:lnTo>
                      <a:pt x="618" y="239"/>
                    </a:lnTo>
                    <a:lnTo>
                      <a:pt x="618" y="239"/>
                    </a:lnTo>
                    <a:lnTo>
                      <a:pt x="618" y="221"/>
                    </a:lnTo>
                    <a:lnTo>
                      <a:pt x="600" y="195"/>
                    </a:lnTo>
                    <a:lnTo>
                      <a:pt x="565" y="150"/>
                    </a:lnTo>
                    <a:lnTo>
                      <a:pt x="529" y="106"/>
                    </a:lnTo>
                    <a:lnTo>
                      <a:pt x="521" y="89"/>
                    </a:lnTo>
                    <a:lnTo>
                      <a:pt x="512" y="71"/>
                    </a:lnTo>
                    <a:lnTo>
                      <a:pt x="512" y="71"/>
                    </a:lnTo>
                    <a:lnTo>
                      <a:pt x="521" y="53"/>
                    </a:lnTo>
                    <a:lnTo>
                      <a:pt x="521" y="53"/>
                    </a:lnTo>
                    <a:lnTo>
                      <a:pt x="441" y="45"/>
                    </a:lnTo>
                    <a:lnTo>
                      <a:pt x="441" y="45"/>
                    </a:lnTo>
                    <a:lnTo>
                      <a:pt x="362" y="18"/>
                    </a:lnTo>
                    <a:lnTo>
                      <a:pt x="309" y="0"/>
                    </a:lnTo>
                    <a:lnTo>
                      <a:pt x="309" y="0"/>
                    </a:lnTo>
                    <a:lnTo>
                      <a:pt x="0" y="98"/>
                    </a:lnTo>
                    <a:lnTo>
                      <a:pt x="0" y="98"/>
                    </a:lnTo>
                    <a:lnTo>
                      <a:pt x="9" y="159"/>
                    </a:lnTo>
                    <a:lnTo>
                      <a:pt x="26" y="212"/>
                    </a:lnTo>
                    <a:lnTo>
                      <a:pt x="53" y="256"/>
                    </a:lnTo>
                    <a:lnTo>
                      <a:pt x="62" y="274"/>
                    </a:lnTo>
                    <a:lnTo>
                      <a:pt x="79" y="283"/>
                    </a:lnTo>
                    <a:lnTo>
                      <a:pt x="79" y="283"/>
                    </a:lnTo>
                    <a:lnTo>
                      <a:pt x="106" y="300"/>
                    </a:lnTo>
                    <a:lnTo>
                      <a:pt x="132" y="318"/>
                    </a:lnTo>
                    <a:lnTo>
                      <a:pt x="141" y="345"/>
                    </a:lnTo>
                    <a:lnTo>
                      <a:pt x="150" y="371"/>
                    </a:lnTo>
                    <a:lnTo>
                      <a:pt x="159" y="433"/>
                    </a:lnTo>
                    <a:lnTo>
                      <a:pt x="176" y="495"/>
                    </a:lnTo>
                    <a:lnTo>
                      <a:pt x="176" y="495"/>
                    </a:lnTo>
                    <a:lnTo>
                      <a:pt x="185" y="539"/>
                    </a:lnTo>
                    <a:lnTo>
                      <a:pt x="194" y="601"/>
                    </a:lnTo>
                    <a:lnTo>
                      <a:pt x="194" y="759"/>
                    </a:lnTo>
                    <a:lnTo>
                      <a:pt x="176" y="892"/>
                    </a:lnTo>
                    <a:lnTo>
                      <a:pt x="168" y="936"/>
                    </a:lnTo>
                    <a:lnTo>
                      <a:pt x="159" y="953"/>
                    </a:lnTo>
                    <a:lnTo>
                      <a:pt x="150" y="953"/>
                    </a:lnTo>
                    <a:lnTo>
                      <a:pt x="150" y="953"/>
                    </a:lnTo>
                    <a:lnTo>
                      <a:pt x="132" y="962"/>
                    </a:lnTo>
                    <a:lnTo>
                      <a:pt x="106" y="989"/>
                    </a:lnTo>
                    <a:lnTo>
                      <a:pt x="44" y="1068"/>
                    </a:lnTo>
                    <a:lnTo>
                      <a:pt x="44" y="1068"/>
                    </a:lnTo>
                    <a:lnTo>
                      <a:pt x="159" y="1192"/>
                    </a:lnTo>
                    <a:lnTo>
                      <a:pt x="273" y="1333"/>
                    </a:lnTo>
                    <a:lnTo>
                      <a:pt x="273" y="1333"/>
                    </a:lnTo>
                    <a:lnTo>
                      <a:pt x="282" y="1333"/>
                    </a:lnTo>
                    <a:lnTo>
                      <a:pt x="282" y="1333"/>
                    </a:lnTo>
                    <a:lnTo>
                      <a:pt x="335" y="1342"/>
                    </a:lnTo>
                    <a:lnTo>
                      <a:pt x="397" y="1377"/>
                    </a:lnTo>
                    <a:lnTo>
                      <a:pt x="397" y="1377"/>
                    </a:lnTo>
                    <a:lnTo>
                      <a:pt x="397" y="1377"/>
                    </a:lnTo>
                    <a:lnTo>
                      <a:pt x="406" y="1306"/>
                    </a:lnTo>
                    <a:lnTo>
                      <a:pt x="423" y="1253"/>
                    </a:lnTo>
                    <a:lnTo>
                      <a:pt x="450" y="1218"/>
                    </a:lnTo>
                    <a:lnTo>
                      <a:pt x="476" y="1201"/>
                    </a:lnTo>
                    <a:lnTo>
                      <a:pt x="521" y="1201"/>
                    </a:lnTo>
                    <a:lnTo>
                      <a:pt x="565" y="1209"/>
                    </a:lnTo>
                    <a:lnTo>
                      <a:pt x="609" y="1236"/>
                    </a:lnTo>
                    <a:lnTo>
                      <a:pt x="644" y="1271"/>
                    </a:lnTo>
                    <a:lnTo>
                      <a:pt x="644" y="1271"/>
                    </a:lnTo>
                    <a:lnTo>
                      <a:pt x="715" y="1351"/>
                    </a:lnTo>
                    <a:lnTo>
                      <a:pt x="741" y="1403"/>
                    </a:lnTo>
                    <a:lnTo>
                      <a:pt x="759" y="1439"/>
                    </a:lnTo>
                    <a:lnTo>
                      <a:pt x="759" y="1448"/>
                    </a:lnTo>
                    <a:lnTo>
                      <a:pt x="715" y="1456"/>
                    </a:lnTo>
                    <a:lnTo>
                      <a:pt x="715" y="1456"/>
                    </a:lnTo>
                    <a:lnTo>
                      <a:pt x="1068" y="1395"/>
                    </a:lnTo>
                    <a:lnTo>
                      <a:pt x="1068" y="1395"/>
                    </a:lnTo>
                    <a:lnTo>
                      <a:pt x="1076" y="1342"/>
                    </a:lnTo>
                    <a:lnTo>
                      <a:pt x="1076" y="1306"/>
                    </a:lnTo>
                    <a:lnTo>
                      <a:pt x="1076" y="1306"/>
                    </a:lnTo>
                    <a:lnTo>
                      <a:pt x="1076" y="1271"/>
                    </a:lnTo>
                    <a:lnTo>
                      <a:pt x="1103" y="1227"/>
                    </a:lnTo>
                    <a:lnTo>
                      <a:pt x="1129" y="1201"/>
                    </a:lnTo>
                    <a:lnTo>
                      <a:pt x="1156" y="1192"/>
                    </a:lnTo>
                    <a:lnTo>
                      <a:pt x="1174" y="1183"/>
                    </a:lnTo>
                    <a:lnTo>
                      <a:pt x="1174" y="1183"/>
                    </a:lnTo>
                    <a:lnTo>
                      <a:pt x="1191" y="1174"/>
                    </a:lnTo>
                    <a:lnTo>
                      <a:pt x="1191" y="1165"/>
                    </a:lnTo>
                    <a:lnTo>
                      <a:pt x="1191" y="1139"/>
                    </a:lnTo>
                    <a:lnTo>
                      <a:pt x="1174" y="1112"/>
                    </a:lnTo>
                    <a:lnTo>
                      <a:pt x="1129" y="1051"/>
                    </a:lnTo>
                    <a:lnTo>
                      <a:pt x="1085" y="989"/>
                    </a:lnTo>
                  </a:path>
                </a:pathLst>
              </a:custGeom>
              <a:solidFill>
                <a:srgbClr val="FFC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8" name="Freeform 46"/>
              <p:cNvSpPr>
                <a:spLocks noChangeAspect="1" noChangeArrowheads="1"/>
              </p:cNvSpPr>
              <p:nvPr/>
            </p:nvSpPr>
            <p:spPr bwMode="auto">
              <a:xfrm>
                <a:off x="6005651" y="3971739"/>
                <a:ext cx="144731" cy="113262"/>
              </a:xfrm>
              <a:custGeom>
                <a:avLst/>
                <a:gdLst>
                  <a:gd name="T0" fmla="*/ 362 w 363"/>
                  <a:gd name="T1" fmla="*/ 247 h 292"/>
                  <a:gd name="T2" fmla="*/ 362 w 363"/>
                  <a:gd name="T3" fmla="*/ 247 h 292"/>
                  <a:gd name="T4" fmla="*/ 362 w 363"/>
                  <a:gd name="T5" fmla="*/ 238 h 292"/>
                  <a:gd name="T6" fmla="*/ 344 w 363"/>
                  <a:gd name="T7" fmla="*/ 202 h 292"/>
                  <a:gd name="T8" fmla="*/ 318 w 363"/>
                  <a:gd name="T9" fmla="*/ 150 h 292"/>
                  <a:gd name="T10" fmla="*/ 247 w 363"/>
                  <a:gd name="T11" fmla="*/ 70 h 292"/>
                  <a:gd name="T12" fmla="*/ 247 w 363"/>
                  <a:gd name="T13" fmla="*/ 70 h 292"/>
                  <a:gd name="T14" fmla="*/ 212 w 363"/>
                  <a:gd name="T15" fmla="*/ 35 h 292"/>
                  <a:gd name="T16" fmla="*/ 168 w 363"/>
                  <a:gd name="T17" fmla="*/ 8 h 292"/>
                  <a:gd name="T18" fmla="*/ 124 w 363"/>
                  <a:gd name="T19" fmla="*/ 0 h 292"/>
                  <a:gd name="T20" fmla="*/ 79 w 363"/>
                  <a:gd name="T21" fmla="*/ 0 h 292"/>
                  <a:gd name="T22" fmla="*/ 44 w 363"/>
                  <a:gd name="T23" fmla="*/ 17 h 292"/>
                  <a:gd name="T24" fmla="*/ 18 w 363"/>
                  <a:gd name="T25" fmla="*/ 52 h 292"/>
                  <a:gd name="T26" fmla="*/ 0 w 363"/>
                  <a:gd name="T27" fmla="*/ 105 h 292"/>
                  <a:gd name="T28" fmla="*/ 0 w 363"/>
                  <a:gd name="T29" fmla="*/ 176 h 292"/>
                  <a:gd name="T30" fmla="*/ 168 w 363"/>
                  <a:gd name="T31" fmla="*/ 291 h 292"/>
                  <a:gd name="T32" fmla="*/ 362 w 363"/>
                  <a:gd name="T33" fmla="*/ 24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292">
                    <a:moveTo>
                      <a:pt x="362" y="247"/>
                    </a:moveTo>
                    <a:lnTo>
                      <a:pt x="362" y="247"/>
                    </a:lnTo>
                    <a:lnTo>
                      <a:pt x="362" y="238"/>
                    </a:lnTo>
                    <a:lnTo>
                      <a:pt x="344" y="202"/>
                    </a:lnTo>
                    <a:lnTo>
                      <a:pt x="318" y="150"/>
                    </a:lnTo>
                    <a:lnTo>
                      <a:pt x="247" y="70"/>
                    </a:lnTo>
                    <a:lnTo>
                      <a:pt x="247" y="70"/>
                    </a:lnTo>
                    <a:lnTo>
                      <a:pt x="212" y="35"/>
                    </a:lnTo>
                    <a:lnTo>
                      <a:pt x="168" y="8"/>
                    </a:lnTo>
                    <a:lnTo>
                      <a:pt x="124" y="0"/>
                    </a:lnTo>
                    <a:lnTo>
                      <a:pt x="79" y="0"/>
                    </a:lnTo>
                    <a:lnTo>
                      <a:pt x="44" y="17"/>
                    </a:lnTo>
                    <a:lnTo>
                      <a:pt x="18" y="52"/>
                    </a:lnTo>
                    <a:lnTo>
                      <a:pt x="0" y="105"/>
                    </a:lnTo>
                    <a:lnTo>
                      <a:pt x="0" y="176"/>
                    </a:lnTo>
                    <a:lnTo>
                      <a:pt x="168" y="291"/>
                    </a:lnTo>
                    <a:lnTo>
                      <a:pt x="362" y="247"/>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49" name="Freeform 17"/>
              <p:cNvSpPr>
                <a:spLocks noChangeAspect="1" noChangeArrowheads="1"/>
              </p:cNvSpPr>
              <p:nvPr/>
            </p:nvSpPr>
            <p:spPr bwMode="auto">
              <a:xfrm>
                <a:off x="6055071" y="3185772"/>
                <a:ext cx="1069598" cy="679570"/>
              </a:xfrm>
              <a:custGeom>
                <a:avLst/>
                <a:gdLst>
                  <a:gd name="T0" fmla="*/ 220 w 2674"/>
                  <a:gd name="T1" fmla="*/ 1173 h 1748"/>
                  <a:gd name="T2" fmla="*/ 229 w 2674"/>
                  <a:gd name="T3" fmla="*/ 1253 h 1748"/>
                  <a:gd name="T4" fmla="*/ 238 w 2674"/>
                  <a:gd name="T5" fmla="*/ 1350 h 1748"/>
                  <a:gd name="T6" fmla="*/ 476 w 2674"/>
                  <a:gd name="T7" fmla="*/ 1394 h 1748"/>
                  <a:gd name="T8" fmla="*/ 564 w 2674"/>
                  <a:gd name="T9" fmla="*/ 1438 h 1748"/>
                  <a:gd name="T10" fmla="*/ 573 w 2674"/>
                  <a:gd name="T11" fmla="*/ 1491 h 1748"/>
                  <a:gd name="T12" fmla="*/ 591 w 2674"/>
                  <a:gd name="T13" fmla="*/ 1579 h 1748"/>
                  <a:gd name="T14" fmla="*/ 644 w 2674"/>
                  <a:gd name="T15" fmla="*/ 1606 h 1748"/>
                  <a:gd name="T16" fmla="*/ 741 w 2674"/>
                  <a:gd name="T17" fmla="*/ 1694 h 1748"/>
                  <a:gd name="T18" fmla="*/ 811 w 2674"/>
                  <a:gd name="T19" fmla="*/ 1694 h 1748"/>
                  <a:gd name="T20" fmla="*/ 1076 w 2674"/>
                  <a:gd name="T21" fmla="*/ 1729 h 1748"/>
                  <a:gd name="T22" fmla="*/ 1217 w 2674"/>
                  <a:gd name="T23" fmla="*/ 1729 h 1748"/>
                  <a:gd name="T24" fmla="*/ 1447 w 2674"/>
                  <a:gd name="T25" fmla="*/ 1738 h 1748"/>
                  <a:gd name="T26" fmla="*/ 1597 w 2674"/>
                  <a:gd name="T27" fmla="*/ 1650 h 1748"/>
                  <a:gd name="T28" fmla="*/ 1667 w 2674"/>
                  <a:gd name="T29" fmla="*/ 1615 h 1748"/>
                  <a:gd name="T30" fmla="*/ 1950 w 2674"/>
                  <a:gd name="T31" fmla="*/ 1588 h 1748"/>
                  <a:gd name="T32" fmla="*/ 2153 w 2674"/>
                  <a:gd name="T33" fmla="*/ 1632 h 1748"/>
                  <a:gd name="T34" fmla="*/ 2188 w 2674"/>
                  <a:gd name="T35" fmla="*/ 1659 h 1748"/>
                  <a:gd name="T36" fmla="*/ 2373 w 2674"/>
                  <a:gd name="T37" fmla="*/ 1747 h 1748"/>
                  <a:gd name="T38" fmla="*/ 2373 w 2674"/>
                  <a:gd name="T39" fmla="*/ 1668 h 1748"/>
                  <a:gd name="T40" fmla="*/ 2382 w 2674"/>
                  <a:gd name="T41" fmla="*/ 1509 h 1748"/>
                  <a:gd name="T42" fmla="*/ 2453 w 2674"/>
                  <a:gd name="T43" fmla="*/ 1376 h 1748"/>
                  <a:gd name="T44" fmla="*/ 2514 w 2674"/>
                  <a:gd name="T45" fmla="*/ 1350 h 1748"/>
                  <a:gd name="T46" fmla="*/ 2638 w 2674"/>
                  <a:gd name="T47" fmla="*/ 1323 h 1748"/>
                  <a:gd name="T48" fmla="*/ 2673 w 2674"/>
                  <a:gd name="T49" fmla="*/ 1235 h 1748"/>
                  <a:gd name="T50" fmla="*/ 2673 w 2674"/>
                  <a:gd name="T51" fmla="*/ 1173 h 1748"/>
                  <a:gd name="T52" fmla="*/ 2567 w 2674"/>
                  <a:gd name="T53" fmla="*/ 1094 h 1748"/>
                  <a:gd name="T54" fmla="*/ 2479 w 2674"/>
                  <a:gd name="T55" fmla="*/ 1129 h 1748"/>
                  <a:gd name="T56" fmla="*/ 2400 w 2674"/>
                  <a:gd name="T57" fmla="*/ 1165 h 1748"/>
                  <a:gd name="T58" fmla="*/ 2285 w 2674"/>
                  <a:gd name="T59" fmla="*/ 1120 h 1748"/>
                  <a:gd name="T60" fmla="*/ 2285 w 2674"/>
                  <a:gd name="T61" fmla="*/ 1094 h 1748"/>
                  <a:gd name="T62" fmla="*/ 2267 w 2674"/>
                  <a:gd name="T63" fmla="*/ 1059 h 1748"/>
                  <a:gd name="T64" fmla="*/ 2214 w 2674"/>
                  <a:gd name="T65" fmla="*/ 918 h 1748"/>
                  <a:gd name="T66" fmla="*/ 2223 w 2674"/>
                  <a:gd name="T67" fmla="*/ 776 h 1748"/>
                  <a:gd name="T68" fmla="*/ 2250 w 2674"/>
                  <a:gd name="T69" fmla="*/ 741 h 1748"/>
                  <a:gd name="T70" fmla="*/ 2232 w 2674"/>
                  <a:gd name="T71" fmla="*/ 618 h 1748"/>
                  <a:gd name="T72" fmla="*/ 2056 w 2674"/>
                  <a:gd name="T73" fmla="*/ 335 h 1748"/>
                  <a:gd name="T74" fmla="*/ 1967 w 2674"/>
                  <a:gd name="T75" fmla="*/ 203 h 1748"/>
                  <a:gd name="T76" fmla="*/ 1764 w 2674"/>
                  <a:gd name="T77" fmla="*/ 35 h 1748"/>
                  <a:gd name="T78" fmla="*/ 1711 w 2674"/>
                  <a:gd name="T79" fmla="*/ 70 h 1748"/>
                  <a:gd name="T80" fmla="*/ 1588 w 2674"/>
                  <a:gd name="T81" fmla="*/ 150 h 1748"/>
                  <a:gd name="T82" fmla="*/ 1473 w 2674"/>
                  <a:gd name="T83" fmla="*/ 150 h 1748"/>
                  <a:gd name="T84" fmla="*/ 1394 w 2674"/>
                  <a:gd name="T85" fmla="*/ 176 h 1748"/>
                  <a:gd name="T86" fmla="*/ 1323 w 2674"/>
                  <a:gd name="T87" fmla="*/ 220 h 1748"/>
                  <a:gd name="T88" fmla="*/ 1261 w 2674"/>
                  <a:gd name="T89" fmla="*/ 212 h 1748"/>
                  <a:gd name="T90" fmla="*/ 1138 w 2674"/>
                  <a:gd name="T91" fmla="*/ 159 h 1748"/>
                  <a:gd name="T92" fmla="*/ 1023 w 2674"/>
                  <a:gd name="T93" fmla="*/ 150 h 1748"/>
                  <a:gd name="T94" fmla="*/ 794 w 2674"/>
                  <a:gd name="T95" fmla="*/ 106 h 1748"/>
                  <a:gd name="T96" fmla="*/ 679 w 2674"/>
                  <a:gd name="T97" fmla="*/ 115 h 1748"/>
                  <a:gd name="T98" fmla="*/ 670 w 2674"/>
                  <a:gd name="T99" fmla="*/ 159 h 1748"/>
                  <a:gd name="T100" fmla="*/ 547 w 2674"/>
                  <a:gd name="T101" fmla="*/ 247 h 1748"/>
                  <a:gd name="T102" fmla="*/ 432 w 2674"/>
                  <a:gd name="T103" fmla="*/ 326 h 1748"/>
                  <a:gd name="T104" fmla="*/ 255 w 2674"/>
                  <a:gd name="T105" fmla="*/ 644 h 1748"/>
                  <a:gd name="T106" fmla="*/ 176 w 2674"/>
                  <a:gd name="T107" fmla="*/ 750 h 1748"/>
                  <a:gd name="T108" fmla="*/ 17 w 2674"/>
                  <a:gd name="T109" fmla="*/ 865 h 1748"/>
                  <a:gd name="T110" fmla="*/ 0 w 2674"/>
                  <a:gd name="T111" fmla="*/ 891 h 1748"/>
                  <a:gd name="T112" fmla="*/ 44 w 2674"/>
                  <a:gd name="T113" fmla="*/ 970 h 1748"/>
                  <a:gd name="T114" fmla="*/ 97 w 2674"/>
                  <a:gd name="T115" fmla="*/ 1059 h 1748"/>
                  <a:gd name="T116" fmla="*/ 123 w 2674"/>
                  <a:gd name="T117" fmla="*/ 11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74" h="1748">
                    <a:moveTo>
                      <a:pt x="202" y="1165"/>
                    </a:moveTo>
                    <a:lnTo>
                      <a:pt x="202" y="1165"/>
                    </a:lnTo>
                    <a:lnTo>
                      <a:pt x="220" y="1173"/>
                    </a:lnTo>
                    <a:lnTo>
                      <a:pt x="229" y="1191"/>
                    </a:lnTo>
                    <a:lnTo>
                      <a:pt x="229" y="1218"/>
                    </a:lnTo>
                    <a:lnTo>
                      <a:pt x="229" y="1253"/>
                    </a:lnTo>
                    <a:lnTo>
                      <a:pt x="220" y="1315"/>
                    </a:lnTo>
                    <a:lnTo>
                      <a:pt x="229" y="1341"/>
                    </a:lnTo>
                    <a:lnTo>
                      <a:pt x="238" y="1350"/>
                    </a:lnTo>
                    <a:lnTo>
                      <a:pt x="238" y="1350"/>
                    </a:lnTo>
                    <a:lnTo>
                      <a:pt x="423" y="1385"/>
                    </a:lnTo>
                    <a:lnTo>
                      <a:pt x="476" y="1394"/>
                    </a:lnTo>
                    <a:lnTo>
                      <a:pt x="520" y="1412"/>
                    </a:lnTo>
                    <a:lnTo>
                      <a:pt x="555" y="1429"/>
                    </a:lnTo>
                    <a:lnTo>
                      <a:pt x="564" y="1438"/>
                    </a:lnTo>
                    <a:lnTo>
                      <a:pt x="573" y="1447"/>
                    </a:lnTo>
                    <a:lnTo>
                      <a:pt x="573" y="1447"/>
                    </a:lnTo>
                    <a:lnTo>
                      <a:pt x="573" y="1491"/>
                    </a:lnTo>
                    <a:lnTo>
                      <a:pt x="582" y="1518"/>
                    </a:lnTo>
                    <a:lnTo>
                      <a:pt x="591" y="1553"/>
                    </a:lnTo>
                    <a:lnTo>
                      <a:pt x="591" y="1579"/>
                    </a:lnTo>
                    <a:lnTo>
                      <a:pt x="591" y="1579"/>
                    </a:lnTo>
                    <a:lnTo>
                      <a:pt x="617" y="1588"/>
                    </a:lnTo>
                    <a:lnTo>
                      <a:pt x="644" y="1606"/>
                    </a:lnTo>
                    <a:lnTo>
                      <a:pt x="688" y="1641"/>
                    </a:lnTo>
                    <a:lnTo>
                      <a:pt x="723" y="1685"/>
                    </a:lnTo>
                    <a:lnTo>
                      <a:pt x="741" y="1694"/>
                    </a:lnTo>
                    <a:lnTo>
                      <a:pt x="758" y="1694"/>
                    </a:lnTo>
                    <a:lnTo>
                      <a:pt x="758" y="1694"/>
                    </a:lnTo>
                    <a:lnTo>
                      <a:pt x="811" y="1694"/>
                    </a:lnTo>
                    <a:lnTo>
                      <a:pt x="908" y="1712"/>
                    </a:lnTo>
                    <a:lnTo>
                      <a:pt x="1005" y="1729"/>
                    </a:lnTo>
                    <a:lnTo>
                      <a:pt x="1076" y="1729"/>
                    </a:lnTo>
                    <a:lnTo>
                      <a:pt x="1076" y="1729"/>
                    </a:lnTo>
                    <a:lnTo>
                      <a:pt x="1129" y="1729"/>
                    </a:lnTo>
                    <a:lnTo>
                      <a:pt x="1217" y="1729"/>
                    </a:lnTo>
                    <a:lnTo>
                      <a:pt x="1385" y="1738"/>
                    </a:lnTo>
                    <a:lnTo>
                      <a:pt x="1385" y="1738"/>
                    </a:lnTo>
                    <a:lnTo>
                      <a:pt x="1447" y="1738"/>
                    </a:lnTo>
                    <a:lnTo>
                      <a:pt x="1500" y="1721"/>
                    </a:lnTo>
                    <a:lnTo>
                      <a:pt x="1553" y="1694"/>
                    </a:lnTo>
                    <a:lnTo>
                      <a:pt x="1597" y="1650"/>
                    </a:lnTo>
                    <a:lnTo>
                      <a:pt x="1597" y="1650"/>
                    </a:lnTo>
                    <a:lnTo>
                      <a:pt x="1632" y="1632"/>
                    </a:lnTo>
                    <a:lnTo>
                      <a:pt x="1667" y="1615"/>
                    </a:lnTo>
                    <a:lnTo>
                      <a:pt x="1773" y="1597"/>
                    </a:lnTo>
                    <a:lnTo>
                      <a:pt x="1879" y="1588"/>
                    </a:lnTo>
                    <a:lnTo>
                      <a:pt x="1950" y="1588"/>
                    </a:lnTo>
                    <a:lnTo>
                      <a:pt x="1950" y="1588"/>
                    </a:lnTo>
                    <a:lnTo>
                      <a:pt x="2091" y="1615"/>
                    </a:lnTo>
                    <a:lnTo>
                      <a:pt x="2153" y="1632"/>
                    </a:lnTo>
                    <a:lnTo>
                      <a:pt x="2170" y="1641"/>
                    </a:lnTo>
                    <a:lnTo>
                      <a:pt x="2188" y="1659"/>
                    </a:lnTo>
                    <a:lnTo>
                      <a:pt x="2188" y="1659"/>
                    </a:lnTo>
                    <a:lnTo>
                      <a:pt x="2214" y="1676"/>
                    </a:lnTo>
                    <a:lnTo>
                      <a:pt x="2250" y="1703"/>
                    </a:lnTo>
                    <a:lnTo>
                      <a:pt x="2373" y="1747"/>
                    </a:lnTo>
                    <a:lnTo>
                      <a:pt x="2373" y="1747"/>
                    </a:lnTo>
                    <a:lnTo>
                      <a:pt x="2373" y="1712"/>
                    </a:lnTo>
                    <a:lnTo>
                      <a:pt x="2373" y="1668"/>
                    </a:lnTo>
                    <a:lnTo>
                      <a:pt x="2373" y="1588"/>
                    </a:lnTo>
                    <a:lnTo>
                      <a:pt x="2373" y="1588"/>
                    </a:lnTo>
                    <a:lnTo>
                      <a:pt x="2382" y="1509"/>
                    </a:lnTo>
                    <a:lnTo>
                      <a:pt x="2409" y="1438"/>
                    </a:lnTo>
                    <a:lnTo>
                      <a:pt x="2435" y="1403"/>
                    </a:lnTo>
                    <a:lnTo>
                      <a:pt x="2453" y="1376"/>
                    </a:lnTo>
                    <a:lnTo>
                      <a:pt x="2488" y="1359"/>
                    </a:lnTo>
                    <a:lnTo>
                      <a:pt x="2514" y="1350"/>
                    </a:lnTo>
                    <a:lnTo>
                      <a:pt x="2514" y="1350"/>
                    </a:lnTo>
                    <a:lnTo>
                      <a:pt x="2585" y="1341"/>
                    </a:lnTo>
                    <a:lnTo>
                      <a:pt x="2611" y="1332"/>
                    </a:lnTo>
                    <a:lnTo>
                      <a:pt x="2638" y="1323"/>
                    </a:lnTo>
                    <a:lnTo>
                      <a:pt x="2656" y="1297"/>
                    </a:lnTo>
                    <a:lnTo>
                      <a:pt x="2664" y="1270"/>
                    </a:lnTo>
                    <a:lnTo>
                      <a:pt x="2673" y="1235"/>
                    </a:lnTo>
                    <a:lnTo>
                      <a:pt x="2673" y="1182"/>
                    </a:lnTo>
                    <a:lnTo>
                      <a:pt x="2673" y="1182"/>
                    </a:lnTo>
                    <a:lnTo>
                      <a:pt x="2673" y="1173"/>
                    </a:lnTo>
                    <a:lnTo>
                      <a:pt x="2673" y="1173"/>
                    </a:lnTo>
                    <a:lnTo>
                      <a:pt x="2603" y="1120"/>
                    </a:lnTo>
                    <a:lnTo>
                      <a:pt x="2567" y="1094"/>
                    </a:lnTo>
                    <a:lnTo>
                      <a:pt x="2567" y="1094"/>
                    </a:lnTo>
                    <a:lnTo>
                      <a:pt x="2532" y="1112"/>
                    </a:lnTo>
                    <a:lnTo>
                      <a:pt x="2479" y="1129"/>
                    </a:lnTo>
                    <a:lnTo>
                      <a:pt x="2435" y="1156"/>
                    </a:lnTo>
                    <a:lnTo>
                      <a:pt x="2400" y="1165"/>
                    </a:lnTo>
                    <a:lnTo>
                      <a:pt x="2400" y="1165"/>
                    </a:lnTo>
                    <a:lnTo>
                      <a:pt x="2356" y="1156"/>
                    </a:lnTo>
                    <a:lnTo>
                      <a:pt x="2311" y="1138"/>
                    </a:lnTo>
                    <a:lnTo>
                      <a:pt x="2285" y="1120"/>
                    </a:lnTo>
                    <a:lnTo>
                      <a:pt x="2276" y="1112"/>
                    </a:lnTo>
                    <a:lnTo>
                      <a:pt x="2285" y="1094"/>
                    </a:lnTo>
                    <a:lnTo>
                      <a:pt x="2285" y="1094"/>
                    </a:lnTo>
                    <a:lnTo>
                      <a:pt x="2294" y="1085"/>
                    </a:lnTo>
                    <a:lnTo>
                      <a:pt x="2294" y="1085"/>
                    </a:lnTo>
                    <a:lnTo>
                      <a:pt x="2267" y="1059"/>
                    </a:lnTo>
                    <a:lnTo>
                      <a:pt x="2241" y="1015"/>
                    </a:lnTo>
                    <a:lnTo>
                      <a:pt x="2223" y="962"/>
                    </a:lnTo>
                    <a:lnTo>
                      <a:pt x="2214" y="918"/>
                    </a:lnTo>
                    <a:lnTo>
                      <a:pt x="2214" y="865"/>
                    </a:lnTo>
                    <a:lnTo>
                      <a:pt x="2214" y="820"/>
                    </a:lnTo>
                    <a:lnTo>
                      <a:pt x="2223" y="776"/>
                    </a:lnTo>
                    <a:lnTo>
                      <a:pt x="2241" y="750"/>
                    </a:lnTo>
                    <a:lnTo>
                      <a:pt x="2241" y="750"/>
                    </a:lnTo>
                    <a:lnTo>
                      <a:pt x="2250" y="741"/>
                    </a:lnTo>
                    <a:lnTo>
                      <a:pt x="2259" y="715"/>
                    </a:lnTo>
                    <a:lnTo>
                      <a:pt x="2250" y="670"/>
                    </a:lnTo>
                    <a:lnTo>
                      <a:pt x="2232" y="618"/>
                    </a:lnTo>
                    <a:lnTo>
                      <a:pt x="2206" y="556"/>
                    </a:lnTo>
                    <a:lnTo>
                      <a:pt x="2126" y="432"/>
                    </a:lnTo>
                    <a:lnTo>
                      <a:pt x="2056" y="335"/>
                    </a:lnTo>
                    <a:lnTo>
                      <a:pt x="2056" y="335"/>
                    </a:lnTo>
                    <a:lnTo>
                      <a:pt x="2020" y="282"/>
                    </a:lnTo>
                    <a:lnTo>
                      <a:pt x="1967" y="203"/>
                    </a:lnTo>
                    <a:lnTo>
                      <a:pt x="1861" y="0"/>
                    </a:lnTo>
                    <a:lnTo>
                      <a:pt x="1861" y="0"/>
                    </a:lnTo>
                    <a:lnTo>
                      <a:pt x="1764" y="35"/>
                    </a:lnTo>
                    <a:lnTo>
                      <a:pt x="1729" y="53"/>
                    </a:lnTo>
                    <a:lnTo>
                      <a:pt x="1711" y="70"/>
                    </a:lnTo>
                    <a:lnTo>
                      <a:pt x="1711" y="70"/>
                    </a:lnTo>
                    <a:lnTo>
                      <a:pt x="1685" y="97"/>
                    </a:lnTo>
                    <a:lnTo>
                      <a:pt x="1641" y="132"/>
                    </a:lnTo>
                    <a:lnTo>
                      <a:pt x="1588" y="150"/>
                    </a:lnTo>
                    <a:lnTo>
                      <a:pt x="1544" y="159"/>
                    </a:lnTo>
                    <a:lnTo>
                      <a:pt x="1544" y="159"/>
                    </a:lnTo>
                    <a:lnTo>
                      <a:pt x="1473" y="150"/>
                    </a:lnTo>
                    <a:lnTo>
                      <a:pt x="1429" y="150"/>
                    </a:lnTo>
                    <a:lnTo>
                      <a:pt x="1411" y="159"/>
                    </a:lnTo>
                    <a:lnTo>
                      <a:pt x="1394" y="176"/>
                    </a:lnTo>
                    <a:lnTo>
                      <a:pt x="1394" y="176"/>
                    </a:lnTo>
                    <a:lnTo>
                      <a:pt x="1358" y="203"/>
                    </a:lnTo>
                    <a:lnTo>
                      <a:pt x="1323" y="220"/>
                    </a:lnTo>
                    <a:lnTo>
                      <a:pt x="1288" y="220"/>
                    </a:lnTo>
                    <a:lnTo>
                      <a:pt x="1261" y="212"/>
                    </a:lnTo>
                    <a:lnTo>
                      <a:pt x="1261" y="212"/>
                    </a:lnTo>
                    <a:lnTo>
                      <a:pt x="1235" y="185"/>
                    </a:lnTo>
                    <a:lnTo>
                      <a:pt x="1191" y="176"/>
                    </a:lnTo>
                    <a:lnTo>
                      <a:pt x="1138" y="159"/>
                    </a:lnTo>
                    <a:lnTo>
                      <a:pt x="1094" y="159"/>
                    </a:lnTo>
                    <a:lnTo>
                      <a:pt x="1094" y="159"/>
                    </a:lnTo>
                    <a:lnTo>
                      <a:pt x="1023" y="150"/>
                    </a:lnTo>
                    <a:lnTo>
                      <a:pt x="935" y="132"/>
                    </a:lnTo>
                    <a:lnTo>
                      <a:pt x="847" y="115"/>
                    </a:lnTo>
                    <a:lnTo>
                      <a:pt x="794" y="106"/>
                    </a:lnTo>
                    <a:lnTo>
                      <a:pt x="794" y="106"/>
                    </a:lnTo>
                    <a:lnTo>
                      <a:pt x="679" y="115"/>
                    </a:lnTo>
                    <a:lnTo>
                      <a:pt x="679" y="115"/>
                    </a:lnTo>
                    <a:lnTo>
                      <a:pt x="679" y="123"/>
                    </a:lnTo>
                    <a:lnTo>
                      <a:pt x="679" y="141"/>
                    </a:lnTo>
                    <a:lnTo>
                      <a:pt x="670" y="159"/>
                    </a:lnTo>
                    <a:lnTo>
                      <a:pt x="644" y="176"/>
                    </a:lnTo>
                    <a:lnTo>
                      <a:pt x="644" y="176"/>
                    </a:lnTo>
                    <a:lnTo>
                      <a:pt x="547" y="247"/>
                    </a:lnTo>
                    <a:lnTo>
                      <a:pt x="450" y="300"/>
                    </a:lnTo>
                    <a:lnTo>
                      <a:pt x="450" y="300"/>
                    </a:lnTo>
                    <a:lnTo>
                      <a:pt x="432" y="326"/>
                    </a:lnTo>
                    <a:lnTo>
                      <a:pt x="405" y="370"/>
                    </a:lnTo>
                    <a:lnTo>
                      <a:pt x="335" y="503"/>
                    </a:lnTo>
                    <a:lnTo>
                      <a:pt x="255" y="644"/>
                    </a:lnTo>
                    <a:lnTo>
                      <a:pt x="220" y="706"/>
                    </a:lnTo>
                    <a:lnTo>
                      <a:pt x="176" y="750"/>
                    </a:lnTo>
                    <a:lnTo>
                      <a:pt x="176" y="750"/>
                    </a:lnTo>
                    <a:lnTo>
                      <a:pt x="114" y="803"/>
                    </a:lnTo>
                    <a:lnTo>
                      <a:pt x="52" y="847"/>
                    </a:lnTo>
                    <a:lnTo>
                      <a:pt x="17" y="865"/>
                    </a:lnTo>
                    <a:lnTo>
                      <a:pt x="0" y="882"/>
                    </a:lnTo>
                    <a:lnTo>
                      <a:pt x="0" y="891"/>
                    </a:lnTo>
                    <a:lnTo>
                      <a:pt x="0" y="891"/>
                    </a:lnTo>
                    <a:lnTo>
                      <a:pt x="0" y="909"/>
                    </a:lnTo>
                    <a:lnTo>
                      <a:pt x="8" y="926"/>
                    </a:lnTo>
                    <a:lnTo>
                      <a:pt x="44" y="970"/>
                    </a:lnTo>
                    <a:lnTo>
                      <a:pt x="79" y="1015"/>
                    </a:lnTo>
                    <a:lnTo>
                      <a:pt x="97" y="1041"/>
                    </a:lnTo>
                    <a:lnTo>
                      <a:pt x="97" y="1059"/>
                    </a:lnTo>
                    <a:lnTo>
                      <a:pt x="97" y="1059"/>
                    </a:lnTo>
                    <a:lnTo>
                      <a:pt x="105" y="1103"/>
                    </a:lnTo>
                    <a:lnTo>
                      <a:pt x="123" y="1129"/>
                    </a:lnTo>
                    <a:lnTo>
                      <a:pt x="150" y="1156"/>
                    </a:lnTo>
                    <a:lnTo>
                      <a:pt x="202" y="1165"/>
                    </a:lnTo>
                  </a:path>
                </a:pathLst>
              </a:custGeom>
              <a:solidFill>
                <a:srgbClr val="92D05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sp>
            <p:nvSpPr>
              <p:cNvPr id="50" name="Freeform 43"/>
              <p:cNvSpPr>
                <a:spLocks noChangeAspect="1" noChangeArrowheads="1"/>
              </p:cNvSpPr>
              <p:nvPr/>
            </p:nvSpPr>
            <p:spPr bwMode="auto">
              <a:xfrm>
                <a:off x="5811499" y="3920257"/>
                <a:ext cx="144731" cy="185337"/>
              </a:xfrm>
              <a:custGeom>
                <a:avLst/>
                <a:gdLst>
                  <a:gd name="T0" fmla="*/ 211 w 362"/>
                  <a:gd name="T1" fmla="*/ 468 h 478"/>
                  <a:gd name="T2" fmla="*/ 211 w 362"/>
                  <a:gd name="T3" fmla="*/ 468 h 478"/>
                  <a:gd name="T4" fmla="*/ 229 w 362"/>
                  <a:gd name="T5" fmla="*/ 477 h 478"/>
                  <a:gd name="T6" fmla="*/ 229 w 362"/>
                  <a:gd name="T7" fmla="*/ 477 h 478"/>
                  <a:gd name="T8" fmla="*/ 247 w 362"/>
                  <a:gd name="T9" fmla="*/ 397 h 478"/>
                  <a:gd name="T10" fmla="*/ 282 w 362"/>
                  <a:gd name="T11" fmla="*/ 335 h 478"/>
                  <a:gd name="T12" fmla="*/ 326 w 362"/>
                  <a:gd name="T13" fmla="*/ 291 h 478"/>
                  <a:gd name="T14" fmla="*/ 344 w 362"/>
                  <a:gd name="T15" fmla="*/ 274 h 478"/>
                  <a:gd name="T16" fmla="*/ 361 w 362"/>
                  <a:gd name="T17" fmla="*/ 265 h 478"/>
                  <a:gd name="T18" fmla="*/ 361 w 362"/>
                  <a:gd name="T19" fmla="*/ 265 h 478"/>
                  <a:gd name="T20" fmla="*/ 247 w 362"/>
                  <a:gd name="T21" fmla="*/ 124 h 478"/>
                  <a:gd name="T22" fmla="*/ 132 w 362"/>
                  <a:gd name="T23" fmla="*/ 0 h 478"/>
                  <a:gd name="T24" fmla="*/ 132 w 362"/>
                  <a:gd name="T25" fmla="*/ 0 h 478"/>
                  <a:gd name="T26" fmla="*/ 88 w 362"/>
                  <a:gd name="T27" fmla="*/ 62 h 478"/>
                  <a:gd name="T28" fmla="*/ 44 w 362"/>
                  <a:gd name="T29" fmla="*/ 124 h 478"/>
                  <a:gd name="T30" fmla="*/ 17 w 362"/>
                  <a:gd name="T31" fmla="*/ 177 h 478"/>
                  <a:gd name="T32" fmla="*/ 17 w 362"/>
                  <a:gd name="T33" fmla="*/ 221 h 478"/>
                  <a:gd name="T34" fmla="*/ 17 w 362"/>
                  <a:gd name="T35" fmla="*/ 221 h 478"/>
                  <a:gd name="T36" fmla="*/ 17 w 362"/>
                  <a:gd name="T37" fmla="*/ 256 h 478"/>
                  <a:gd name="T38" fmla="*/ 0 w 362"/>
                  <a:gd name="T39" fmla="*/ 309 h 478"/>
                  <a:gd name="T40" fmla="*/ 0 w 362"/>
                  <a:gd name="T41" fmla="*/ 309 h 478"/>
                  <a:gd name="T42" fmla="*/ 114 w 362"/>
                  <a:gd name="T43" fmla="*/ 397 h 478"/>
                  <a:gd name="T44" fmla="*/ 167 w 362"/>
                  <a:gd name="T45" fmla="*/ 441 h 478"/>
                  <a:gd name="T46" fmla="*/ 211 w 362"/>
                  <a:gd name="T47" fmla="*/ 46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478">
                    <a:moveTo>
                      <a:pt x="211" y="468"/>
                    </a:moveTo>
                    <a:lnTo>
                      <a:pt x="211" y="468"/>
                    </a:lnTo>
                    <a:lnTo>
                      <a:pt x="229" y="477"/>
                    </a:lnTo>
                    <a:lnTo>
                      <a:pt x="229" y="477"/>
                    </a:lnTo>
                    <a:lnTo>
                      <a:pt x="247" y="397"/>
                    </a:lnTo>
                    <a:lnTo>
                      <a:pt x="282" y="335"/>
                    </a:lnTo>
                    <a:lnTo>
                      <a:pt x="326" y="291"/>
                    </a:lnTo>
                    <a:lnTo>
                      <a:pt x="344" y="274"/>
                    </a:lnTo>
                    <a:lnTo>
                      <a:pt x="361" y="265"/>
                    </a:lnTo>
                    <a:lnTo>
                      <a:pt x="361" y="265"/>
                    </a:lnTo>
                    <a:lnTo>
                      <a:pt x="247" y="124"/>
                    </a:lnTo>
                    <a:lnTo>
                      <a:pt x="132" y="0"/>
                    </a:lnTo>
                    <a:lnTo>
                      <a:pt x="132" y="0"/>
                    </a:lnTo>
                    <a:lnTo>
                      <a:pt x="88" y="62"/>
                    </a:lnTo>
                    <a:lnTo>
                      <a:pt x="44" y="124"/>
                    </a:lnTo>
                    <a:lnTo>
                      <a:pt x="17" y="177"/>
                    </a:lnTo>
                    <a:lnTo>
                      <a:pt x="17" y="221"/>
                    </a:lnTo>
                    <a:lnTo>
                      <a:pt x="17" y="221"/>
                    </a:lnTo>
                    <a:lnTo>
                      <a:pt x="17" y="256"/>
                    </a:lnTo>
                    <a:lnTo>
                      <a:pt x="0" y="309"/>
                    </a:lnTo>
                    <a:lnTo>
                      <a:pt x="0" y="309"/>
                    </a:lnTo>
                    <a:lnTo>
                      <a:pt x="114" y="397"/>
                    </a:lnTo>
                    <a:lnTo>
                      <a:pt x="167" y="441"/>
                    </a:lnTo>
                    <a:lnTo>
                      <a:pt x="211" y="468"/>
                    </a:lnTo>
                  </a:path>
                </a:pathLst>
              </a:custGeom>
              <a:solidFill>
                <a:srgbClr val="FF0000"/>
              </a:solidFill>
              <a:ln w="9525" cap="flat">
                <a:solidFill>
                  <a:sysClr val="window" lastClr="FFFFFF"/>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de-DE" sz="1500" b="0" i="0" u="none" strike="noStrike" kern="0" cap="none" spc="0" normalizeH="0" baseline="0" noProof="0">
                  <a:ln>
                    <a:noFill/>
                  </a:ln>
                  <a:solidFill>
                    <a:prstClr val="black"/>
                  </a:solidFill>
                  <a:effectLst/>
                  <a:uLnTx/>
                  <a:uFillTx/>
                  <a:latin typeface="Arial"/>
                  <a:ea typeface="+mn-ea"/>
                  <a:cs typeface="+mn-cs"/>
                </a:endParaRPr>
              </a:p>
            </p:txBody>
          </p:sp>
        </p:grpSp>
        <p:pic>
          <p:nvPicPr>
            <p:cNvPr id="35" name="Picture 4" descr="http://www.seepex-spot.com/assets/images/seepex_claim.png"/>
            <p:cNvPicPr>
              <a:picLocks noChangeAspect="1" noChangeArrowheads="1"/>
            </p:cNvPicPr>
            <p:nvPr/>
          </p:nvPicPr>
          <p:blipFill>
            <a:blip r:embed="rId3"/>
            <a:srcRect/>
            <a:stretch>
              <a:fillRect/>
            </a:stretch>
          </p:blipFill>
          <p:spPr bwMode="auto">
            <a:xfrm>
              <a:off x="4006065" y="3223092"/>
              <a:ext cx="657778" cy="281905"/>
            </a:xfrm>
            <a:prstGeom prst="rect">
              <a:avLst/>
            </a:prstGeom>
            <a:noFill/>
          </p:spPr>
        </p:pic>
      </p:grpSp>
      <p:sp>
        <p:nvSpPr>
          <p:cNvPr id="52" name="TextBox 51"/>
          <p:cNvSpPr txBox="1"/>
          <p:nvPr/>
        </p:nvSpPr>
        <p:spPr>
          <a:xfrm>
            <a:off x="6540355" y="4765426"/>
            <a:ext cx="2174576" cy="297454"/>
          </a:xfrm>
          <a:prstGeom prst="rect">
            <a:avLst/>
          </a:prstGeom>
          <a:noFill/>
        </p:spPr>
        <p:txBody>
          <a:bodyPr wrap="square" rtlCol="0">
            <a:spAutoFit/>
          </a:bodyPr>
          <a:lstStyle/>
          <a:p>
            <a:pPr marL="0" marR="0" lvl="2" indent="0" algn="ctr" defTabSz="380985" rtl="0" eaLnBrk="1" fontAlgn="auto" latinLnBrk="0" hangingPunct="1">
              <a:lnSpc>
                <a:spcPct val="100000"/>
              </a:lnSpc>
              <a:spcBef>
                <a:spcPts val="0"/>
              </a:spcBef>
              <a:spcAft>
                <a:spcPts val="500"/>
              </a:spcAft>
              <a:buClrTx/>
              <a:buSzTx/>
              <a:buFontTx/>
              <a:buNone/>
              <a:tabLst/>
              <a:defRPr/>
            </a:pPr>
            <a:r>
              <a:rPr kumimoji="0" lang="en-US" sz="1333" b="1" i="0" u="none" strike="noStrike" kern="1200" cap="none" spc="0" normalizeH="0" baseline="0" noProof="0" dirty="0" smtClean="0">
                <a:ln>
                  <a:noFill/>
                </a:ln>
                <a:solidFill>
                  <a:srgbClr val="20266E"/>
                </a:solidFill>
                <a:effectLst/>
                <a:uLnTx/>
                <a:uFillTx/>
                <a:latin typeface="Arial"/>
                <a:ea typeface="+mn-ea"/>
                <a:cs typeface="+mn-cs"/>
              </a:rPr>
              <a:t>PCR member, no MC</a:t>
            </a:r>
            <a:endParaRPr kumimoji="0" lang="en-GB" sz="1333" b="1" i="0" u="none" strike="noStrike" kern="1200" cap="none" spc="0" normalizeH="0" baseline="0" noProof="0" dirty="0">
              <a:ln>
                <a:noFill/>
              </a:ln>
              <a:solidFill>
                <a:srgbClr val="20266E"/>
              </a:solidFill>
              <a:effectLst/>
              <a:uLnTx/>
              <a:uFillTx/>
              <a:latin typeface="Arial"/>
              <a:ea typeface="+mn-ea"/>
              <a:cs typeface="+mn-cs"/>
            </a:endParaRPr>
          </a:p>
        </p:txBody>
      </p:sp>
      <p:sp>
        <p:nvSpPr>
          <p:cNvPr id="54" name="TextBox 53"/>
          <p:cNvSpPr txBox="1"/>
          <p:nvPr/>
        </p:nvSpPr>
        <p:spPr>
          <a:xfrm>
            <a:off x="6463404" y="4510865"/>
            <a:ext cx="1142916" cy="359919"/>
          </a:xfrm>
          <a:prstGeom prst="rect">
            <a:avLst/>
          </a:prstGeom>
          <a:noFill/>
        </p:spPr>
        <p:txBody>
          <a:bodyPr wrap="square" rtlCol="0">
            <a:spAutoFit/>
          </a:bodyPr>
          <a:lstStyle/>
          <a:p>
            <a:pPr marL="0" marR="0" lvl="2" indent="0" algn="ctr" defTabSz="380985" rtl="0" eaLnBrk="1" fontAlgn="auto" latinLnBrk="0" hangingPunct="1">
              <a:lnSpc>
                <a:spcPct val="100000"/>
              </a:lnSpc>
              <a:spcBef>
                <a:spcPts val="0"/>
              </a:spcBef>
              <a:spcAft>
                <a:spcPts val="500"/>
              </a:spcAft>
              <a:buClrTx/>
              <a:buSzTx/>
              <a:buFontTx/>
              <a:buNone/>
              <a:tabLst/>
              <a:defRPr/>
            </a:pPr>
            <a:r>
              <a:rPr kumimoji="0" lang="en-US" sz="1333" b="1" i="0" u="none" strike="noStrike" kern="1200" cap="none" spc="0" normalizeH="0" baseline="0" noProof="0" dirty="0">
                <a:ln>
                  <a:noFill/>
                </a:ln>
                <a:solidFill>
                  <a:srgbClr val="20266E"/>
                </a:solidFill>
                <a:effectLst/>
                <a:uLnTx/>
                <a:uFillTx/>
                <a:latin typeface="Arial"/>
                <a:ea typeface="+mn-ea"/>
                <a:cs typeface="+mn-cs"/>
              </a:rPr>
              <a:t>4MMC</a:t>
            </a:r>
            <a:endParaRPr kumimoji="0" lang="en-GB" sz="1333" b="1" i="0" u="none" strike="noStrike" kern="1200" cap="none" spc="0" normalizeH="0" baseline="0" noProof="0" dirty="0">
              <a:ln>
                <a:noFill/>
              </a:ln>
              <a:solidFill>
                <a:srgbClr val="20266E"/>
              </a:solidFill>
              <a:effectLst/>
              <a:uLnTx/>
              <a:uFillTx/>
              <a:latin typeface="Arial"/>
              <a:ea typeface="+mn-ea"/>
              <a:cs typeface="+mn-cs"/>
            </a:endParaRPr>
          </a:p>
        </p:txBody>
      </p:sp>
      <p:sp>
        <p:nvSpPr>
          <p:cNvPr id="59" name="TextBox 58"/>
          <p:cNvSpPr txBox="1"/>
          <p:nvPr/>
        </p:nvSpPr>
        <p:spPr>
          <a:xfrm>
            <a:off x="6446252" y="4204510"/>
            <a:ext cx="1142916" cy="359919"/>
          </a:xfrm>
          <a:prstGeom prst="rect">
            <a:avLst/>
          </a:prstGeom>
          <a:noFill/>
        </p:spPr>
        <p:txBody>
          <a:bodyPr wrap="square" rtlCol="0">
            <a:spAutoFit/>
          </a:bodyPr>
          <a:lstStyle/>
          <a:p>
            <a:pPr marL="0" marR="0" lvl="2" indent="0" algn="ctr" defTabSz="380985" rtl="0" eaLnBrk="1" fontAlgn="auto" latinLnBrk="0" hangingPunct="1">
              <a:lnSpc>
                <a:spcPct val="100000"/>
              </a:lnSpc>
              <a:spcBef>
                <a:spcPts val="0"/>
              </a:spcBef>
              <a:spcAft>
                <a:spcPts val="500"/>
              </a:spcAft>
              <a:buClrTx/>
              <a:buSzTx/>
              <a:buFontTx/>
              <a:buNone/>
              <a:tabLst/>
              <a:defRPr/>
            </a:pPr>
            <a:r>
              <a:rPr kumimoji="0" lang="en-US" sz="1333" b="1" i="0" u="none" strike="noStrike" kern="1200" cap="none" spc="0" normalizeH="0" baseline="0" noProof="0" dirty="0">
                <a:ln>
                  <a:noFill/>
                </a:ln>
                <a:solidFill>
                  <a:srgbClr val="20266E"/>
                </a:solidFill>
                <a:effectLst/>
                <a:uLnTx/>
                <a:uFillTx/>
                <a:latin typeface="Arial"/>
                <a:ea typeface="+mn-ea"/>
                <a:cs typeface="+mn-cs"/>
              </a:rPr>
              <a:t>MRC</a:t>
            </a:r>
            <a:endParaRPr kumimoji="0" lang="en-GB" sz="1333" b="1" i="0" u="none" strike="noStrike" kern="1200" cap="none" spc="0" normalizeH="0" baseline="0" noProof="0" dirty="0">
              <a:ln>
                <a:noFill/>
              </a:ln>
              <a:solidFill>
                <a:srgbClr val="20266E"/>
              </a:solidFill>
              <a:effectLst/>
              <a:uLnTx/>
              <a:uFillTx/>
              <a:latin typeface="Arial"/>
              <a:ea typeface="+mn-ea"/>
              <a:cs typeface="+mn-cs"/>
            </a:endParaRPr>
          </a:p>
        </p:txBody>
      </p:sp>
      <p:sp>
        <p:nvSpPr>
          <p:cNvPr id="61" name="Rectangle 60"/>
          <p:cNvSpPr/>
          <p:nvPr/>
        </p:nvSpPr>
        <p:spPr>
          <a:xfrm>
            <a:off x="6463404" y="4260564"/>
            <a:ext cx="248672" cy="16150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tangle 63"/>
          <p:cNvSpPr/>
          <p:nvPr/>
        </p:nvSpPr>
        <p:spPr>
          <a:xfrm>
            <a:off x="6463403" y="4559946"/>
            <a:ext cx="248672" cy="15447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Rectangle 79"/>
          <p:cNvSpPr/>
          <p:nvPr/>
        </p:nvSpPr>
        <p:spPr>
          <a:xfrm>
            <a:off x="6463403" y="4826210"/>
            <a:ext cx="248672" cy="154478"/>
          </a:xfrm>
          <a:prstGeom prst="rect">
            <a:avLst/>
          </a:prstGeom>
          <a:solidFill>
            <a:srgbClr val="283583"/>
          </a:solidFill>
          <a:ln>
            <a:solidFill>
              <a:srgbClr val="000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Rectangle 80"/>
          <p:cNvSpPr/>
          <p:nvPr/>
        </p:nvSpPr>
        <p:spPr>
          <a:xfrm>
            <a:off x="6463403" y="5097427"/>
            <a:ext cx="248672" cy="15447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Box 81"/>
          <p:cNvSpPr txBox="1"/>
          <p:nvPr/>
        </p:nvSpPr>
        <p:spPr>
          <a:xfrm>
            <a:off x="6587739" y="5019987"/>
            <a:ext cx="2702144" cy="297454"/>
          </a:xfrm>
          <a:prstGeom prst="rect">
            <a:avLst/>
          </a:prstGeom>
          <a:noFill/>
        </p:spPr>
        <p:txBody>
          <a:bodyPr wrap="square" rtlCol="0">
            <a:spAutoFit/>
          </a:bodyPr>
          <a:lstStyle/>
          <a:p>
            <a:pPr marL="0" marR="0" lvl="2" indent="0" algn="ctr" defTabSz="380985" rtl="0" eaLnBrk="1" fontAlgn="auto" latinLnBrk="0" hangingPunct="1">
              <a:lnSpc>
                <a:spcPct val="100000"/>
              </a:lnSpc>
              <a:spcBef>
                <a:spcPts val="0"/>
              </a:spcBef>
              <a:spcAft>
                <a:spcPts val="500"/>
              </a:spcAft>
              <a:buClrTx/>
              <a:buSzTx/>
              <a:buFontTx/>
              <a:buNone/>
              <a:tabLst/>
              <a:defRPr/>
            </a:pPr>
            <a:r>
              <a:rPr kumimoji="0" lang="en-US" sz="1333" b="1" i="0" u="none" strike="noStrike" kern="1200" cap="none" spc="0" normalizeH="0" baseline="0" noProof="0" dirty="0" smtClean="0">
                <a:ln>
                  <a:noFill/>
                </a:ln>
                <a:solidFill>
                  <a:srgbClr val="20266E"/>
                </a:solidFill>
                <a:effectLst/>
                <a:uLnTx/>
                <a:uFillTx/>
                <a:latin typeface="Arial"/>
                <a:ea typeface="+mn-ea"/>
                <a:cs typeface="+mn-cs"/>
              </a:rPr>
              <a:t>DAM operational, no PCR/MC </a:t>
            </a:r>
            <a:endParaRPr kumimoji="0" lang="en-GB" sz="1333" b="1" i="0" u="none" strike="noStrike" kern="1200" cap="none" spc="0" normalizeH="0" baseline="0" noProof="0" dirty="0">
              <a:ln>
                <a:noFill/>
              </a:ln>
              <a:solidFill>
                <a:srgbClr val="20266E"/>
              </a:solidFill>
              <a:effectLst/>
              <a:uLnTx/>
              <a:uFillTx/>
              <a:latin typeface="Arial"/>
              <a:ea typeface="+mn-ea"/>
              <a:cs typeface="+mn-cs"/>
            </a:endParaRPr>
          </a:p>
        </p:txBody>
      </p:sp>
      <p:sp>
        <p:nvSpPr>
          <p:cNvPr id="83" name="Rectangle 82"/>
          <p:cNvSpPr/>
          <p:nvPr/>
        </p:nvSpPr>
        <p:spPr>
          <a:xfrm>
            <a:off x="6463403" y="5327066"/>
            <a:ext cx="248672" cy="1544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Box 83"/>
          <p:cNvSpPr txBox="1"/>
          <p:nvPr/>
        </p:nvSpPr>
        <p:spPr>
          <a:xfrm>
            <a:off x="6587739" y="5251905"/>
            <a:ext cx="1066292" cy="297454"/>
          </a:xfrm>
          <a:prstGeom prst="rect">
            <a:avLst/>
          </a:prstGeom>
          <a:noFill/>
        </p:spPr>
        <p:txBody>
          <a:bodyPr wrap="square" rtlCol="0">
            <a:spAutoFit/>
          </a:bodyPr>
          <a:lstStyle/>
          <a:p>
            <a:pPr marL="0" marR="0" lvl="2" indent="0" algn="ctr" defTabSz="380985" rtl="0" eaLnBrk="1" fontAlgn="auto" latinLnBrk="0" hangingPunct="1">
              <a:lnSpc>
                <a:spcPct val="100000"/>
              </a:lnSpc>
              <a:spcBef>
                <a:spcPts val="0"/>
              </a:spcBef>
              <a:spcAft>
                <a:spcPts val="500"/>
              </a:spcAft>
              <a:buClrTx/>
              <a:buSzTx/>
              <a:buFontTx/>
              <a:buNone/>
              <a:tabLst/>
              <a:defRPr/>
            </a:pPr>
            <a:r>
              <a:rPr kumimoji="0" lang="en-US" sz="1333" b="1" i="0" u="none" strike="noStrike" kern="1200" cap="none" spc="0" normalizeH="0" baseline="0" noProof="0" dirty="0" smtClean="0">
                <a:ln>
                  <a:noFill/>
                </a:ln>
                <a:solidFill>
                  <a:srgbClr val="20266E"/>
                </a:solidFill>
                <a:effectLst/>
                <a:uLnTx/>
                <a:uFillTx/>
                <a:latin typeface="Arial"/>
                <a:ea typeface="+mn-ea"/>
                <a:cs typeface="+mn-cs"/>
              </a:rPr>
              <a:t>No DAM</a:t>
            </a:r>
            <a:endParaRPr kumimoji="0" lang="en-GB" sz="1333" b="1" i="0" u="none" strike="noStrike" kern="1200" cap="none" spc="0" normalizeH="0" baseline="0" noProof="0" dirty="0">
              <a:ln>
                <a:noFill/>
              </a:ln>
              <a:solidFill>
                <a:srgbClr val="20266E"/>
              </a:solidFill>
              <a:effectLst/>
              <a:uLnTx/>
              <a:uFillTx/>
              <a:latin typeface="Arial"/>
              <a:ea typeface="+mn-ea"/>
              <a:cs typeface="+mn-cs"/>
            </a:endParaRPr>
          </a:p>
        </p:txBody>
      </p:sp>
    </p:spTree>
    <p:extLst>
      <p:ext uri="{BB962C8B-B14F-4D97-AF65-F5344CB8AC3E}">
        <p14:creationId xmlns:p14="http://schemas.microsoft.com/office/powerpoint/2010/main" val="4060514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M_menu_tonal_green">
  <a:themeElements>
    <a:clrScheme name="MM_menu_tonal_green_220609 15">
      <a:dk1>
        <a:srgbClr val="003082"/>
      </a:dk1>
      <a:lt1>
        <a:srgbClr val="FFFFFF"/>
      </a:lt1>
      <a:dk2>
        <a:srgbClr val="336699"/>
      </a:dk2>
      <a:lt2>
        <a:srgbClr val="808080"/>
      </a:lt2>
      <a:accent1>
        <a:srgbClr val="BBE0E3"/>
      </a:accent1>
      <a:accent2>
        <a:srgbClr val="333399"/>
      </a:accent2>
      <a:accent3>
        <a:srgbClr val="FFFFFF"/>
      </a:accent3>
      <a:accent4>
        <a:srgbClr val="00276E"/>
      </a:accent4>
      <a:accent5>
        <a:srgbClr val="DAEDEF"/>
      </a:accent5>
      <a:accent6>
        <a:srgbClr val="2D2D8A"/>
      </a:accent6>
      <a:hlink>
        <a:srgbClr val="009999"/>
      </a:hlink>
      <a:folHlink>
        <a:srgbClr val="99CC00"/>
      </a:folHlink>
    </a:clrScheme>
    <a:fontScheme name="MM_menu_tonal_green_2206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900" b="0" i="0" u="none" strike="noStrike" cap="none" normalizeH="0" baseline="0" smtClean="0">
            <a:ln>
              <a:noFill/>
            </a:ln>
            <a:solidFill>
              <a:srgbClr val="00206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900" b="0" i="0" u="none" strike="noStrike" cap="none" normalizeH="0" baseline="0" smtClean="0">
            <a:ln>
              <a:noFill/>
            </a:ln>
            <a:solidFill>
              <a:srgbClr val="002060"/>
            </a:solidFill>
            <a:effectLst/>
            <a:latin typeface="Arial" charset="0"/>
          </a:defRPr>
        </a:defPPr>
      </a:lstStyle>
    </a:lnDef>
  </a:objectDefaults>
  <a:extraClrSchemeLst>
    <a:extraClrScheme>
      <a:clrScheme name="MM_menu_tonal_green_2206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M_menu_tonal_green_2206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M_menu_tonal_green_2206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M_menu_tonal_green_2206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M_menu_tonal_green_2206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M_menu_tonal_green_2206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M_menu_tonal_green_2206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M_menu_tonal_green_2206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M_menu_tonal_green_2206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M_menu_tonal_green_2206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M_menu_tonal_green_2206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M_menu_tonal_green_220609 13">
        <a:dk1>
          <a:srgbClr val="000000"/>
        </a:dk1>
        <a:lt1>
          <a:srgbClr val="FFFFFF"/>
        </a:lt1>
        <a:dk2>
          <a:srgbClr val="0033CC"/>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14">
        <a:dk1>
          <a:srgbClr val="000000"/>
        </a:dk1>
        <a:lt1>
          <a:srgbClr val="FFFFFF"/>
        </a:lt1>
        <a:dk2>
          <a:srgbClr val="3366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_menu_tonal_green_220609 15">
        <a:dk1>
          <a:srgbClr val="003082"/>
        </a:dk1>
        <a:lt1>
          <a:srgbClr val="FFFFFF"/>
        </a:lt1>
        <a:dk2>
          <a:srgbClr val="336699"/>
        </a:dk2>
        <a:lt2>
          <a:srgbClr val="808080"/>
        </a:lt2>
        <a:accent1>
          <a:srgbClr val="BBE0E3"/>
        </a:accent1>
        <a:accent2>
          <a:srgbClr val="333399"/>
        </a:accent2>
        <a:accent3>
          <a:srgbClr val="FFFFFF"/>
        </a:accent3>
        <a:accent4>
          <a:srgbClr val="00276E"/>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Energy Community Master">
  <a:themeElements>
    <a:clrScheme name="Energy Communitiy final">
      <a:dk1>
        <a:sysClr val="windowText" lastClr="000000"/>
      </a:dk1>
      <a:lt1>
        <a:sysClr val="window" lastClr="FFFFFF"/>
      </a:lt1>
      <a:dk2>
        <a:srgbClr val="20266E"/>
      </a:dk2>
      <a:lt2>
        <a:srgbClr val="FFFFFF"/>
      </a:lt2>
      <a:accent1>
        <a:srgbClr val="20266E"/>
      </a:accent1>
      <a:accent2>
        <a:srgbClr val="67AD28"/>
      </a:accent2>
      <a:accent3>
        <a:srgbClr val="FCCD23"/>
      </a:accent3>
      <a:accent4>
        <a:srgbClr val="ED891C"/>
      </a:accent4>
      <a:accent5>
        <a:srgbClr val="E04736"/>
      </a:accent5>
      <a:accent6>
        <a:srgbClr val="BE0046"/>
      </a:accent6>
      <a:hlink>
        <a:srgbClr val="88006D"/>
      </a:hlink>
      <a:folHlink>
        <a:srgbClr val="53156E"/>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Energy Community Master.thmx</Template>
  <TotalTime>9883</TotalTime>
  <Words>1628</Words>
  <Application>Microsoft Office PowerPoint</Application>
  <PresentationFormat>On-screen Show (16:10)</PresentationFormat>
  <Paragraphs>244</Paragraphs>
  <Slides>29</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vt:lpstr>
      <vt:lpstr>Calibri</vt:lpstr>
      <vt:lpstr>Courier New</vt:lpstr>
      <vt:lpstr>Frutiger LT 65 Bold</vt:lpstr>
      <vt:lpstr>Symbol</vt:lpstr>
      <vt:lpstr>Wingdings</vt:lpstr>
      <vt:lpstr>MM_menu_tonal_green</vt:lpstr>
      <vt:lpstr>1_Office Theme</vt:lpstr>
      <vt:lpstr>Office Theme</vt:lpstr>
      <vt:lpstr>1_Energy Community Master</vt:lpstr>
      <vt:lpstr>2_Energy Community Master</vt:lpstr>
      <vt:lpstr>Market integration in WB6 - where do we stand? October 2018</vt:lpstr>
      <vt:lpstr>Binding reciprocity  between EU MSs and EnC CPs -missing piece to the puzzle</vt:lpstr>
      <vt:lpstr>WB6 Installed production capacity (2017)</vt:lpstr>
      <vt:lpstr>WB6 Installed capacity from small RES (2017)</vt:lpstr>
      <vt:lpstr>WB6 Energy Balance (2013-2017)</vt:lpstr>
      <vt:lpstr>WB6 Electricity consumption (2017)</vt:lpstr>
      <vt:lpstr>Retail market opening (2017)</vt:lpstr>
      <vt:lpstr>Retail market prices (2017)</vt:lpstr>
      <vt:lpstr>Binding reciprocity  between EU MSs and EnC CPs -missing piece to the puzzle</vt:lpstr>
      <vt:lpstr>Binding reciprocity  between EU MSs and EnC CPs -missing piece to the puzzle</vt:lpstr>
      <vt:lpstr>Binding reciprocity  between EU MSs and EnC CPs -missing piece to the puzzle</vt:lpstr>
      <vt:lpstr>Challenges to regional electricity market development</vt:lpstr>
      <vt:lpstr>Critical issues to the regional electricity market integration in SEE</vt:lpstr>
      <vt:lpstr>Legal gap between EU MSs and EnC CPs</vt:lpstr>
      <vt:lpstr>Providing a legal basis for market coupling</vt:lpstr>
      <vt:lpstr>Participation of EnC CPs in Multi-Regional Coupling (MRC)</vt:lpstr>
      <vt:lpstr>Designation of a NEMO – a temporal solution through ECRB Recommendation</vt:lpstr>
      <vt:lpstr>PowerPoint Presentation</vt:lpstr>
      <vt:lpstr>PowerPoint Presentation</vt:lpstr>
      <vt:lpstr>Benefits of cross-border cooperation</vt:lpstr>
      <vt:lpstr>PowerPoint Presentation</vt:lpstr>
      <vt:lpstr>PowerPoint Presentation</vt:lpstr>
      <vt:lpstr>A sequence of market coupling unclear -   an integrated roadmap under development </vt:lpstr>
      <vt:lpstr>PowerPoint Presentation</vt:lpstr>
      <vt:lpstr>PowerPoint Presentation</vt:lpstr>
      <vt:lpstr>PowerPoint Presentation</vt:lpstr>
      <vt:lpstr>PowerPoint Presentation</vt:lpstr>
      <vt:lpstr>PowerPoint Presentation</vt:lpstr>
      <vt:lpstr>Thank you Jasmina Trhulj  Energy Community Secretariat jasmina.trhulj@energy-community.org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794</cp:revision>
  <dcterms:created xsi:type="dcterms:W3CDTF">2013-07-08T10:40:08Z</dcterms:created>
  <dcterms:modified xsi:type="dcterms:W3CDTF">2019-01-31T08:52:43Z</dcterms:modified>
</cp:coreProperties>
</file>