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Override1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Override2.xml" ContentType="application/vnd.openxmlformats-officedocument.themeOverr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Override3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</p:sldMasterIdLst>
  <p:notesMasterIdLst>
    <p:notesMasterId r:id="rId17"/>
  </p:notesMasterIdLst>
  <p:sldIdLst>
    <p:sldId id="274" r:id="rId4"/>
    <p:sldId id="276" r:id="rId5"/>
    <p:sldId id="298" r:id="rId6"/>
    <p:sldId id="307" r:id="rId7"/>
    <p:sldId id="291" r:id="rId8"/>
    <p:sldId id="308" r:id="rId9"/>
    <p:sldId id="301" r:id="rId10"/>
    <p:sldId id="309" r:id="rId11"/>
    <p:sldId id="295" r:id="rId12"/>
    <p:sldId id="302" r:id="rId13"/>
    <p:sldId id="313" r:id="rId14"/>
    <p:sldId id="312" r:id="rId15"/>
    <p:sldId id="296" r:id="rId16"/>
  </p:sldIdLst>
  <p:sldSz cx="9144000" cy="6858000" type="screen4x3"/>
  <p:notesSz cx="7010400" cy="9296400"/>
  <p:defaultTextStyle>
    <a:defPPr>
      <a:defRPr lang="it-IT"/>
    </a:defPPr>
    <a:lvl1pPr marL="0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8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3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58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3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87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1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16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41BD"/>
    <a:srgbClr val="FFFF00"/>
    <a:srgbClr val="1FDC16"/>
    <a:srgbClr val="FF9900"/>
    <a:srgbClr val="B2B2B2"/>
    <a:srgbClr val="0066FF"/>
    <a:srgbClr val="66FF33"/>
    <a:srgbClr val="CC00CC"/>
    <a:srgbClr val="FF5050"/>
    <a:srgbClr val="FF4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6305" autoAdjust="0"/>
  </p:normalViewPr>
  <p:slideViewPr>
    <p:cSldViewPr>
      <p:cViewPr varScale="1">
        <p:scale>
          <a:sx n="112" d="100"/>
          <a:sy n="112" d="100"/>
        </p:scale>
        <p:origin x="142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DE38F7-2E73-48B7-A439-998681B4B8E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AAB497-5C39-4EF5-807B-9C091699B86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25000"/>
            </a:schemeClr>
          </a:solidFill>
        </a:ln>
      </dgm:spPr>
      <dgm:t>
        <a:bodyPr/>
        <a:lstStyle/>
        <a:p>
          <a:endParaRPr lang="en-US" dirty="0"/>
        </a:p>
      </dgm:t>
    </dgm:pt>
    <dgm:pt modelId="{C7A22623-020E-44CF-BDF5-608319FF2823}" type="parTrans" cxnId="{2ED72115-9BA8-43ED-8C74-92A3A96C40AF}">
      <dgm:prSet/>
      <dgm:spPr/>
      <dgm:t>
        <a:bodyPr/>
        <a:lstStyle/>
        <a:p>
          <a:endParaRPr lang="en-US"/>
        </a:p>
      </dgm:t>
    </dgm:pt>
    <dgm:pt modelId="{6C5E86F3-A0CB-4E66-BFB1-24060B27537F}" type="sibTrans" cxnId="{2ED72115-9BA8-43ED-8C74-92A3A96C40AF}">
      <dgm:prSet/>
      <dgm:spPr/>
      <dgm:t>
        <a:bodyPr/>
        <a:lstStyle/>
        <a:p>
          <a:endParaRPr lang="en-US"/>
        </a:p>
      </dgm:t>
    </dgm:pt>
    <dgm:pt modelId="{ED6A07F6-DD52-430F-8998-2ACE20E08500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en-US" dirty="0"/>
        </a:p>
      </dgm:t>
    </dgm:pt>
    <dgm:pt modelId="{338A8A64-B339-4602-8B73-A4682DE5B550}" type="parTrans" cxnId="{3D62AE6E-D587-4FEF-8F77-B5B4A6F5D196}">
      <dgm:prSet/>
      <dgm:spPr>
        <a:solidFill>
          <a:schemeClr val="accent1">
            <a:lumMod val="25000"/>
          </a:schemeClr>
        </a:solidFill>
      </dgm:spPr>
      <dgm:t>
        <a:bodyPr/>
        <a:lstStyle/>
        <a:p>
          <a:endParaRPr lang="en-US"/>
        </a:p>
      </dgm:t>
    </dgm:pt>
    <dgm:pt modelId="{D0B629B7-AFCD-4171-8E0F-CFF48DA2FCE1}" type="sibTrans" cxnId="{3D62AE6E-D587-4FEF-8F77-B5B4A6F5D196}">
      <dgm:prSet/>
      <dgm:spPr/>
      <dgm:t>
        <a:bodyPr/>
        <a:lstStyle/>
        <a:p>
          <a:endParaRPr lang="en-US"/>
        </a:p>
      </dgm:t>
    </dgm:pt>
    <dgm:pt modelId="{95178C74-8A51-4CA5-9903-E4ADFEF989CD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92D050"/>
          </a:solidFill>
        </a:ln>
      </dgm:spPr>
      <dgm:t>
        <a:bodyPr/>
        <a:lstStyle/>
        <a:p>
          <a:endParaRPr lang="en-US" dirty="0"/>
        </a:p>
      </dgm:t>
    </dgm:pt>
    <dgm:pt modelId="{3D1942DD-3A5A-4CFB-A6F5-7AC6AD5E4B9B}" type="parTrans" cxnId="{5BF8EA68-3C4D-4023-AF22-72D65AE34C14}">
      <dgm:prSet/>
      <dgm:spPr>
        <a:solidFill>
          <a:schemeClr val="accent1">
            <a:lumMod val="25000"/>
          </a:schemeClr>
        </a:solidFill>
      </dgm:spPr>
      <dgm:t>
        <a:bodyPr/>
        <a:lstStyle/>
        <a:p>
          <a:endParaRPr lang="en-US"/>
        </a:p>
      </dgm:t>
    </dgm:pt>
    <dgm:pt modelId="{0B7A8303-69BA-43BD-9FBC-431DA121D528}" type="sibTrans" cxnId="{5BF8EA68-3C4D-4023-AF22-72D65AE34C14}">
      <dgm:prSet/>
      <dgm:spPr/>
      <dgm:t>
        <a:bodyPr/>
        <a:lstStyle/>
        <a:p>
          <a:endParaRPr lang="en-US"/>
        </a:p>
      </dgm:t>
    </dgm:pt>
    <dgm:pt modelId="{446EE5A0-78DC-48F6-B3BA-D32BF8337409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B47853DC-55D6-48A8-8096-47A3BD5A6487}" type="parTrans" cxnId="{E4DE8DB6-A9C8-4147-85E3-C67EB73B6C69}">
      <dgm:prSet/>
      <dgm:spPr>
        <a:solidFill>
          <a:schemeClr val="accent1">
            <a:lumMod val="25000"/>
          </a:schemeClr>
        </a:solidFill>
      </dgm:spPr>
      <dgm:t>
        <a:bodyPr/>
        <a:lstStyle/>
        <a:p>
          <a:endParaRPr lang="en-US"/>
        </a:p>
      </dgm:t>
    </dgm:pt>
    <dgm:pt modelId="{9D9EE21C-037A-4505-B701-6CF486607807}" type="sibTrans" cxnId="{E4DE8DB6-A9C8-4147-85E3-C67EB73B6C69}">
      <dgm:prSet/>
      <dgm:spPr/>
      <dgm:t>
        <a:bodyPr/>
        <a:lstStyle/>
        <a:p>
          <a:endParaRPr lang="en-US"/>
        </a:p>
      </dgm:t>
    </dgm:pt>
    <dgm:pt modelId="{2E311EED-3326-4744-90B1-EF8FA0D1C813}" type="pres">
      <dgm:prSet presAssocID="{28DE38F7-2E73-48B7-A439-998681B4B8E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211125-5146-471C-AB05-CDCD3F3AEE27}" type="pres">
      <dgm:prSet presAssocID="{77AAB497-5C39-4EF5-807B-9C091699B86E}" presName="centerShape" presStyleLbl="node0" presStyleIdx="0" presStyleCnt="1"/>
      <dgm:spPr/>
      <dgm:t>
        <a:bodyPr/>
        <a:lstStyle/>
        <a:p>
          <a:endParaRPr lang="en-US"/>
        </a:p>
      </dgm:t>
    </dgm:pt>
    <dgm:pt modelId="{57EDE786-FD7B-48A2-99A4-C87133E5E8AA}" type="pres">
      <dgm:prSet presAssocID="{338A8A64-B339-4602-8B73-A4682DE5B550}" presName="parTrans" presStyleLbl="bgSibTrans2D1" presStyleIdx="0" presStyleCnt="3" custAng="10866803" custScaleX="35277" custLinFactNeighborX="30992" custLinFactNeighborY="66460"/>
      <dgm:spPr/>
      <dgm:t>
        <a:bodyPr/>
        <a:lstStyle/>
        <a:p>
          <a:endParaRPr lang="en-US"/>
        </a:p>
      </dgm:t>
    </dgm:pt>
    <dgm:pt modelId="{4BF9EC06-3840-4C3C-9F70-19645C7638F3}" type="pres">
      <dgm:prSet presAssocID="{ED6A07F6-DD52-430F-8998-2ACE20E08500}" presName="node" presStyleLbl="node1" presStyleIdx="0" presStyleCnt="3" custRadScaleRad="100618" custRadScaleInc="8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CDC876-DF73-43CF-BDBB-4F1B082030A5}" type="pres">
      <dgm:prSet presAssocID="{3D1942DD-3A5A-4CFB-A6F5-7AC6AD5E4B9B}" presName="parTrans" presStyleLbl="bgSibTrans2D1" presStyleIdx="1" presStyleCnt="3" custAng="10800000" custScaleX="52987" custLinFactNeighborX="-633" custLinFactNeighborY="74838"/>
      <dgm:spPr/>
      <dgm:t>
        <a:bodyPr/>
        <a:lstStyle/>
        <a:p>
          <a:endParaRPr lang="en-US"/>
        </a:p>
      </dgm:t>
    </dgm:pt>
    <dgm:pt modelId="{DC219DC6-BB5B-446E-A5AF-645D844458AC}" type="pres">
      <dgm:prSet presAssocID="{95178C74-8A51-4CA5-9903-E4ADFEF989CD}" presName="node" presStyleLbl="node1" presStyleIdx="1" presStyleCnt="3" custRadScaleRad="97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28FC9F-8A70-4879-B1CD-8C5C728F7C09}" type="pres">
      <dgm:prSet presAssocID="{B47853DC-55D6-48A8-8096-47A3BD5A6487}" presName="parTrans" presStyleLbl="bgSibTrans2D1" presStyleIdx="2" presStyleCnt="3" custAng="4376408" custFlipHor="1" custScaleX="36139" custLinFactNeighborX="-29224" custLinFactNeighborY="74627"/>
      <dgm:spPr/>
      <dgm:t>
        <a:bodyPr/>
        <a:lstStyle/>
        <a:p>
          <a:endParaRPr lang="en-US"/>
        </a:p>
      </dgm:t>
    </dgm:pt>
    <dgm:pt modelId="{110FECBF-4645-4D74-A5A0-48195F154D7F}" type="pres">
      <dgm:prSet presAssocID="{446EE5A0-78DC-48F6-B3BA-D32BF8337409}" presName="node" presStyleLbl="node1" presStyleIdx="2" presStyleCnt="3" custRadScaleRad="98987" custRadScaleInc="-19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D72115-9BA8-43ED-8C74-92A3A96C40AF}" srcId="{28DE38F7-2E73-48B7-A439-998681B4B8EE}" destId="{77AAB497-5C39-4EF5-807B-9C091699B86E}" srcOrd="0" destOrd="0" parTransId="{C7A22623-020E-44CF-BDF5-608319FF2823}" sibTransId="{6C5E86F3-A0CB-4E66-BFB1-24060B27537F}"/>
    <dgm:cxn modelId="{CA67EFD3-BB06-4AC6-AF92-41D74101A1D9}" type="presOf" srcId="{446EE5A0-78DC-48F6-B3BA-D32BF8337409}" destId="{110FECBF-4645-4D74-A5A0-48195F154D7F}" srcOrd="0" destOrd="0" presId="urn:microsoft.com/office/officeart/2005/8/layout/radial4"/>
    <dgm:cxn modelId="{BE4BED61-480A-40E6-AED1-6D74A5A3197A}" type="presOf" srcId="{B47853DC-55D6-48A8-8096-47A3BD5A6487}" destId="{B228FC9F-8A70-4879-B1CD-8C5C728F7C09}" srcOrd="0" destOrd="0" presId="urn:microsoft.com/office/officeart/2005/8/layout/radial4"/>
    <dgm:cxn modelId="{077C45F4-7E4E-4DE9-8546-53EF1BEEDCEB}" type="presOf" srcId="{28DE38F7-2E73-48B7-A439-998681B4B8EE}" destId="{2E311EED-3326-4744-90B1-EF8FA0D1C813}" srcOrd="0" destOrd="0" presId="urn:microsoft.com/office/officeart/2005/8/layout/radial4"/>
    <dgm:cxn modelId="{0E64B87A-691D-4861-B93A-29681C414904}" type="presOf" srcId="{3D1942DD-3A5A-4CFB-A6F5-7AC6AD5E4B9B}" destId="{65CDC876-DF73-43CF-BDBB-4F1B082030A5}" srcOrd="0" destOrd="0" presId="urn:microsoft.com/office/officeart/2005/8/layout/radial4"/>
    <dgm:cxn modelId="{3D62AE6E-D587-4FEF-8F77-B5B4A6F5D196}" srcId="{77AAB497-5C39-4EF5-807B-9C091699B86E}" destId="{ED6A07F6-DD52-430F-8998-2ACE20E08500}" srcOrd="0" destOrd="0" parTransId="{338A8A64-B339-4602-8B73-A4682DE5B550}" sibTransId="{D0B629B7-AFCD-4171-8E0F-CFF48DA2FCE1}"/>
    <dgm:cxn modelId="{0D1A3DA1-05F5-47EA-81C8-AF48BE745D87}" type="presOf" srcId="{ED6A07F6-DD52-430F-8998-2ACE20E08500}" destId="{4BF9EC06-3840-4C3C-9F70-19645C7638F3}" srcOrd="0" destOrd="0" presId="urn:microsoft.com/office/officeart/2005/8/layout/radial4"/>
    <dgm:cxn modelId="{5D868D40-B379-47D0-BBD2-501814A6BDE7}" type="presOf" srcId="{95178C74-8A51-4CA5-9903-E4ADFEF989CD}" destId="{DC219DC6-BB5B-446E-A5AF-645D844458AC}" srcOrd="0" destOrd="0" presId="urn:microsoft.com/office/officeart/2005/8/layout/radial4"/>
    <dgm:cxn modelId="{E4DE8DB6-A9C8-4147-85E3-C67EB73B6C69}" srcId="{77AAB497-5C39-4EF5-807B-9C091699B86E}" destId="{446EE5A0-78DC-48F6-B3BA-D32BF8337409}" srcOrd="2" destOrd="0" parTransId="{B47853DC-55D6-48A8-8096-47A3BD5A6487}" sibTransId="{9D9EE21C-037A-4505-B701-6CF486607807}"/>
    <dgm:cxn modelId="{6835E97F-1660-4DE5-9E02-E344A55C06DB}" type="presOf" srcId="{338A8A64-B339-4602-8B73-A4682DE5B550}" destId="{57EDE786-FD7B-48A2-99A4-C87133E5E8AA}" srcOrd="0" destOrd="0" presId="urn:microsoft.com/office/officeart/2005/8/layout/radial4"/>
    <dgm:cxn modelId="{B7D16073-AA97-4F10-A631-1EABDEA20D6F}" type="presOf" srcId="{77AAB497-5C39-4EF5-807B-9C091699B86E}" destId="{27211125-5146-471C-AB05-CDCD3F3AEE27}" srcOrd="0" destOrd="0" presId="urn:microsoft.com/office/officeart/2005/8/layout/radial4"/>
    <dgm:cxn modelId="{5BF8EA68-3C4D-4023-AF22-72D65AE34C14}" srcId="{77AAB497-5C39-4EF5-807B-9C091699B86E}" destId="{95178C74-8A51-4CA5-9903-E4ADFEF989CD}" srcOrd="1" destOrd="0" parTransId="{3D1942DD-3A5A-4CFB-A6F5-7AC6AD5E4B9B}" sibTransId="{0B7A8303-69BA-43BD-9FBC-431DA121D528}"/>
    <dgm:cxn modelId="{0420D5A1-688D-4688-871B-38076E4EFA93}" type="presParOf" srcId="{2E311EED-3326-4744-90B1-EF8FA0D1C813}" destId="{27211125-5146-471C-AB05-CDCD3F3AEE27}" srcOrd="0" destOrd="0" presId="urn:microsoft.com/office/officeart/2005/8/layout/radial4"/>
    <dgm:cxn modelId="{C75BE84F-1ACF-40E2-BCF3-F348BE74115F}" type="presParOf" srcId="{2E311EED-3326-4744-90B1-EF8FA0D1C813}" destId="{57EDE786-FD7B-48A2-99A4-C87133E5E8AA}" srcOrd="1" destOrd="0" presId="urn:microsoft.com/office/officeart/2005/8/layout/radial4"/>
    <dgm:cxn modelId="{3B6C5909-0D8E-479B-869B-AAC361C97E4D}" type="presParOf" srcId="{2E311EED-3326-4744-90B1-EF8FA0D1C813}" destId="{4BF9EC06-3840-4C3C-9F70-19645C7638F3}" srcOrd="2" destOrd="0" presId="urn:microsoft.com/office/officeart/2005/8/layout/radial4"/>
    <dgm:cxn modelId="{B7C9176D-C422-4E94-B4FD-2825718D0900}" type="presParOf" srcId="{2E311EED-3326-4744-90B1-EF8FA0D1C813}" destId="{65CDC876-DF73-43CF-BDBB-4F1B082030A5}" srcOrd="3" destOrd="0" presId="urn:microsoft.com/office/officeart/2005/8/layout/radial4"/>
    <dgm:cxn modelId="{F764C5A3-0B97-4400-98B2-67E32F78E532}" type="presParOf" srcId="{2E311EED-3326-4744-90B1-EF8FA0D1C813}" destId="{DC219DC6-BB5B-446E-A5AF-645D844458AC}" srcOrd="4" destOrd="0" presId="urn:microsoft.com/office/officeart/2005/8/layout/radial4"/>
    <dgm:cxn modelId="{06670C51-EEE8-4052-90DA-9BB991DD8C96}" type="presParOf" srcId="{2E311EED-3326-4744-90B1-EF8FA0D1C813}" destId="{B228FC9F-8A70-4879-B1CD-8C5C728F7C09}" srcOrd="5" destOrd="0" presId="urn:microsoft.com/office/officeart/2005/8/layout/radial4"/>
    <dgm:cxn modelId="{4BE9648E-20CB-488C-9ADC-F29B2273569B}" type="presParOf" srcId="{2E311EED-3326-4744-90B1-EF8FA0D1C813}" destId="{110FECBF-4645-4D74-A5A0-48195F154D7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11125-5146-471C-AB05-CDCD3F3AEE27}">
      <dsp:nvSpPr>
        <dsp:cNvPr id="0" name=""/>
        <dsp:cNvSpPr/>
      </dsp:nvSpPr>
      <dsp:spPr>
        <a:xfrm>
          <a:off x="1141548" y="1522203"/>
          <a:ext cx="1052935" cy="105293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1295747" y="1676402"/>
        <a:ext cx="744537" cy="744537"/>
      </dsp:txXfrm>
    </dsp:sp>
    <dsp:sp modelId="{57EDE786-FD7B-48A2-99A4-C87133E5E8AA}">
      <dsp:nvSpPr>
        <dsp:cNvPr id="0" name=""/>
        <dsp:cNvSpPr/>
      </dsp:nvSpPr>
      <dsp:spPr>
        <a:xfrm rot="2196791">
          <a:off x="964785" y="1514948"/>
          <a:ext cx="301891" cy="30008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9EC06-3840-4C3C-9F70-19645C7638F3}">
      <dsp:nvSpPr>
        <dsp:cNvPr id="0" name=""/>
        <dsp:cNvSpPr/>
      </dsp:nvSpPr>
      <dsp:spPr>
        <a:xfrm>
          <a:off x="2014" y="816964"/>
          <a:ext cx="1000288" cy="8002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 dirty="0"/>
        </a:p>
      </dsp:txBody>
      <dsp:txXfrm>
        <a:off x="25452" y="840402"/>
        <a:ext cx="953412" cy="753354"/>
      </dsp:txXfrm>
    </dsp:sp>
    <dsp:sp modelId="{65CDC876-DF73-43CF-BDBB-4F1B082030A5}">
      <dsp:nvSpPr>
        <dsp:cNvPr id="0" name=""/>
        <dsp:cNvSpPr/>
      </dsp:nvSpPr>
      <dsp:spPr>
        <a:xfrm rot="5400000">
          <a:off x="1448395" y="1144811"/>
          <a:ext cx="428991" cy="30008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219DC6-BB5B-446E-A5AF-645D844458AC}">
      <dsp:nvSpPr>
        <dsp:cNvPr id="0" name=""/>
        <dsp:cNvSpPr/>
      </dsp:nvSpPr>
      <dsp:spPr>
        <a:xfrm>
          <a:off x="1167871" y="265352"/>
          <a:ext cx="1000288" cy="8002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 dirty="0"/>
        </a:p>
      </dsp:txBody>
      <dsp:txXfrm>
        <a:off x="1191309" y="288790"/>
        <a:ext cx="953412" cy="753354"/>
      </dsp:txXfrm>
    </dsp:sp>
    <dsp:sp modelId="{B228FC9F-8A70-4879-B1CD-8C5C728F7C09}">
      <dsp:nvSpPr>
        <dsp:cNvPr id="0" name=""/>
        <dsp:cNvSpPr/>
      </dsp:nvSpPr>
      <dsp:spPr>
        <a:xfrm rot="19394152" flipH="1">
          <a:off x="2074347" y="1537077"/>
          <a:ext cx="301341" cy="30008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0FECBF-4645-4D74-A5A0-48195F154D7F}">
      <dsp:nvSpPr>
        <dsp:cNvPr id="0" name=""/>
        <dsp:cNvSpPr/>
      </dsp:nvSpPr>
      <dsp:spPr>
        <a:xfrm>
          <a:off x="2305095" y="816965"/>
          <a:ext cx="1000288" cy="8002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 dirty="0"/>
        </a:p>
      </dsp:txBody>
      <dsp:txXfrm>
        <a:off x="2328533" y="840403"/>
        <a:ext cx="953412" cy="753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B22953-EDC1-462B-985F-A55598A5A03F}" type="datetimeFigureOut">
              <a:rPr lang="it-IT" smtClean="0"/>
              <a:pPr/>
              <a:t>30/01/2019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69F0774-A377-4C71-8DDF-863DCD618C9E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1693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F0774-A377-4C71-8DDF-863DCD618C9E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7408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M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F0774-A377-4C71-8DDF-863DCD618C9E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4476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F0774-A377-4C71-8DDF-863DCD618C9E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626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M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F0774-A377-4C71-8DDF-863DCD618C9E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3351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F0774-A377-4C71-8DDF-863DCD618C9E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7036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F0774-A377-4C71-8DDF-863DCD618C9E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7728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M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F0774-A377-4C71-8DDF-863DCD618C9E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1414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M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F0774-A377-4C71-8DDF-863DCD618C9E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3752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M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F0774-A377-4C71-8DDF-863DCD618C9E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1793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M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F0774-A377-4C71-8DDF-863DCD618C9E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0454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M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F0774-A377-4C71-8DDF-863DCD618C9E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9621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M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F0774-A377-4C71-8DDF-863DCD618C9E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4968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F0774-A377-4C71-8DDF-863DCD618C9E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2622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epcg-naslovni 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" y="0"/>
            <a:ext cx="9160811" cy="684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13" y="274203"/>
            <a:ext cx="8230581" cy="1143503"/>
          </a:xfrm>
          <a:prstGeom prst="rect">
            <a:avLst/>
          </a:prstGeom>
        </p:spPr>
        <p:txBody>
          <a:bodyPr lIns="83182" tIns="41591" rIns="83182" bIns="41591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713" y="1599999"/>
            <a:ext cx="8230581" cy="4525798"/>
          </a:xfrm>
          <a:prstGeom prst="rect">
            <a:avLst/>
          </a:prstGeom>
        </p:spPr>
        <p:txBody>
          <a:bodyPr vert="eaVert" lIns="83182" tIns="41591" rIns="83182" bIns="41591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696" y="274199"/>
            <a:ext cx="2056594" cy="5851598"/>
          </a:xfrm>
          <a:prstGeom prst="rect">
            <a:avLst/>
          </a:prstGeom>
        </p:spPr>
        <p:txBody>
          <a:bodyPr vert="eaVert" lIns="83182" tIns="41591" rIns="83182" bIns="41591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713" y="274199"/>
            <a:ext cx="6039495" cy="5851598"/>
          </a:xfrm>
          <a:prstGeom prst="rect">
            <a:avLst/>
          </a:prstGeom>
        </p:spPr>
        <p:txBody>
          <a:bodyPr vert="eaVert" lIns="83182" tIns="41591" rIns="83182" bIns="41591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713" y="274199"/>
            <a:ext cx="8230581" cy="5851598"/>
          </a:xfrm>
          <a:prstGeom prst="rect">
            <a:avLst/>
          </a:prstGeom>
        </p:spPr>
        <p:txBody>
          <a:bodyPr lIns="83182" tIns="41591" rIns="83182" bIns="41591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91433" tIns="45717" rIns="91433" bIns="45717"/>
          <a:lstStyle/>
          <a:p>
            <a:fld id="{78FE12DD-7A83-41EF-9071-7B4A8BEC85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epcg-naslovni pp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" y="0"/>
            <a:ext cx="9160811" cy="684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13" y="274203"/>
            <a:ext cx="8230581" cy="1143503"/>
          </a:xfrm>
          <a:prstGeom prst="rect">
            <a:avLst/>
          </a:prstGeom>
        </p:spPr>
        <p:txBody>
          <a:bodyPr lIns="83182" tIns="41591" rIns="83182" bIns="41591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713" y="1599999"/>
            <a:ext cx="8230581" cy="4525798"/>
          </a:xfrm>
          <a:prstGeom prst="rect">
            <a:avLst/>
          </a:prstGeom>
        </p:spPr>
        <p:txBody>
          <a:bodyPr lIns="83182" tIns="41591" rIns="83182" bIns="4159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90" y="4406778"/>
            <a:ext cx="7772470" cy="1361958"/>
          </a:xfrm>
          <a:prstGeom prst="rect">
            <a:avLst/>
          </a:prstGeom>
        </p:spPr>
        <p:txBody>
          <a:bodyPr lIns="83182" tIns="41591" rIns="83182" bIns="41591"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90" y="2906214"/>
            <a:ext cx="7772470" cy="1500564"/>
          </a:xfrm>
          <a:prstGeom prst="rect">
            <a:avLst/>
          </a:prstGeom>
        </p:spPr>
        <p:txBody>
          <a:bodyPr lIns="83182" tIns="41591" rIns="83182" bIns="41591" anchor="b"/>
          <a:lstStyle>
            <a:lvl1pPr marL="0" indent="0">
              <a:buNone/>
              <a:defRPr sz="1800"/>
            </a:lvl1pPr>
            <a:lvl2pPr marL="415913" indent="0">
              <a:buNone/>
              <a:defRPr sz="1600"/>
            </a:lvl2pPr>
            <a:lvl3pPr marL="831824" indent="0">
              <a:buNone/>
              <a:defRPr sz="1500"/>
            </a:lvl3pPr>
            <a:lvl4pPr marL="1247735" indent="0">
              <a:buNone/>
              <a:defRPr sz="1300"/>
            </a:lvl4pPr>
            <a:lvl5pPr marL="1663648" indent="0">
              <a:buNone/>
              <a:defRPr sz="1300"/>
            </a:lvl5pPr>
            <a:lvl6pPr marL="2079560" indent="0">
              <a:buNone/>
              <a:defRPr sz="1300"/>
            </a:lvl6pPr>
            <a:lvl7pPr marL="2495473" indent="0">
              <a:buNone/>
              <a:defRPr sz="1300"/>
            </a:lvl7pPr>
            <a:lvl8pPr marL="2911385" indent="0">
              <a:buNone/>
              <a:defRPr sz="1300"/>
            </a:lvl8pPr>
            <a:lvl9pPr marL="332729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13" y="274203"/>
            <a:ext cx="8230581" cy="1143503"/>
          </a:xfrm>
          <a:prstGeom prst="rect">
            <a:avLst/>
          </a:prstGeom>
        </p:spPr>
        <p:txBody>
          <a:bodyPr lIns="83182" tIns="41591" rIns="83182" bIns="41591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712" y="1599999"/>
            <a:ext cx="4047345" cy="4525798"/>
          </a:xfrm>
          <a:prstGeom prst="rect">
            <a:avLst/>
          </a:prstGeom>
        </p:spPr>
        <p:txBody>
          <a:bodyPr lIns="83182" tIns="41591" rIns="83182" bIns="41591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549" y="1599999"/>
            <a:ext cx="4048745" cy="4525798"/>
          </a:xfrm>
          <a:prstGeom prst="rect">
            <a:avLst/>
          </a:prstGeom>
        </p:spPr>
        <p:txBody>
          <a:bodyPr lIns="83182" tIns="41591" rIns="83182" bIns="41591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13" y="274203"/>
            <a:ext cx="8230581" cy="1143503"/>
          </a:xfrm>
          <a:prstGeom prst="rect">
            <a:avLst/>
          </a:prstGeom>
        </p:spPr>
        <p:txBody>
          <a:bodyPr lIns="83182" tIns="41591" rIns="83182" bIns="4159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712" y="1535217"/>
            <a:ext cx="4040339" cy="640300"/>
          </a:xfrm>
          <a:prstGeom prst="rect">
            <a:avLst/>
          </a:prstGeom>
        </p:spPr>
        <p:txBody>
          <a:bodyPr lIns="83182" tIns="41591" rIns="83182" bIns="41591" anchor="b"/>
          <a:lstStyle>
            <a:lvl1pPr marL="0" indent="0">
              <a:buNone/>
              <a:defRPr sz="2200" b="1"/>
            </a:lvl1pPr>
            <a:lvl2pPr marL="415913" indent="0">
              <a:buNone/>
              <a:defRPr sz="1800" b="1"/>
            </a:lvl2pPr>
            <a:lvl3pPr marL="831824" indent="0">
              <a:buNone/>
              <a:defRPr sz="1600" b="1"/>
            </a:lvl3pPr>
            <a:lvl4pPr marL="1247735" indent="0">
              <a:buNone/>
              <a:defRPr sz="1500" b="1"/>
            </a:lvl4pPr>
            <a:lvl5pPr marL="1663648" indent="0">
              <a:buNone/>
              <a:defRPr sz="1500" b="1"/>
            </a:lvl5pPr>
            <a:lvl6pPr marL="2079560" indent="0">
              <a:buNone/>
              <a:defRPr sz="1500" b="1"/>
            </a:lvl6pPr>
            <a:lvl7pPr marL="2495473" indent="0">
              <a:buNone/>
              <a:defRPr sz="1500" b="1"/>
            </a:lvl7pPr>
            <a:lvl8pPr marL="2911385" indent="0">
              <a:buNone/>
              <a:defRPr sz="1500" b="1"/>
            </a:lvl8pPr>
            <a:lvl9pPr marL="3327296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712" y="2175517"/>
            <a:ext cx="4040339" cy="3950280"/>
          </a:xfrm>
          <a:prstGeom prst="rect">
            <a:avLst/>
          </a:prstGeom>
        </p:spPr>
        <p:txBody>
          <a:bodyPr lIns="83182" tIns="41591" rIns="83182" bIns="41591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50" y="1535217"/>
            <a:ext cx="4041741" cy="640300"/>
          </a:xfrm>
          <a:prstGeom prst="rect">
            <a:avLst/>
          </a:prstGeom>
        </p:spPr>
        <p:txBody>
          <a:bodyPr lIns="83182" tIns="41591" rIns="83182" bIns="41591" anchor="b"/>
          <a:lstStyle>
            <a:lvl1pPr marL="0" indent="0">
              <a:buNone/>
              <a:defRPr sz="2200" b="1"/>
            </a:lvl1pPr>
            <a:lvl2pPr marL="415913" indent="0">
              <a:buNone/>
              <a:defRPr sz="1800" b="1"/>
            </a:lvl2pPr>
            <a:lvl3pPr marL="831824" indent="0">
              <a:buNone/>
              <a:defRPr sz="1600" b="1"/>
            </a:lvl3pPr>
            <a:lvl4pPr marL="1247735" indent="0">
              <a:buNone/>
              <a:defRPr sz="1500" b="1"/>
            </a:lvl4pPr>
            <a:lvl5pPr marL="1663648" indent="0">
              <a:buNone/>
              <a:defRPr sz="1500" b="1"/>
            </a:lvl5pPr>
            <a:lvl6pPr marL="2079560" indent="0">
              <a:buNone/>
              <a:defRPr sz="1500" b="1"/>
            </a:lvl6pPr>
            <a:lvl7pPr marL="2495473" indent="0">
              <a:buNone/>
              <a:defRPr sz="1500" b="1"/>
            </a:lvl7pPr>
            <a:lvl8pPr marL="2911385" indent="0">
              <a:buNone/>
              <a:defRPr sz="1500" b="1"/>
            </a:lvl8pPr>
            <a:lvl9pPr marL="3327296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50" y="2175517"/>
            <a:ext cx="4041741" cy="3950280"/>
          </a:xfrm>
          <a:prstGeom prst="rect">
            <a:avLst/>
          </a:prstGeom>
        </p:spPr>
        <p:txBody>
          <a:bodyPr lIns="83182" tIns="41591" rIns="83182" bIns="41591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13" y="274203"/>
            <a:ext cx="8230581" cy="1143503"/>
          </a:xfrm>
          <a:prstGeom prst="rect">
            <a:avLst/>
          </a:prstGeom>
        </p:spPr>
        <p:txBody>
          <a:bodyPr lIns="83182" tIns="41591" rIns="83182" bIns="41591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13" y="274203"/>
            <a:ext cx="8230581" cy="1143503"/>
          </a:xfrm>
          <a:prstGeom prst="rect">
            <a:avLst/>
          </a:prstGeom>
        </p:spPr>
        <p:txBody>
          <a:bodyPr lIns="83182" tIns="41591" rIns="83182" bIns="41591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713" y="1599999"/>
            <a:ext cx="8230581" cy="4525798"/>
          </a:xfrm>
          <a:prstGeom prst="rect">
            <a:avLst/>
          </a:prstGeom>
        </p:spPr>
        <p:txBody>
          <a:bodyPr lIns="83182" tIns="41591" rIns="83182" bIns="41591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10" y="272693"/>
            <a:ext cx="3009240" cy="1163088"/>
          </a:xfrm>
          <a:prstGeom prst="rect">
            <a:avLst/>
          </a:prstGeom>
        </p:spPr>
        <p:txBody>
          <a:bodyPr lIns="83182" tIns="41591" rIns="83182" bIns="41591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2697"/>
            <a:ext cx="5112066" cy="5853104"/>
          </a:xfrm>
          <a:prstGeom prst="rect">
            <a:avLst/>
          </a:prstGeom>
        </p:spPr>
        <p:txBody>
          <a:bodyPr lIns="83182" tIns="41591" rIns="83182" bIns="41591"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710" y="1435783"/>
            <a:ext cx="3009240" cy="4690016"/>
          </a:xfrm>
          <a:prstGeom prst="rect">
            <a:avLst/>
          </a:prstGeom>
        </p:spPr>
        <p:txBody>
          <a:bodyPr lIns="83182" tIns="41591" rIns="83182" bIns="41591"/>
          <a:lstStyle>
            <a:lvl1pPr marL="0" indent="0">
              <a:buNone/>
              <a:defRPr sz="1300"/>
            </a:lvl1pPr>
            <a:lvl2pPr marL="415913" indent="0">
              <a:buNone/>
              <a:defRPr sz="1100"/>
            </a:lvl2pPr>
            <a:lvl3pPr marL="831824" indent="0">
              <a:buNone/>
              <a:defRPr sz="900"/>
            </a:lvl3pPr>
            <a:lvl4pPr marL="1247735" indent="0">
              <a:buNone/>
              <a:defRPr sz="800"/>
            </a:lvl4pPr>
            <a:lvl5pPr marL="1663648" indent="0">
              <a:buNone/>
              <a:defRPr sz="800"/>
            </a:lvl5pPr>
            <a:lvl6pPr marL="2079560" indent="0">
              <a:buNone/>
              <a:defRPr sz="800"/>
            </a:lvl6pPr>
            <a:lvl7pPr marL="2495473" indent="0">
              <a:buNone/>
              <a:defRPr sz="800"/>
            </a:lvl7pPr>
            <a:lvl8pPr marL="2911385" indent="0">
              <a:buNone/>
              <a:defRPr sz="800"/>
            </a:lvl8pPr>
            <a:lvl9pPr marL="332729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18" y="4799997"/>
            <a:ext cx="5487520" cy="567985"/>
          </a:xfrm>
          <a:prstGeom prst="rect">
            <a:avLst/>
          </a:prstGeom>
        </p:spPr>
        <p:txBody>
          <a:bodyPr lIns="83182" tIns="41591" rIns="83182" bIns="41591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18" y="613183"/>
            <a:ext cx="5487520" cy="4114498"/>
          </a:xfrm>
          <a:prstGeom prst="rect">
            <a:avLst/>
          </a:prstGeom>
        </p:spPr>
        <p:txBody>
          <a:bodyPr lIns="83182" tIns="41591" rIns="83182" bIns="41591"/>
          <a:lstStyle>
            <a:lvl1pPr marL="0" indent="0">
              <a:buNone/>
              <a:defRPr sz="2900"/>
            </a:lvl1pPr>
            <a:lvl2pPr marL="415913" indent="0">
              <a:buNone/>
              <a:defRPr sz="2500"/>
            </a:lvl2pPr>
            <a:lvl3pPr marL="831824" indent="0">
              <a:buNone/>
              <a:defRPr sz="2200"/>
            </a:lvl3pPr>
            <a:lvl4pPr marL="1247735" indent="0">
              <a:buNone/>
              <a:defRPr sz="1800"/>
            </a:lvl4pPr>
            <a:lvl5pPr marL="1663648" indent="0">
              <a:buNone/>
              <a:defRPr sz="1800"/>
            </a:lvl5pPr>
            <a:lvl6pPr marL="2079560" indent="0">
              <a:buNone/>
              <a:defRPr sz="1800"/>
            </a:lvl6pPr>
            <a:lvl7pPr marL="2495473" indent="0">
              <a:buNone/>
              <a:defRPr sz="1800"/>
            </a:lvl7pPr>
            <a:lvl8pPr marL="2911385" indent="0">
              <a:buNone/>
              <a:defRPr sz="1800"/>
            </a:lvl8pPr>
            <a:lvl9pPr marL="3327296" indent="0">
              <a:buNone/>
              <a:defRPr sz="18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18" y="5367986"/>
            <a:ext cx="5487520" cy="804519"/>
          </a:xfrm>
          <a:prstGeom prst="rect">
            <a:avLst/>
          </a:prstGeom>
        </p:spPr>
        <p:txBody>
          <a:bodyPr lIns="83182" tIns="41591" rIns="83182" bIns="41591"/>
          <a:lstStyle>
            <a:lvl1pPr marL="0" indent="0">
              <a:buNone/>
              <a:defRPr sz="1300"/>
            </a:lvl1pPr>
            <a:lvl2pPr marL="415913" indent="0">
              <a:buNone/>
              <a:defRPr sz="1100"/>
            </a:lvl2pPr>
            <a:lvl3pPr marL="831824" indent="0">
              <a:buNone/>
              <a:defRPr sz="900"/>
            </a:lvl3pPr>
            <a:lvl4pPr marL="1247735" indent="0">
              <a:buNone/>
              <a:defRPr sz="800"/>
            </a:lvl4pPr>
            <a:lvl5pPr marL="1663648" indent="0">
              <a:buNone/>
              <a:defRPr sz="800"/>
            </a:lvl5pPr>
            <a:lvl6pPr marL="2079560" indent="0">
              <a:buNone/>
              <a:defRPr sz="800"/>
            </a:lvl6pPr>
            <a:lvl7pPr marL="2495473" indent="0">
              <a:buNone/>
              <a:defRPr sz="800"/>
            </a:lvl7pPr>
            <a:lvl8pPr marL="2911385" indent="0">
              <a:buNone/>
              <a:defRPr sz="800"/>
            </a:lvl8pPr>
            <a:lvl9pPr marL="332729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13" y="274203"/>
            <a:ext cx="8230581" cy="1143503"/>
          </a:xfrm>
          <a:prstGeom prst="rect">
            <a:avLst/>
          </a:prstGeom>
        </p:spPr>
        <p:txBody>
          <a:bodyPr lIns="83182" tIns="41591" rIns="83182" bIns="41591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713" y="1599999"/>
            <a:ext cx="8230581" cy="4525798"/>
          </a:xfrm>
          <a:prstGeom prst="rect">
            <a:avLst/>
          </a:prstGeom>
        </p:spPr>
        <p:txBody>
          <a:bodyPr vert="eaVert" lIns="83182" tIns="41591" rIns="83182" bIns="4159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696" y="274199"/>
            <a:ext cx="2056594" cy="5851598"/>
          </a:xfrm>
          <a:prstGeom prst="rect">
            <a:avLst/>
          </a:prstGeom>
        </p:spPr>
        <p:txBody>
          <a:bodyPr vert="eaVert" lIns="83182" tIns="41591" rIns="83182" bIns="41591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713" y="274199"/>
            <a:ext cx="6039495" cy="5851598"/>
          </a:xfrm>
          <a:prstGeom prst="rect">
            <a:avLst/>
          </a:prstGeom>
        </p:spPr>
        <p:txBody>
          <a:bodyPr vert="eaVert" lIns="83182" tIns="41591" rIns="83182" bIns="4159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713" y="274199"/>
            <a:ext cx="8230581" cy="5851598"/>
          </a:xfrm>
          <a:prstGeom prst="rect">
            <a:avLst/>
          </a:prstGeom>
        </p:spPr>
        <p:txBody>
          <a:bodyPr lIns="83182" tIns="41591" rIns="83182" bIns="4159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91433" tIns="45717" rIns="91433" bIns="45717"/>
          <a:lstStyle/>
          <a:p>
            <a:fld id="{78FE12DD-7A83-41EF-9071-7B4A8BEC85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epcg-naslovni 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60811" cy="684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10" y="274200"/>
            <a:ext cx="8230581" cy="1143503"/>
          </a:xfrm>
          <a:prstGeom prst="rect">
            <a:avLst/>
          </a:prstGeom>
        </p:spPr>
        <p:txBody>
          <a:bodyPr lIns="83192" tIns="41596" rIns="83192" bIns="41596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710" y="1599999"/>
            <a:ext cx="8230581" cy="4525798"/>
          </a:xfrm>
          <a:prstGeom prst="rect">
            <a:avLst/>
          </a:prstGeom>
        </p:spPr>
        <p:txBody>
          <a:bodyPr lIns="83192" tIns="41596" rIns="83192" bIns="41596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90" y="4406778"/>
            <a:ext cx="7772470" cy="1361958"/>
          </a:xfrm>
          <a:prstGeom prst="rect">
            <a:avLst/>
          </a:prstGeom>
        </p:spPr>
        <p:txBody>
          <a:bodyPr lIns="83192" tIns="41596" rIns="83192" bIns="41596" anchor="t"/>
          <a:lstStyle>
            <a:lvl1pPr algn="l">
              <a:defRPr sz="36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90" y="2906214"/>
            <a:ext cx="7772470" cy="1500564"/>
          </a:xfrm>
          <a:prstGeom prst="rect">
            <a:avLst/>
          </a:prstGeom>
        </p:spPr>
        <p:txBody>
          <a:bodyPr lIns="83192" tIns="41596" rIns="83192" bIns="41596" anchor="b"/>
          <a:lstStyle>
            <a:lvl1pPr marL="0" indent="0">
              <a:buNone/>
              <a:defRPr sz="1800"/>
            </a:lvl1pPr>
            <a:lvl2pPr marL="415961" indent="0">
              <a:buNone/>
              <a:defRPr sz="1600"/>
            </a:lvl2pPr>
            <a:lvl3pPr marL="831921" indent="0">
              <a:buNone/>
              <a:defRPr sz="1500"/>
            </a:lvl3pPr>
            <a:lvl4pPr marL="1247882" indent="0">
              <a:buNone/>
              <a:defRPr sz="1300"/>
            </a:lvl4pPr>
            <a:lvl5pPr marL="1663842" indent="0">
              <a:buNone/>
              <a:defRPr sz="1300"/>
            </a:lvl5pPr>
            <a:lvl6pPr marL="2079803" indent="0">
              <a:buNone/>
              <a:defRPr sz="1300"/>
            </a:lvl6pPr>
            <a:lvl7pPr marL="2495763" indent="0">
              <a:buNone/>
              <a:defRPr sz="1300"/>
            </a:lvl7pPr>
            <a:lvl8pPr marL="2911724" indent="0">
              <a:buNone/>
              <a:defRPr sz="1300"/>
            </a:lvl8pPr>
            <a:lvl9pPr marL="3327684" indent="0">
              <a:buNone/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90" y="4406778"/>
            <a:ext cx="7772470" cy="1361958"/>
          </a:xfrm>
          <a:prstGeom prst="rect">
            <a:avLst/>
          </a:prstGeom>
        </p:spPr>
        <p:txBody>
          <a:bodyPr lIns="83182" tIns="41591" rIns="83182" bIns="41591" anchor="t"/>
          <a:lstStyle>
            <a:lvl1pPr algn="l">
              <a:defRPr sz="36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90" y="2906214"/>
            <a:ext cx="7772470" cy="1500564"/>
          </a:xfrm>
          <a:prstGeom prst="rect">
            <a:avLst/>
          </a:prstGeom>
        </p:spPr>
        <p:txBody>
          <a:bodyPr lIns="83182" tIns="41591" rIns="83182" bIns="41591" anchor="b"/>
          <a:lstStyle>
            <a:lvl1pPr marL="0" indent="0">
              <a:buNone/>
              <a:defRPr sz="1800"/>
            </a:lvl1pPr>
            <a:lvl2pPr marL="415913" indent="0">
              <a:buNone/>
              <a:defRPr sz="1600"/>
            </a:lvl2pPr>
            <a:lvl3pPr marL="831824" indent="0">
              <a:buNone/>
              <a:defRPr sz="1500"/>
            </a:lvl3pPr>
            <a:lvl4pPr marL="1247735" indent="0">
              <a:buNone/>
              <a:defRPr sz="1300"/>
            </a:lvl4pPr>
            <a:lvl5pPr marL="1663648" indent="0">
              <a:buNone/>
              <a:defRPr sz="1300"/>
            </a:lvl5pPr>
            <a:lvl6pPr marL="2079560" indent="0">
              <a:buNone/>
              <a:defRPr sz="1300"/>
            </a:lvl6pPr>
            <a:lvl7pPr marL="2495473" indent="0">
              <a:buNone/>
              <a:defRPr sz="1300"/>
            </a:lvl7pPr>
            <a:lvl8pPr marL="2911385" indent="0">
              <a:buNone/>
              <a:defRPr sz="1300"/>
            </a:lvl8pPr>
            <a:lvl9pPr marL="3327296" indent="0">
              <a:buNone/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10" y="274200"/>
            <a:ext cx="8230581" cy="1143503"/>
          </a:xfrm>
          <a:prstGeom prst="rect">
            <a:avLst/>
          </a:prstGeom>
        </p:spPr>
        <p:txBody>
          <a:bodyPr lIns="83192" tIns="41596" rIns="83192" bIns="41596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709" y="1599999"/>
            <a:ext cx="4047345" cy="4525798"/>
          </a:xfrm>
          <a:prstGeom prst="rect">
            <a:avLst/>
          </a:prstGeom>
        </p:spPr>
        <p:txBody>
          <a:bodyPr lIns="83192" tIns="41596" rIns="83192" bIns="41596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546" y="1599999"/>
            <a:ext cx="4048745" cy="4525798"/>
          </a:xfrm>
          <a:prstGeom prst="rect">
            <a:avLst/>
          </a:prstGeom>
        </p:spPr>
        <p:txBody>
          <a:bodyPr lIns="83192" tIns="41596" rIns="83192" bIns="41596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10" y="274200"/>
            <a:ext cx="8230581" cy="1143503"/>
          </a:xfrm>
          <a:prstGeom prst="rect">
            <a:avLst/>
          </a:prstGeom>
        </p:spPr>
        <p:txBody>
          <a:bodyPr lIns="83192" tIns="41596" rIns="83192" bIns="41596"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710" y="1535217"/>
            <a:ext cx="4040339" cy="640300"/>
          </a:xfrm>
          <a:prstGeom prst="rect">
            <a:avLst/>
          </a:prstGeom>
        </p:spPr>
        <p:txBody>
          <a:bodyPr lIns="83192" tIns="41596" rIns="83192" bIns="41596" anchor="b"/>
          <a:lstStyle>
            <a:lvl1pPr marL="0" indent="0">
              <a:buNone/>
              <a:defRPr sz="2200" b="1"/>
            </a:lvl1pPr>
            <a:lvl2pPr marL="415961" indent="0">
              <a:buNone/>
              <a:defRPr sz="1800" b="1"/>
            </a:lvl2pPr>
            <a:lvl3pPr marL="831921" indent="0">
              <a:buNone/>
              <a:defRPr sz="1600" b="1"/>
            </a:lvl3pPr>
            <a:lvl4pPr marL="1247882" indent="0">
              <a:buNone/>
              <a:defRPr sz="1500" b="1"/>
            </a:lvl4pPr>
            <a:lvl5pPr marL="1663842" indent="0">
              <a:buNone/>
              <a:defRPr sz="1500" b="1"/>
            </a:lvl5pPr>
            <a:lvl6pPr marL="2079803" indent="0">
              <a:buNone/>
              <a:defRPr sz="1500" b="1"/>
            </a:lvl6pPr>
            <a:lvl7pPr marL="2495763" indent="0">
              <a:buNone/>
              <a:defRPr sz="1500" b="1"/>
            </a:lvl7pPr>
            <a:lvl8pPr marL="2911724" indent="0">
              <a:buNone/>
              <a:defRPr sz="1500" b="1"/>
            </a:lvl8pPr>
            <a:lvl9pPr marL="3327684" indent="0">
              <a:buNone/>
              <a:defRPr sz="15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710" y="2175517"/>
            <a:ext cx="4040339" cy="3950280"/>
          </a:xfrm>
          <a:prstGeom prst="rect">
            <a:avLst/>
          </a:prstGeom>
        </p:spPr>
        <p:txBody>
          <a:bodyPr lIns="83192" tIns="41596" rIns="83192" bIns="41596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50" y="1535217"/>
            <a:ext cx="4041741" cy="640300"/>
          </a:xfrm>
          <a:prstGeom prst="rect">
            <a:avLst/>
          </a:prstGeom>
        </p:spPr>
        <p:txBody>
          <a:bodyPr lIns="83192" tIns="41596" rIns="83192" bIns="41596" anchor="b"/>
          <a:lstStyle>
            <a:lvl1pPr marL="0" indent="0">
              <a:buNone/>
              <a:defRPr sz="2200" b="1"/>
            </a:lvl1pPr>
            <a:lvl2pPr marL="415961" indent="0">
              <a:buNone/>
              <a:defRPr sz="1800" b="1"/>
            </a:lvl2pPr>
            <a:lvl3pPr marL="831921" indent="0">
              <a:buNone/>
              <a:defRPr sz="1600" b="1"/>
            </a:lvl3pPr>
            <a:lvl4pPr marL="1247882" indent="0">
              <a:buNone/>
              <a:defRPr sz="1500" b="1"/>
            </a:lvl4pPr>
            <a:lvl5pPr marL="1663842" indent="0">
              <a:buNone/>
              <a:defRPr sz="1500" b="1"/>
            </a:lvl5pPr>
            <a:lvl6pPr marL="2079803" indent="0">
              <a:buNone/>
              <a:defRPr sz="1500" b="1"/>
            </a:lvl6pPr>
            <a:lvl7pPr marL="2495763" indent="0">
              <a:buNone/>
              <a:defRPr sz="1500" b="1"/>
            </a:lvl7pPr>
            <a:lvl8pPr marL="2911724" indent="0">
              <a:buNone/>
              <a:defRPr sz="1500" b="1"/>
            </a:lvl8pPr>
            <a:lvl9pPr marL="3327684" indent="0">
              <a:buNone/>
              <a:defRPr sz="15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50" y="2175517"/>
            <a:ext cx="4041741" cy="3950280"/>
          </a:xfrm>
          <a:prstGeom prst="rect">
            <a:avLst/>
          </a:prstGeom>
        </p:spPr>
        <p:txBody>
          <a:bodyPr lIns="83192" tIns="41596" rIns="83192" bIns="41596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10" y="274200"/>
            <a:ext cx="8230581" cy="1143503"/>
          </a:xfrm>
          <a:prstGeom prst="rect">
            <a:avLst/>
          </a:prstGeom>
        </p:spPr>
        <p:txBody>
          <a:bodyPr lIns="83192" tIns="41596" rIns="83192" bIns="41596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10" y="272693"/>
            <a:ext cx="3009240" cy="1163088"/>
          </a:xfrm>
          <a:prstGeom prst="rect">
            <a:avLst/>
          </a:prstGeom>
        </p:spPr>
        <p:txBody>
          <a:bodyPr lIns="83192" tIns="41596" rIns="83192" bIns="41596" anchor="b"/>
          <a:lstStyle>
            <a:lvl1pPr algn="l">
              <a:defRPr sz="18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2694"/>
            <a:ext cx="5112066" cy="5853104"/>
          </a:xfrm>
          <a:prstGeom prst="rect">
            <a:avLst/>
          </a:prstGeom>
        </p:spPr>
        <p:txBody>
          <a:bodyPr lIns="83192" tIns="41596" rIns="83192" bIns="41596"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710" y="1435782"/>
            <a:ext cx="3009240" cy="4690016"/>
          </a:xfrm>
          <a:prstGeom prst="rect">
            <a:avLst/>
          </a:prstGeom>
        </p:spPr>
        <p:txBody>
          <a:bodyPr lIns="83192" tIns="41596" rIns="83192" bIns="41596"/>
          <a:lstStyle>
            <a:lvl1pPr marL="0" indent="0">
              <a:buNone/>
              <a:defRPr sz="1300"/>
            </a:lvl1pPr>
            <a:lvl2pPr marL="415961" indent="0">
              <a:buNone/>
              <a:defRPr sz="1100"/>
            </a:lvl2pPr>
            <a:lvl3pPr marL="831921" indent="0">
              <a:buNone/>
              <a:defRPr sz="900"/>
            </a:lvl3pPr>
            <a:lvl4pPr marL="1247882" indent="0">
              <a:buNone/>
              <a:defRPr sz="800"/>
            </a:lvl4pPr>
            <a:lvl5pPr marL="1663842" indent="0">
              <a:buNone/>
              <a:defRPr sz="800"/>
            </a:lvl5pPr>
            <a:lvl6pPr marL="2079803" indent="0">
              <a:buNone/>
              <a:defRPr sz="800"/>
            </a:lvl6pPr>
            <a:lvl7pPr marL="2495763" indent="0">
              <a:buNone/>
              <a:defRPr sz="800"/>
            </a:lvl7pPr>
            <a:lvl8pPr marL="2911724" indent="0">
              <a:buNone/>
              <a:defRPr sz="800"/>
            </a:lvl8pPr>
            <a:lvl9pPr marL="3327684" indent="0">
              <a:buNone/>
              <a:defRPr sz="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16" y="4799997"/>
            <a:ext cx="5487520" cy="567985"/>
          </a:xfrm>
          <a:prstGeom prst="rect">
            <a:avLst/>
          </a:prstGeom>
        </p:spPr>
        <p:txBody>
          <a:bodyPr lIns="83192" tIns="41596" rIns="83192" bIns="41596" anchor="b"/>
          <a:lstStyle>
            <a:lvl1pPr algn="l">
              <a:defRPr sz="18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16" y="613183"/>
            <a:ext cx="5487520" cy="4114498"/>
          </a:xfrm>
          <a:prstGeom prst="rect">
            <a:avLst/>
          </a:prstGeom>
        </p:spPr>
        <p:txBody>
          <a:bodyPr lIns="83192" tIns="41596" rIns="83192" bIns="41596"/>
          <a:lstStyle>
            <a:lvl1pPr marL="0" indent="0">
              <a:buNone/>
              <a:defRPr sz="2900"/>
            </a:lvl1pPr>
            <a:lvl2pPr marL="415961" indent="0">
              <a:buNone/>
              <a:defRPr sz="2500"/>
            </a:lvl2pPr>
            <a:lvl3pPr marL="831921" indent="0">
              <a:buNone/>
              <a:defRPr sz="2200"/>
            </a:lvl3pPr>
            <a:lvl4pPr marL="1247882" indent="0">
              <a:buNone/>
              <a:defRPr sz="1800"/>
            </a:lvl4pPr>
            <a:lvl5pPr marL="1663842" indent="0">
              <a:buNone/>
              <a:defRPr sz="1800"/>
            </a:lvl5pPr>
            <a:lvl6pPr marL="2079803" indent="0">
              <a:buNone/>
              <a:defRPr sz="1800"/>
            </a:lvl6pPr>
            <a:lvl7pPr marL="2495763" indent="0">
              <a:buNone/>
              <a:defRPr sz="1800"/>
            </a:lvl7pPr>
            <a:lvl8pPr marL="2911724" indent="0">
              <a:buNone/>
              <a:defRPr sz="1800"/>
            </a:lvl8pPr>
            <a:lvl9pPr marL="3327684" indent="0">
              <a:buNone/>
              <a:defRPr sz="18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16" y="5367983"/>
            <a:ext cx="5487520" cy="804519"/>
          </a:xfrm>
          <a:prstGeom prst="rect">
            <a:avLst/>
          </a:prstGeom>
        </p:spPr>
        <p:txBody>
          <a:bodyPr lIns="83192" tIns="41596" rIns="83192" bIns="41596"/>
          <a:lstStyle>
            <a:lvl1pPr marL="0" indent="0">
              <a:buNone/>
              <a:defRPr sz="1300"/>
            </a:lvl1pPr>
            <a:lvl2pPr marL="415961" indent="0">
              <a:buNone/>
              <a:defRPr sz="1100"/>
            </a:lvl2pPr>
            <a:lvl3pPr marL="831921" indent="0">
              <a:buNone/>
              <a:defRPr sz="900"/>
            </a:lvl3pPr>
            <a:lvl4pPr marL="1247882" indent="0">
              <a:buNone/>
              <a:defRPr sz="800"/>
            </a:lvl4pPr>
            <a:lvl5pPr marL="1663842" indent="0">
              <a:buNone/>
              <a:defRPr sz="800"/>
            </a:lvl5pPr>
            <a:lvl6pPr marL="2079803" indent="0">
              <a:buNone/>
              <a:defRPr sz="800"/>
            </a:lvl6pPr>
            <a:lvl7pPr marL="2495763" indent="0">
              <a:buNone/>
              <a:defRPr sz="800"/>
            </a:lvl7pPr>
            <a:lvl8pPr marL="2911724" indent="0">
              <a:buNone/>
              <a:defRPr sz="800"/>
            </a:lvl8pPr>
            <a:lvl9pPr marL="3327684" indent="0">
              <a:buNone/>
              <a:defRPr sz="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10" y="274200"/>
            <a:ext cx="8230581" cy="1143503"/>
          </a:xfrm>
          <a:prstGeom prst="rect">
            <a:avLst/>
          </a:prstGeom>
        </p:spPr>
        <p:txBody>
          <a:bodyPr lIns="83192" tIns="41596" rIns="83192" bIns="41596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710" y="1599999"/>
            <a:ext cx="8230581" cy="4525798"/>
          </a:xfrm>
          <a:prstGeom prst="rect">
            <a:avLst/>
          </a:prstGeom>
        </p:spPr>
        <p:txBody>
          <a:bodyPr vert="eaVert" lIns="83192" tIns="41596" rIns="83192" bIns="41596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696" y="274199"/>
            <a:ext cx="2056594" cy="5851598"/>
          </a:xfrm>
          <a:prstGeom prst="rect">
            <a:avLst/>
          </a:prstGeom>
        </p:spPr>
        <p:txBody>
          <a:bodyPr vert="eaVert" lIns="83192" tIns="41596" rIns="83192" bIns="41596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710" y="274199"/>
            <a:ext cx="6039495" cy="5851598"/>
          </a:xfrm>
          <a:prstGeom prst="rect">
            <a:avLst/>
          </a:prstGeom>
        </p:spPr>
        <p:txBody>
          <a:bodyPr vert="eaVert" lIns="83192" tIns="41596" rIns="83192" bIns="41596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710" y="274199"/>
            <a:ext cx="8230581" cy="5851598"/>
          </a:xfrm>
          <a:prstGeom prst="rect">
            <a:avLst/>
          </a:prstGeom>
        </p:spPr>
        <p:txBody>
          <a:bodyPr lIns="83192" tIns="41596" rIns="83192" bIns="41596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13" y="274203"/>
            <a:ext cx="8230581" cy="1143503"/>
          </a:xfrm>
          <a:prstGeom prst="rect">
            <a:avLst/>
          </a:prstGeom>
        </p:spPr>
        <p:txBody>
          <a:bodyPr lIns="83182" tIns="41591" rIns="83182" bIns="41591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712" y="1599999"/>
            <a:ext cx="4047345" cy="4525798"/>
          </a:xfrm>
          <a:prstGeom prst="rect">
            <a:avLst/>
          </a:prstGeom>
        </p:spPr>
        <p:txBody>
          <a:bodyPr lIns="83182" tIns="41591" rIns="83182" bIns="41591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549" y="1599999"/>
            <a:ext cx="4048745" cy="4525798"/>
          </a:xfrm>
          <a:prstGeom prst="rect">
            <a:avLst/>
          </a:prstGeom>
        </p:spPr>
        <p:txBody>
          <a:bodyPr lIns="83182" tIns="41591" rIns="83182" bIns="41591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13" y="274203"/>
            <a:ext cx="8230581" cy="1143503"/>
          </a:xfrm>
          <a:prstGeom prst="rect">
            <a:avLst/>
          </a:prstGeom>
        </p:spPr>
        <p:txBody>
          <a:bodyPr lIns="83182" tIns="41591" rIns="83182" bIns="41591"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712" y="1535217"/>
            <a:ext cx="4040339" cy="640300"/>
          </a:xfrm>
          <a:prstGeom prst="rect">
            <a:avLst/>
          </a:prstGeom>
        </p:spPr>
        <p:txBody>
          <a:bodyPr lIns="83182" tIns="41591" rIns="83182" bIns="41591" anchor="b"/>
          <a:lstStyle>
            <a:lvl1pPr marL="0" indent="0">
              <a:buNone/>
              <a:defRPr sz="2200" b="1"/>
            </a:lvl1pPr>
            <a:lvl2pPr marL="415913" indent="0">
              <a:buNone/>
              <a:defRPr sz="1800" b="1"/>
            </a:lvl2pPr>
            <a:lvl3pPr marL="831824" indent="0">
              <a:buNone/>
              <a:defRPr sz="1600" b="1"/>
            </a:lvl3pPr>
            <a:lvl4pPr marL="1247735" indent="0">
              <a:buNone/>
              <a:defRPr sz="1500" b="1"/>
            </a:lvl4pPr>
            <a:lvl5pPr marL="1663648" indent="0">
              <a:buNone/>
              <a:defRPr sz="1500" b="1"/>
            </a:lvl5pPr>
            <a:lvl6pPr marL="2079560" indent="0">
              <a:buNone/>
              <a:defRPr sz="1500" b="1"/>
            </a:lvl6pPr>
            <a:lvl7pPr marL="2495473" indent="0">
              <a:buNone/>
              <a:defRPr sz="1500" b="1"/>
            </a:lvl7pPr>
            <a:lvl8pPr marL="2911385" indent="0">
              <a:buNone/>
              <a:defRPr sz="1500" b="1"/>
            </a:lvl8pPr>
            <a:lvl9pPr marL="3327296" indent="0">
              <a:buNone/>
              <a:defRPr sz="15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712" y="2175517"/>
            <a:ext cx="4040339" cy="3950280"/>
          </a:xfrm>
          <a:prstGeom prst="rect">
            <a:avLst/>
          </a:prstGeom>
        </p:spPr>
        <p:txBody>
          <a:bodyPr lIns="83182" tIns="41591" rIns="83182" bIns="41591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50" y="1535217"/>
            <a:ext cx="4041741" cy="640300"/>
          </a:xfrm>
          <a:prstGeom prst="rect">
            <a:avLst/>
          </a:prstGeom>
        </p:spPr>
        <p:txBody>
          <a:bodyPr lIns="83182" tIns="41591" rIns="83182" bIns="41591" anchor="b"/>
          <a:lstStyle>
            <a:lvl1pPr marL="0" indent="0">
              <a:buNone/>
              <a:defRPr sz="2200" b="1"/>
            </a:lvl1pPr>
            <a:lvl2pPr marL="415913" indent="0">
              <a:buNone/>
              <a:defRPr sz="1800" b="1"/>
            </a:lvl2pPr>
            <a:lvl3pPr marL="831824" indent="0">
              <a:buNone/>
              <a:defRPr sz="1600" b="1"/>
            </a:lvl3pPr>
            <a:lvl4pPr marL="1247735" indent="0">
              <a:buNone/>
              <a:defRPr sz="1500" b="1"/>
            </a:lvl4pPr>
            <a:lvl5pPr marL="1663648" indent="0">
              <a:buNone/>
              <a:defRPr sz="1500" b="1"/>
            </a:lvl5pPr>
            <a:lvl6pPr marL="2079560" indent="0">
              <a:buNone/>
              <a:defRPr sz="1500" b="1"/>
            </a:lvl6pPr>
            <a:lvl7pPr marL="2495473" indent="0">
              <a:buNone/>
              <a:defRPr sz="1500" b="1"/>
            </a:lvl7pPr>
            <a:lvl8pPr marL="2911385" indent="0">
              <a:buNone/>
              <a:defRPr sz="1500" b="1"/>
            </a:lvl8pPr>
            <a:lvl9pPr marL="3327296" indent="0">
              <a:buNone/>
              <a:defRPr sz="15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50" y="2175517"/>
            <a:ext cx="4041741" cy="3950280"/>
          </a:xfrm>
          <a:prstGeom prst="rect">
            <a:avLst/>
          </a:prstGeom>
        </p:spPr>
        <p:txBody>
          <a:bodyPr lIns="83182" tIns="41591" rIns="83182" bIns="41591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13" y="274203"/>
            <a:ext cx="8230581" cy="1143503"/>
          </a:xfrm>
          <a:prstGeom prst="rect">
            <a:avLst/>
          </a:prstGeom>
        </p:spPr>
        <p:txBody>
          <a:bodyPr lIns="83182" tIns="41591" rIns="83182" bIns="41591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10" y="272693"/>
            <a:ext cx="3009240" cy="1163088"/>
          </a:xfrm>
          <a:prstGeom prst="rect">
            <a:avLst/>
          </a:prstGeom>
        </p:spPr>
        <p:txBody>
          <a:bodyPr lIns="83182" tIns="41591" rIns="83182" bIns="41591" anchor="b"/>
          <a:lstStyle>
            <a:lvl1pPr algn="l">
              <a:defRPr sz="18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2697"/>
            <a:ext cx="5112066" cy="5853104"/>
          </a:xfrm>
          <a:prstGeom prst="rect">
            <a:avLst/>
          </a:prstGeom>
        </p:spPr>
        <p:txBody>
          <a:bodyPr lIns="83182" tIns="41591" rIns="83182" bIns="41591"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710" y="1435783"/>
            <a:ext cx="3009240" cy="4690016"/>
          </a:xfrm>
          <a:prstGeom prst="rect">
            <a:avLst/>
          </a:prstGeom>
        </p:spPr>
        <p:txBody>
          <a:bodyPr lIns="83182" tIns="41591" rIns="83182" bIns="41591"/>
          <a:lstStyle>
            <a:lvl1pPr marL="0" indent="0">
              <a:buNone/>
              <a:defRPr sz="1300"/>
            </a:lvl1pPr>
            <a:lvl2pPr marL="415913" indent="0">
              <a:buNone/>
              <a:defRPr sz="1100"/>
            </a:lvl2pPr>
            <a:lvl3pPr marL="831824" indent="0">
              <a:buNone/>
              <a:defRPr sz="900"/>
            </a:lvl3pPr>
            <a:lvl4pPr marL="1247735" indent="0">
              <a:buNone/>
              <a:defRPr sz="800"/>
            </a:lvl4pPr>
            <a:lvl5pPr marL="1663648" indent="0">
              <a:buNone/>
              <a:defRPr sz="800"/>
            </a:lvl5pPr>
            <a:lvl6pPr marL="2079560" indent="0">
              <a:buNone/>
              <a:defRPr sz="800"/>
            </a:lvl6pPr>
            <a:lvl7pPr marL="2495473" indent="0">
              <a:buNone/>
              <a:defRPr sz="800"/>
            </a:lvl7pPr>
            <a:lvl8pPr marL="2911385" indent="0">
              <a:buNone/>
              <a:defRPr sz="800"/>
            </a:lvl8pPr>
            <a:lvl9pPr marL="3327296" indent="0">
              <a:buNone/>
              <a:defRPr sz="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18" y="4799997"/>
            <a:ext cx="5487520" cy="567985"/>
          </a:xfrm>
          <a:prstGeom prst="rect">
            <a:avLst/>
          </a:prstGeom>
        </p:spPr>
        <p:txBody>
          <a:bodyPr lIns="83182" tIns="41591" rIns="83182" bIns="41591" anchor="b"/>
          <a:lstStyle>
            <a:lvl1pPr algn="l">
              <a:defRPr sz="18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18" y="613183"/>
            <a:ext cx="5487520" cy="4114498"/>
          </a:xfrm>
          <a:prstGeom prst="rect">
            <a:avLst/>
          </a:prstGeom>
        </p:spPr>
        <p:txBody>
          <a:bodyPr lIns="83182" tIns="41591" rIns="83182" bIns="41591"/>
          <a:lstStyle>
            <a:lvl1pPr marL="0" indent="0">
              <a:buNone/>
              <a:defRPr sz="2900"/>
            </a:lvl1pPr>
            <a:lvl2pPr marL="415913" indent="0">
              <a:buNone/>
              <a:defRPr sz="2500"/>
            </a:lvl2pPr>
            <a:lvl3pPr marL="831824" indent="0">
              <a:buNone/>
              <a:defRPr sz="2200"/>
            </a:lvl3pPr>
            <a:lvl4pPr marL="1247735" indent="0">
              <a:buNone/>
              <a:defRPr sz="1800"/>
            </a:lvl4pPr>
            <a:lvl5pPr marL="1663648" indent="0">
              <a:buNone/>
              <a:defRPr sz="1800"/>
            </a:lvl5pPr>
            <a:lvl6pPr marL="2079560" indent="0">
              <a:buNone/>
              <a:defRPr sz="1800"/>
            </a:lvl6pPr>
            <a:lvl7pPr marL="2495473" indent="0">
              <a:buNone/>
              <a:defRPr sz="1800"/>
            </a:lvl7pPr>
            <a:lvl8pPr marL="2911385" indent="0">
              <a:buNone/>
              <a:defRPr sz="1800"/>
            </a:lvl8pPr>
            <a:lvl9pPr marL="3327296" indent="0">
              <a:buNone/>
              <a:defRPr sz="18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18" y="5367986"/>
            <a:ext cx="5487520" cy="804519"/>
          </a:xfrm>
          <a:prstGeom prst="rect">
            <a:avLst/>
          </a:prstGeom>
        </p:spPr>
        <p:txBody>
          <a:bodyPr lIns="83182" tIns="41591" rIns="83182" bIns="41591"/>
          <a:lstStyle>
            <a:lvl1pPr marL="0" indent="0">
              <a:buNone/>
              <a:defRPr sz="1300"/>
            </a:lvl1pPr>
            <a:lvl2pPr marL="415913" indent="0">
              <a:buNone/>
              <a:defRPr sz="1100"/>
            </a:lvl2pPr>
            <a:lvl3pPr marL="831824" indent="0">
              <a:buNone/>
              <a:defRPr sz="900"/>
            </a:lvl3pPr>
            <a:lvl4pPr marL="1247735" indent="0">
              <a:buNone/>
              <a:defRPr sz="800"/>
            </a:lvl4pPr>
            <a:lvl5pPr marL="1663648" indent="0">
              <a:buNone/>
              <a:defRPr sz="800"/>
            </a:lvl5pPr>
            <a:lvl6pPr marL="2079560" indent="0">
              <a:buNone/>
              <a:defRPr sz="800"/>
            </a:lvl6pPr>
            <a:lvl7pPr marL="2495473" indent="0">
              <a:buNone/>
              <a:defRPr sz="800"/>
            </a:lvl7pPr>
            <a:lvl8pPr marL="2911385" indent="0">
              <a:buNone/>
              <a:defRPr sz="800"/>
            </a:lvl8pPr>
            <a:lvl9pPr marL="3327296" indent="0">
              <a:buNone/>
              <a:defRPr sz="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ags" Target="../tags/tag7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Notes" hidden="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08742" y="6491901"/>
            <a:ext cx="5773314" cy="1384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b">
            <a:spAutoFit/>
          </a:bodyPr>
          <a:lstStyle/>
          <a:p>
            <a:pPr marL="167521" indent="-167521" defTabSz="801498" eaLnBrk="0" fontAlgn="t" hangingPunct="0">
              <a:defRPr/>
            </a:pPr>
            <a:endParaRPr lang="it-IT" sz="900" b="0" noProof="1"/>
          </a:p>
        </p:txBody>
      </p:sp>
      <p:pic>
        <p:nvPicPr>
          <p:cNvPr id="1027" name="Picture 4" descr="Picture 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" y="0"/>
            <a:ext cx="91692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reatedFooter"/>
          <p:cNvSpPr txBox="1"/>
          <p:nvPr/>
        </p:nvSpPr>
        <p:spPr>
          <a:xfrm>
            <a:off x="3980911" y="6868764"/>
            <a:ext cx="1634098" cy="191716"/>
          </a:xfrm>
          <a:prstGeom prst="rect">
            <a:avLst/>
          </a:prstGeom>
          <a:noFill/>
        </p:spPr>
        <p:txBody>
          <a:bodyPr vert="horz" wrap="none" lIns="83182" tIns="41591" rIns="0" bIns="41591" rtlCol="0" anchor="ctr">
            <a:spAutoFit/>
          </a:bodyPr>
          <a:lstStyle/>
          <a:p>
            <a:pPr algn="r"/>
            <a:r>
              <a:rPr lang="x-none" sz="700" b="0" i="0" u="none" smtClean="0">
                <a:solidFill>
                  <a:schemeClr val="tx1"/>
                </a:solidFill>
                <a:latin typeface="Verdana"/>
              </a:rPr>
              <a:t>20101125-dismissionplanEPCG-v1</a:t>
            </a:r>
            <a:endParaRPr lang="x-none" sz="700" b="0" i="0" u="none">
              <a:solidFill>
                <a:schemeClr val="tx1"/>
              </a:solidFill>
              <a:latin typeface="Verdana"/>
            </a:endParaRPr>
          </a:p>
        </p:txBody>
      </p:sp>
      <p:sp>
        <p:nvSpPr>
          <p:cNvPr id="15" name="OfficeCode"/>
          <p:cNvSpPr txBox="1"/>
          <p:nvPr>
            <p:custDataLst>
              <p:tags r:id="rId16"/>
            </p:custDataLst>
          </p:nvPr>
        </p:nvSpPr>
        <p:spPr>
          <a:xfrm>
            <a:off x="3669440" y="6868764"/>
            <a:ext cx="247501" cy="191716"/>
          </a:xfrm>
          <a:prstGeom prst="rect">
            <a:avLst/>
          </a:prstGeom>
          <a:noFill/>
        </p:spPr>
        <p:txBody>
          <a:bodyPr vert="horz" wrap="none" lIns="83182" tIns="41591" rIns="0" bIns="41591" rtlCol="0" anchor="ctr">
            <a:spAutoFit/>
          </a:bodyPr>
          <a:lstStyle/>
          <a:p>
            <a:pPr algn="l"/>
            <a:r>
              <a:rPr lang="x-none" sz="700" b="0" i="0" u="none" smtClean="0">
                <a:solidFill>
                  <a:schemeClr val="tx1"/>
                </a:solidFill>
                <a:latin typeface="Verdana"/>
              </a:rPr>
              <a:t>MIL</a:t>
            </a:r>
            <a:endParaRPr lang="x-none" sz="700" b="0" i="0" u="none">
              <a:solidFill>
                <a:schemeClr val="tx1"/>
              </a:solidFill>
              <a:latin typeface="Verdana"/>
            </a:endParaRPr>
          </a:p>
        </p:txBody>
      </p:sp>
      <p:pic>
        <p:nvPicPr>
          <p:cNvPr id="6" name="Picture 4" descr="Picture 1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" y="0"/>
            <a:ext cx="91692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reatedFooter"/>
          <p:cNvSpPr txBox="1">
            <a:spLocks noChangeArrowheads="1"/>
          </p:cNvSpPr>
          <p:nvPr/>
        </p:nvSpPr>
        <p:spPr bwMode="auto">
          <a:xfrm>
            <a:off x="3911987" y="6868548"/>
            <a:ext cx="1703027" cy="19171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3182" tIns="41591" rIns="0" bIns="41591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>
              <a:defRPr/>
            </a:pPr>
            <a:r>
              <a:rPr lang="en-US" sz="700" b="0" dirty="0" smtClean="0"/>
              <a:t>20100725-EPCG-incontro </a:t>
            </a:r>
            <a:r>
              <a:rPr lang="en-US" sz="700" b="0" dirty="0" err="1" smtClean="0"/>
              <a:t>kovacevic</a:t>
            </a:r>
            <a:endParaRPr lang="en-US" sz="700" b="0" dirty="0" smtClean="0"/>
          </a:p>
        </p:txBody>
      </p:sp>
      <p:sp>
        <p:nvSpPr>
          <p:cNvPr id="8" name="OfficeCode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601845" y="6868548"/>
            <a:ext cx="247501" cy="19171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3182" tIns="41591" rIns="0" bIns="41591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sz="700" b="0" dirty="0" smtClean="0"/>
              <a:t>MIL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801498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801498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l" defTabSz="801498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l" defTabSz="801498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l" defTabSz="801498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415913" algn="l" defTabSz="801498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831824" algn="l" defTabSz="801498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247735" algn="l" defTabSz="801498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663648" algn="l" defTabSz="801498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246947" indent="-246947" algn="l" defTabSz="892477" rtl="0" eaLnBrk="1" fontAlgn="base" hangingPunct="1">
        <a:spcBef>
          <a:spcPct val="40000"/>
        </a:spcBef>
        <a:spcAft>
          <a:spcPct val="0"/>
        </a:spcAft>
        <a:buClr>
          <a:schemeClr val="tx1"/>
        </a:buClr>
        <a:buFont typeface="Verdana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22777" indent="-108312" algn="l" defTabSz="892477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defRPr sz="1800">
          <a:solidFill>
            <a:schemeClr val="tx1"/>
          </a:solidFill>
          <a:latin typeface="+mn-lt"/>
        </a:defRPr>
      </a:lvl2pPr>
      <a:lvl3pPr marL="957464" indent="-261390" algn="l" defTabSz="892477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Marlett" pitchFamily="2" charset="2"/>
        <a:buChar char="8"/>
        <a:defRPr sz="1800">
          <a:solidFill>
            <a:schemeClr val="tx1"/>
          </a:solidFill>
          <a:latin typeface="+mn-lt"/>
        </a:defRPr>
      </a:lvl3pPr>
      <a:lvl4pPr marL="1318499" indent="-187738" algn="l" defTabSz="892477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defRPr sz="1800">
          <a:solidFill>
            <a:schemeClr val="tx1"/>
          </a:solidFill>
          <a:latin typeface="+mn-lt"/>
        </a:defRPr>
      </a:lvl4pPr>
      <a:lvl5pPr marL="1962586" indent="-309046" algn="l" defTabSz="892477" rtl="0" eaLnBrk="1" fontAlgn="base" hangingPunct="1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5pPr>
      <a:lvl6pPr marL="2378497" indent="-309046" algn="l" defTabSz="892477" rtl="0" eaLnBrk="1" fontAlgn="base" hangingPunct="1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6pPr>
      <a:lvl7pPr marL="2794409" indent="-309046" algn="l" defTabSz="892477" rtl="0" eaLnBrk="1" fontAlgn="base" hangingPunct="1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7pPr>
      <a:lvl8pPr marL="3210322" indent="-309046" algn="l" defTabSz="892477" rtl="0" eaLnBrk="1" fontAlgn="base" hangingPunct="1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8pPr>
      <a:lvl9pPr marL="3626234" indent="-309046" algn="l" defTabSz="892477" rtl="0" eaLnBrk="1" fontAlgn="base" hangingPunct="1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9pPr>
    </p:bodyStyle>
    <p:otherStyle>
      <a:defPPr>
        <a:defRPr lang="it-IT"/>
      </a:defPPr>
      <a:lvl1pPr marL="0" algn="l" defTabSz="8318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5913" algn="l" defTabSz="8318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31824" algn="l" defTabSz="8318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7735" algn="l" defTabSz="8318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63648" algn="l" defTabSz="8318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9560" algn="l" defTabSz="8318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95473" algn="l" defTabSz="8318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11385" algn="l" defTabSz="8318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27296" algn="l" defTabSz="8318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otes" hidden="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08742" y="6491901"/>
            <a:ext cx="5773314" cy="138499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>
            <a:lvl1pPr marL="184150" indent="-184150" defTabSz="881063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881063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881063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881063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881063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t">
              <a:defRPr/>
            </a:pPr>
            <a:endParaRPr lang="en-US" sz="900" b="0" noProof="1" smtClean="0"/>
          </a:p>
        </p:txBody>
      </p:sp>
      <p:pic>
        <p:nvPicPr>
          <p:cNvPr id="1027" name="Picture 4" descr="Picture 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" y="0"/>
            <a:ext cx="91692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CreatedFooter"/>
          <p:cNvSpPr txBox="1">
            <a:spLocks noChangeArrowheads="1"/>
          </p:cNvSpPr>
          <p:nvPr/>
        </p:nvSpPr>
        <p:spPr bwMode="auto">
          <a:xfrm>
            <a:off x="3911986" y="6868548"/>
            <a:ext cx="1703027" cy="19171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3182" tIns="41591" rIns="0" bIns="41591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>
              <a:defRPr/>
            </a:pPr>
            <a:r>
              <a:rPr lang="en-US" sz="700" b="0" dirty="0" smtClean="0"/>
              <a:t>20100725-EPCG-incontro </a:t>
            </a:r>
            <a:r>
              <a:rPr lang="en-US" sz="700" b="0" dirty="0" err="1" smtClean="0"/>
              <a:t>kovacevic</a:t>
            </a:r>
            <a:endParaRPr lang="en-US" sz="700" b="0" dirty="0" smtClean="0"/>
          </a:p>
        </p:txBody>
      </p:sp>
      <p:sp>
        <p:nvSpPr>
          <p:cNvPr id="1029" name="OfficeCode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601845" y="6868548"/>
            <a:ext cx="247501" cy="19171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3182" tIns="41591" rIns="0" bIns="41591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sz="700" b="0" dirty="0" smtClean="0"/>
              <a:t>MIL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l" defTabSz="80149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80149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l" defTabSz="80149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l" defTabSz="80149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l" defTabSz="80149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415913" algn="l" defTabSz="80149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831824" algn="l" defTabSz="80149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247735" algn="l" defTabSz="80149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663648" algn="l" defTabSz="80149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246947" indent="-246947" algn="l" defTabSz="892477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Verdana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22777" indent="-108312" algn="l" defTabSz="892477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-"/>
        <a:defRPr sz="1800">
          <a:solidFill>
            <a:schemeClr val="tx1"/>
          </a:solidFill>
          <a:latin typeface="+mn-lt"/>
        </a:defRPr>
      </a:lvl2pPr>
      <a:lvl3pPr marL="957464" indent="-261390" algn="l" defTabSz="892477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Marlett" pitchFamily="2" charset="2"/>
        <a:buChar char="8"/>
        <a:defRPr sz="1800">
          <a:solidFill>
            <a:schemeClr val="tx1"/>
          </a:solidFill>
          <a:latin typeface="+mn-lt"/>
        </a:defRPr>
      </a:lvl3pPr>
      <a:lvl4pPr marL="1318499" indent="-187738" algn="l" defTabSz="892477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-"/>
        <a:defRPr sz="1800">
          <a:solidFill>
            <a:schemeClr val="tx1"/>
          </a:solidFill>
          <a:latin typeface="+mn-lt"/>
        </a:defRPr>
      </a:lvl4pPr>
      <a:lvl5pPr marL="1962586" indent="-309046" algn="l" defTabSz="892477" rtl="0" eaLnBrk="0" fontAlgn="base" hangingPunct="0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5pPr>
      <a:lvl6pPr marL="2378497" indent="-309046" algn="l" defTabSz="892477" rtl="0" eaLnBrk="0" fontAlgn="base" hangingPunct="0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6pPr>
      <a:lvl7pPr marL="2794409" indent="-309046" algn="l" defTabSz="892477" rtl="0" eaLnBrk="0" fontAlgn="base" hangingPunct="0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7pPr>
      <a:lvl8pPr marL="3210322" indent="-309046" algn="l" defTabSz="892477" rtl="0" eaLnBrk="0" fontAlgn="base" hangingPunct="0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8pPr>
      <a:lvl9pPr marL="3626234" indent="-309046" algn="l" defTabSz="892477" rtl="0" eaLnBrk="0" fontAlgn="base" hangingPunct="0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9pPr>
    </p:bodyStyle>
    <p:otherStyle>
      <a:defPPr>
        <a:defRPr lang="it-IT"/>
      </a:defPPr>
      <a:lvl1pPr marL="0" algn="l" defTabSz="8318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5913" algn="l" defTabSz="8318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31824" algn="l" defTabSz="8318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7735" algn="l" defTabSz="8318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63648" algn="l" defTabSz="8318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9560" algn="l" defTabSz="8318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95473" algn="l" defTabSz="8318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11385" algn="l" defTabSz="8318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27296" algn="l" defTabSz="8318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Notes" hidden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08742" y="6491899"/>
            <a:ext cx="5773314" cy="14312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b">
            <a:spAutoFit/>
          </a:bodyPr>
          <a:lstStyle/>
          <a:p>
            <a:pPr marL="167540" indent="-167540" defTabSz="801591" eaLnBrk="0" fontAlgn="t" hangingPunct="0">
              <a:defRPr/>
            </a:pPr>
            <a:endParaRPr lang="it-IT" sz="900" b="0" noProof="1"/>
          </a:p>
        </p:txBody>
      </p:sp>
      <p:pic>
        <p:nvPicPr>
          <p:cNvPr id="1027" name="Picture 4" descr="Picture 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692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reatedFooter"/>
          <p:cNvSpPr txBox="1"/>
          <p:nvPr/>
        </p:nvSpPr>
        <p:spPr>
          <a:xfrm>
            <a:off x="3980894" y="6868763"/>
            <a:ext cx="1634108" cy="191726"/>
          </a:xfrm>
          <a:prstGeom prst="rect">
            <a:avLst/>
          </a:prstGeom>
          <a:noFill/>
        </p:spPr>
        <p:txBody>
          <a:bodyPr vert="horz" wrap="none" lIns="83192" tIns="41596" rIns="0" bIns="41596" rtlCol="0" anchor="ctr">
            <a:spAutoFit/>
          </a:bodyPr>
          <a:lstStyle/>
          <a:p>
            <a:pPr algn="r"/>
            <a:r>
              <a:rPr lang="x-none" sz="700" b="0" i="0" u="none" smtClean="0">
                <a:solidFill>
                  <a:schemeClr val="tx1"/>
                </a:solidFill>
                <a:latin typeface="Verdana"/>
              </a:rPr>
              <a:t>20101125-dismissionplanEPCG-v1</a:t>
            </a:r>
            <a:endParaRPr lang="x-none" sz="700" b="0" i="0" u="none">
              <a:solidFill>
                <a:schemeClr val="tx1"/>
              </a:solidFill>
              <a:latin typeface="Verdana"/>
            </a:endParaRPr>
          </a:p>
        </p:txBody>
      </p:sp>
      <p:sp>
        <p:nvSpPr>
          <p:cNvPr id="15" name="OfficeCode"/>
          <p:cNvSpPr txBox="1"/>
          <p:nvPr>
            <p:custDataLst>
              <p:tags r:id="rId15"/>
            </p:custDataLst>
          </p:nvPr>
        </p:nvSpPr>
        <p:spPr>
          <a:xfrm>
            <a:off x="3669438" y="6868763"/>
            <a:ext cx="247511" cy="191726"/>
          </a:xfrm>
          <a:prstGeom prst="rect">
            <a:avLst/>
          </a:prstGeom>
          <a:noFill/>
        </p:spPr>
        <p:txBody>
          <a:bodyPr vert="horz" wrap="none" lIns="83192" tIns="41596" rIns="0" bIns="41596" rtlCol="0" anchor="ctr">
            <a:spAutoFit/>
          </a:bodyPr>
          <a:lstStyle/>
          <a:p>
            <a:pPr algn="l"/>
            <a:r>
              <a:rPr lang="x-none" sz="700" b="0" i="0" u="none" smtClean="0">
                <a:solidFill>
                  <a:schemeClr val="tx1"/>
                </a:solidFill>
                <a:latin typeface="Verdana"/>
              </a:rPr>
              <a:t>MIL</a:t>
            </a:r>
            <a:endParaRPr lang="x-none" sz="700" b="0" i="0" u="none">
              <a:solidFill>
                <a:schemeClr val="tx1"/>
              </a:solidFill>
              <a:latin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hdr="0" ftr="0" dt="0"/>
  <p:txStyles>
    <p:titleStyle>
      <a:lvl1pPr algn="l" defTabSz="801591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801591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l" defTabSz="801591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l" defTabSz="801591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l" defTabSz="801591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415961" algn="l" defTabSz="801591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831921" algn="l" defTabSz="801591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247882" algn="l" defTabSz="801591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663842" algn="l" defTabSz="801591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246977" indent="-246977" algn="l" defTabSz="892582" rtl="0" eaLnBrk="1" fontAlgn="base" hangingPunct="1">
        <a:spcBef>
          <a:spcPct val="40000"/>
        </a:spcBef>
        <a:spcAft>
          <a:spcPct val="0"/>
        </a:spcAft>
        <a:buClr>
          <a:schemeClr val="tx1"/>
        </a:buClr>
        <a:buFont typeface="Verdana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22839" indent="-108324" algn="l" defTabSz="89258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defRPr sz="1800">
          <a:solidFill>
            <a:schemeClr val="tx1"/>
          </a:solidFill>
          <a:latin typeface="+mn-lt"/>
        </a:defRPr>
      </a:lvl2pPr>
      <a:lvl3pPr marL="957576" indent="-261420" algn="l" defTabSz="89258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Marlett" pitchFamily="2" charset="2"/>
        <a:buChar char="8"/>
        <a:defRPr sz="1800">
          <a:solidFill>
            <a:schemeClr val="tx1"/>
          </a:solidFill>
          <a:latin typeface="+mn-lt"/>
        </a:defRPr>
      </a:lvl3pPr>
      <a:lvl4pPr marL="1318653" indent="-187760" algn="l" defTabSz="89258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defRPr sz="1800">
          <a:solidFill>
            <a:schemeClr val="tx1"/>
          </a:solidFill>
          <a:latin typeface="+mn-lt"/>
        </a:defRPr>
      </a:lvl4pPr>
      <a:lvl5pPr marL="1962814" indent="-309082" algn="l" defTabSz="892582" rtl="0" eaLnBrk="1" fontAlgn="base" hangingPunct="1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5pPr>
      <a:lvl6pPr marL="2378775" indent="-309082" algn="l" defTabSz="892582" rtl="0" eaLnBrk="1" fontAlgn="base" hangingPunct="1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6pPr>
      <a:lvl7pPr marL="2794735" indent="-309082" algn="l" defTabSz="892582" rtl="0" eaLnBrk="1" fontAlgn="base" hangingPunct="1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7pPr>
      <a:lvl8pPr marL="3210696" indent="-309082" algn="l" defTabSz="892582" rtl="0" eaLnBrk="1" fontAlgn="base" hangingPunct="1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8pPr>
      <a:lvl9pPr marL="3626657" indent="-309082" algn="l" defTabSz="892582" rtl="0" eaLnBrk="1" fontAlgn="base" hangingPunct="1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9pPr>
    </p:bodyStyle>
    <p:otherStyle>
      <a:defPPr>
        <a:defRPr lang="it-IT"/>
      </a:defPPr>
      <a:lvl1pPr marL="0" algn="l" defTabSz="8319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5961" algn="l" defTabSz="8319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31921" algn="l" defTabSz="8319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7882" algn="l" defTabSz="8319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63842" algn="l" defTabSz="8319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9803" algn="l" defTabSz="8319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95763" algn="l" defTabSz="8319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11724" algn="l" defTabSz="8319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27684" algn="l" defTabSz="8319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156176" y="5805264"/>
            <a:ext cx="2808312" cy="830993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 algn="r"/>
            <a:r>
              <a:rPr lang="sr-Latn-ME" sz="1600" b="1" dirty="0" smtClean="0">
                <a:ln w="0"/>
                <a:solidFill>
                  <a:schemeClr val="accent1">
                    <a:lumMod val="25000"/>
                  </a:schemeClr>
                </a:solidFill>
                <a:latin typeface="+mj-lt"/>
              </a:rPr>
              <a:t>Darko </a:t>
            </a:r>
            <a:r>
              <a:rPr lang="sr-Latn-ME" sz="1600" b="1" dirty="0" smtClean="0">
                <a:ln w="0"/>
                <a:solidFill>
                  <a:schemeClr val="accent1">
                    <a:lumMod val="25000"/>
                  </a:schemeClr>
                </a:solidFill>
                <a:latin typeface="+mj-lt"/>
              </a:rPr>
              <a:t>Krivokapić</a:t>
            </a:r>
            <a:endParaRPr lang="en-US" sz="1600" b="1" dirty="0" smtClean="0">
              <a:ln w="0"/>
              <a:solidFill>
                <a:schemeClr val="accent1">
                  <a:lumMod val="25000"/>
                </a:schemeClr>
              </a:solidFill>
              <a:latin typeface="+mj-lt"/>
            </a:endParaRPr>
          </a:p>
          <a:p>
            <a:pPr algn="r"/>
            <a:endParaRPr lang="sr-Latn-ME" sz="1600" b="1" dirty="0" smtClean="0">
              <a:ln w="0"/>
              <a:solidFill>
                <a:schemeClr val="accent1">
                  <a:lumMod val="25000"/>
                </a:schemeClr>
              </a:solidFill>
              <a:latin typeface="+mj-lt"/>
            </a:endParaRPr>
          </a:p>
          <a:p>
            <a:pPr algn="r"/>
            <a:r>
              <a:rPr lang="en-US" sz="1600" b="1" dirty="0" smtClean="0">
                <a:ln w="0"/>
                <a:solidFill>
                  <a:schemeClr val="accent1">
                    <a:lumMod val="25000"/>
                  </a:schemeClr>
                </a:solidFill>
                <a:latin typeface="+mj-lt"/>
              </a:rPr>
              <a:t>Beograd</a:t>
            </a:r>
            <a:r>
              <a:rPr lang="it-IT" sz="1600" b="1" dirty="0" smtClean="0">
                <a:ln w="0"/>
                <a:solidFill>
                  <a:schemeClr val="accent1">
                    <a:lumMod val="25000"/>
                  </a:schemeClr>
                </a:solidFill>
                <a:latin typeface="+mj-lt"/>
              </a:rPr>
              <a:t>,</a:t>
            </a:r>
            <a:r>
              <a:rPr lang="sr-Latn-ME" sz="1600" b="1" dirty="0" smtClean="0">
                <a:ln w="0"/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1600" b="1" dirty="0" err="1" smtClean="0">
                <a:ln w="0"/>
                <a:solidFill>
                  <a:schemeClr val="accent1">
                    <a:lumMod val="25000"/>
                  </a:schemeClr>
                </a:solidFill>
                <a:latin typeface="+mj-lt"/>
              </a:rPr>
              <a:t>Januar</a:t>
            </a:r>
            <a:r>
              <a:rPr lang="sr-Latn-ME" sz="1600" b="1" dirty="0" smtClean="0">
                <a:ln w="0"/>
                <a:solidFill>
                  <a:schemeClr val="accent1">
                    <a:lumMod val="25000"/>
                  </a:schemeClr>
                </a:solidFill>
                <a:latin typeface="+mj-lt"/>
              </a:rPr>
              <a:t> 201</a:t>
            </a:r>
            <a:r>
              <a:rPr lang="en-US" sz="1600" b="1" dirty="0" smtClean="0">
                <a:ln w="0"/>
                <a:solidFill>
                  <a:schemeClr val="accent1">
                    <a:lumMod val="25000"/>
                  </a:schemeClr>
                </a:solidFill>
                <a:latin typeface="+mj-lt"/>
              </a:rPr>
              <a:t>9</a:t>
            </a:r>
            <a:r>
              <a:rPr lang="sr-Latn-ME" sz="1600" b="1" dirty="0" smtClean="0">
                <a:ln w="0"/>
                <a:solidFill>
                  <a:schemeClr val="accent1">
                    <a:lumMod val="25000"/>
                  </a:schemeClr>
                </a:solidFill>
                <a:latin typeface="+mj-lt"/>
              </a:rPr>
              <a:t>.</a:t>
            </a:r>
            <a:endParaRPr lang="it-IT" sz="1600" b="1" dirty="0">
              <a:ln w="0"/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68560" y="2564904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all" dirty="0" err="1">
                <a:ln w="9000" cmpd="sng">
                  <a:noFill/>
                  <a:prstDash val="solid"/>
                </a:ln>
                <a:solidFill>
                  <a:schemeClr val="accent1">
                    <a:lumMod val="25000"/>
                  </a:schemeClr>
                </a:solidFill>
                <a:latin typeface="+mj-lt"/>
              </a:rPr>
              <a:t>Dosadašnja</a:t>
            </a:r>
            <a:r>
              <a:rPr lang="en-US" sz="2400" b="1" cap="all" dirty="0">
                <a:ln w="9000" cmpd="sng">
                  <a:noFill/>
                  <a:prstDash val="solid"/>
                </a:ln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400" b="1" cap="all" dirty="0" err="1">
                <a:ln w="9000" cmpd="sng">
                  <a:noFill/>
                  <a:prstDash val="solid"/>
                </a:ln>
                <a:solidFill>
                  <a:schemeClr val="accent1">
                    <a:lumMod val="25000"/>
                  </a:schemeClr>
                </a:solidFill>
                <a:latin typeface="+mj-lt"/>
              </a:rPr>
              <a:t>iskustva</a:t>
            </a:r>
            <a:r>
              <a:rPr lang="en-US" sz="2400" b="1" cap="all" dirty="0">
                <a:ln w="9000" cmpd="sng">
                  <a:noFill/>
                  <a:prstDash val="solid"/>
                </a:ln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endParaRPr lang="sr-Latn-ME" sz="2400" b="1" cap="all" dirty="0" smtClean="0">
              <a:ln w="9000" cmpd="sng">
                <a:noFill/>
                <a:prstDash val="solid"/>
              </a:ln>
              <a:solidFill>
                <a:schemeClr val="accent1">
                  <a:lumMod val="25000"/>
                </a:schemeClr>
              </a:solidFill>
              <a:latin typeface="+mj-lt"/>
            </a:endParaRPr>
          </a:p>
          <a:p>
            <a:pPr algn="ctr"/>
            <a:r>
              <a:rPr lang="en-US" sz="2400" b="1" cap="all" dirty="0" smtClean="0">
                <a:ln w="9000" cmpd="sng">
                  <a:noFill/>
                  <a:prstDash val="solid"/>
                </a:ln>
                <a:solidFill>
                  <a:schemeClr val="accent1">
                    <a:lumMod val="25000"/>
                  </a:schemeClr>
                </a:solidFill>
                <a:latin typeface="+mj-lt"/>
              </a:rPr>
              <a:t>E</a:t>
            </a:r>
            <a:r>
              <a:rPr lang="sr-Latn-ME" sz="2400" b="1" cap="all" dirty="0" smtClean="0">
                <a:ln w="9000" cmpd="sng">
                  <a:noFill/>
                  <a:prstDash val="solid"/>
                </a:ln>
                <a:solidFill>
                  <a:schemeClr val="accent1">
                    <a:lumMod val="25000"/>
                  </a:schemeClr>
                </a:solidFill>
                <a:latin typeface="+mj-lt"/>
              </a:rPr>
              <a:t>P</a:t>
            </a:r>
            <a:r>
              <a:rPr lang="en-US" sz="2400" b="1" cap="all" dirty="0" smtClean="0">
                <a:ln w="9000" cmpd="sng">
                  <a:noFill/>
                  <a:prstDash val="solid"/>
                </a:ln>
                <a:solidFill>
                  <a:schemeClr val="accent1">
                    <a:lumMod val="25000"/>
                  </a:schemeClr>
                </a:solidFill>
                <a:latin typeface="+mj-lt"/>
              </a:rPr>
              <a:t>CG</a:t>
            </a:r>
            <a:r>
              <a:rPr lang="sr-Latn-ME" sz="2400" b="1" cap="all" dirty="0">
                <a:ln w="9000" cmpd="sng">
                  <a:noFill/>
                  <a:prstDash val="solid"/>
                </a:ln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400" b="1" cap="all" dirty="0" err="1" smtClean="0">
                <a:ln w="9000" cmpd="sng">
                  <a:noFill/>
                  <a:prstDash val="solid"/>
                </a:ln>
                <a:solidFill>
                  <a:schemeClr val="accent1">
                    <a:lumMod val="25000"/>
                  </a:schemeClr>
                </a:solidFill>
                <a:latin typeface="+mj-lt"/>
              </a:rPr>
              <a:t>na</a:t>
            </a:r>
            <a:r>
              <a:rPr lang="en-US" sz="2400" b="1" cap="all" dirty="0" smtClean="0">
                <a:ln w="9000" cmpd="sng">
                  <a:noFill/>
                  <a:prstDash val="solid"/>
                </a:ln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400" b="1" cap="all" dirty="0" err="1" smtClean="0">
                <a:ln w="9000" cmpd="sng">
                  <a:noFill/>
                  <a:prstDash val="solid"/>
                </a:ln>
                <a:solidFill>
                  <a:schemeClr val="accent1">
                    <a:lumMod val="25000"/>
                  </a:schemeClr>
                </a:solidFill>
                <a:latin typeface="+mj-lt"/>
              </a:rPr>
              <a:t>Crnogorskom</a:t>
            </a:r>
            <a:r>
              <a:rPr lang="sr-Latn-ME" sz="2400" b="1" cap="all" dirty="0" smtClean="0">
                <a:ln w="9000" cmpd="sng">
                  <a:noFill/>
                  <a:prstDash val="solid"/>
                </a:ln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400" b="1" cap="all" dirty="0" err="1" smtClean="0">
                <a:ln w="9000" cmpd="sng">
                  <a:noFill/>
                  <a:prstDash val="solid"/>
                </a:ln>
                <a:solidFill>
                  <a:schemeClr val="accent1">
                    <a:lumMod val="25000"/>
                  </a:schemeClr>
                </a:solidFill>
                <a:latin typeface="+mj-lt"/>
              </a:rPr>
              <a:t>elektroenergetskom</a:t>
            </a:r>
            <a:r>
              <a:rPr lang="en-US" sz="2400" b="1" cap="all" dirty="0" smtClean="0">
                <a:ln w="9000" cmpd="sng">
                  <a:noFill/>
                  <a:prstDash val="solid"/>
                </a:ln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400" b="1" cap="all" dirty="0" err="1">
                <a:ln w="9000" cmpd="sng">
                  <a:noFill/>
                  <a:prstDash val="solid"/>
                </a:ln>
                <a:solidFill>
                  <a:schemeClr val="accent1">
                    <a:lumMod val="25000"/>
                  </a:schemeClr>
                </a:solidFill>
                <a:latin typeface="+mj-lt"/>
              </a:rPr>
              <a:t>tržištu</a:t>
            </a:r>
            <a:r>
              <a:rPr lang="en-US" sz="2400" b="1" cap="all" dirty="0">
                <a:ln w="9000" cmpd="sng">
                  <a:noFill/>
                  <a:prstDash val="solid"/>
                </a:ln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endParaRPr lang="sr-Latn-ME" sz="2400" b="1" cap="all" dirty="0" smtClean="0">
              <a:ln w="9000" cmpd="sng">
                <a:noFill/>
                <a:prstDash val="solid"/>
              </a:ln>
              <a:solidFill>
                <a:schemeClr val="accent1">
                  <a:lumMod val="25000"/>
                </a:schemeClr>
              </a:solidFill>
              <a:latin typeface="+mj-lt"/>
            </a:endParaRPr>
          </a:p>
          <a:p>
            <a:pPr algn="ctr"/>
            <a:r>
              <a:rPr lang="en-US" sz="2400" b="1" cap="all" dirty="0" err="1" smtClean="0">
                <a:ln w="9000" cmpd="sng">
                  <a:noFill/>
                  <a:prstDash val="solid"/>
                </a:ln>
                <a:solidFill>
                  <a:schemeClr val="accent1">
                    <a:lumMod val="25000"/>
                  </a:schemeClr>
                </a:solidFill>
                <a:latin typeface="+mj-lt"/>
              </a:rPr>
              <a:t>i</a:t>
            </a:r>
            <a:r>
              <a:rPr lang="en-US" sz="2400" b="1" cap="all" dirty="0" smtClean="0">
                <a:ln w="9000" cmpd="sng">
                  <a:noFill/>
                  <a:prstDash val="solid"/>
                </a:ln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400" b="1" cap="all" dirty="0" err="1">
                <a:ln w="9000" cmpd="sng">
                  <a:noFill/>
                  <a:prstDash val="solid"/>
                </a:ln>
                <a:solidFill>
                  <a:schemeClr val="accent1">
                    <a:lumMod val="25000"/>
                  </a:schemeClr>
                </a:solidFill>
                <a:latin typeface="+mj-lt"/>
              </a:rPr>
              <a:t>budući</a:t>
            </a:r>
            <a:r>
              <a:rPr lang="en-US" sz="2400" b="1" cap="all" dirty="0">
                <a:ln w="9000" cmpd="sng">
                  <a:noFill/>
                  <a:prstDash val="solid"/>
                </a:ln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400" b="1" cap="all" dirty="0" err="1">
                <a:ln w="9000" cmpd="sng">
                  <a:noFill/>
                  <a:prstDash val="solid"/>
                </a:ln>
                <a:solidFill>
                  <a:schemeClr val="accent1">
                    <a:lumMod val="25000"/>
                  </a:schemeClr>
                </a:solidFill>
                <a:latin typeface="+mj-lt"/>
              </a:rPr>
              <a:t>izazovi</a:t>
            </a:r>
            <a:endParaRPr lang="sr-Latn-ME" b="1" cap="all" dirty="0">
              <a:ln w="9000" cmpd="sng">
                <a:noFill/>
                <a:prstDash val="solid"/>
              </a:ln>
              <a:solidFill>
                <a:schemeClr val="accent1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16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sr-Latn-ME" sz="2400" b="1" dirty="0" smtClean="0">
                <a:solidFill>
                  <a:schemeClr val="accent1">
                    <a:lumMod val="25000"/>
                  </a:schemeClr>
                </a:solidFill>
              </a:rPr>
              <a:t>ENERGETSKI SUBJEKTI I EPCG NA OTVORENOM TRŽIŠTU</a:t>
            </a:r>
            <a:endParaRPr lang="en-US" sz="24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62810"/>
            <a:ext cx="5256584" cy="1822174"/>
          </a:xfrm>
        </p:spPr>
        <p:txBody>
          <a:bodyPr/>
          <a:lstStyle/>
          <a:p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Budući izazovi Operatora prenosnog sistema: </a:t>
            </a:r>
          </a:p>
          <a:p>
            <a:pPr lvl="1"/>
            <a:r>
              <a:rPr lang="sr-Latn-ME" sz="1400" b="1" dirty="0" smtClean="0">
                <a:solidFill>
                  <a:schemeClr val="accent1">
                    <a:lumMod val="25000"/>
                  </a:schemeClr>
                </a:solidFill>
              </a:rPr>
              <a:t>Sertifikacija</a:t>
            </a:r>
          </a:p>
          <a:p>
            <a:pPr lvl="1"/>
            <a:r>
              <a:rPr lang="sr-Latn-ME" sz="1400" b="1" dirty="0" smtClean="0">
                <a:solidFill>
                  <a:schemeClr val="accent1">
                    <a:lumMod val="25000"/>
                  </a:schemeClr>
                </a:solidFill>
              </a:rPr>
              <a:t>Koordinisan obračun kapaciteta</a:t>
            </a:r>
          </a:p>
          <a:p>
            <a:pPr lvl="1"/>
            <a:r>
              <a:rPr lang="sr-Latn-ME" sz="1400" b="1" dirty="0" smtClean="0">
                <a:solidFill>
                  <a:schemeClr val="accent1">
                    <a:lumMod val="25000"/>
                  </a:schemeClr>
                </a:solidFill>
              </a:rPr>
              <a:t>Balansiranje obnovljivih izvora energije </a:t>
            </a:r>
            <a:endParaRPr lang="en-US" sz="14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lvl="1"/>
            <a:r>
              <a:rPr lang="en-US" sz="1400" b="1" dirty="0" err="1" smtClean="0">
                <a:solidFill>
                  <a:schemeClr val="accent1">
                    <a:lumMod val="25000"/>
                  </a:schemeClr>
                </a:solidFill>
              </a:rPr>
              <a:t>Regionalno</a:t>
            </a:r>
            <a:r>
              <a:rPr lang="en-US" sz="14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1">
                    <a:lumMod val="25000"/>
                  </a:schemeClr>
                </a:solidFill>
              </a:rPr>
              <a:t>tržište</a:t>
            </a:r>
            <a:r>
              <a:rPr lang="en-US" sz="14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1">
                    <a:lumMod val="25000"/>
                  </a:schemeClr>
                </a:solidFill>
              </a:rPr>
              <a:t>pomoćnim</a:t>
            </a:r>
            <a:r>
              <a:rPr lang="en-US" sz="14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1">
                    <a:lumMod val="25000"/>
                  </a:schemeClr>
                </a:solidFill>
              </a:rPr>
              <a:t>uslugama</a:t>
            </a:r>
            <a:endParaRPr lang="sr-Latn-ME" sz="14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endParaRPr lang="sr-Latn-ME" sz="6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Budući izazovi Operatora tržišta</a:t>
            </a:r>
            <a:endParaRPr lang="sr-Latn-ME" sz="1800" b="1" dirty="0">
              <a:solidFill>
                <a:schemeClr val="accent1">
                  <a:lumMod val="25000"/>
                </a:schemeClr>
              </a:solidFill>
            </a:endParaRPr>
          </a:p>
          <a:p>
            <a:pPr lvl="1"/>
            <a:r>
              <a:rPr lang="sr-Latn-ME" sz="1400" b="1" dirty="0" smtClean="0">
                <a:solidFill>
                  <a:schemeClr val="accent1">
                    <a:lumMod val="25000"/>
                  </a:schemeClr>
                </a:solidFill>
              </a:rPr>
              <a:t>Razvoj </a:t>
            </a:r>
            <a:r>
              <a:rPr lang="sr-Latn-ME" sz="1400" b="1" dirty="0">
                <a:solidFill>
                  <a:schemeClr val="accent1">
                    <a:lumMod val="25000"/>
                  </a:schemeClr>
                </a:solidFill>
              </a:rPr>
              <a:t>produkta trgovanja na dan unaprijed i unutardnevnom tržištu električne </a:t>
            </a:r>
            <a:r>
              <a:rPr lang="sr-Latn-ME" sz="1400" b="1" dirty="0" smtClean="0">
                <a:solidFill>
                  <a:schemeClr val="accent1">
                    <a:lumMod val="25000"/>
                  </a:schemeClr>
                </a:solidFill>
              </a:rPr>
              <a:t>energije</a:t>
            </a:r>
            <a:endParaRPr lang="en-US" sz="14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lvl="1"/>
            <a:endParaRPr lang="en-US" sz="1400" b="1" dirty="0">
              <a:solidFill>
                <a:schemeClr val="accent1">
                  <a:lumMod val="25000"/>
                </a:schemeClr>
              </a:solidFill>
            </a:endParaRPr>
          </a:p>
          <a:p>
            <a:pPr lvl="1"/>
            <a:endParaRPr lang="sr-Latn-ME" sz="1400" b="1" dirty="0">
              <a:solidFill>
                <a:schemeClr val="accent1">
                  <a:lumMod val="25000"/>
                </a:schemeClr>
              </a:solidFill>
            </a:endParaRPr>
          </a:p>
          <a:p>
            <a:endParaRPr lang="sr-Latn-ME" sz="6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lvl="1"/>
            <a:endParaRPr lang="sr-Latn-ME" sz="14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endParaRPr lang="en-US" sz="6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endParaRPr lang="sr-Latn-ME" sz="18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endParaRPr lang="sr-Latn-ME" sz="18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endParaRPr lang="sr-Latn-ME" sz="1400" b="1" dirty="0" smtClean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23528" y="4055098"/>
            <a:ext cx="8820472" cy="2542254"/>
          </a:xfrm>
          <a:prstGeom prst="rect">
            <a:avLst/>
          </a:prstGeom>
        </p:spPr>
        <p:txBody>
          <a:bodyPr lIns="83192" tIns="41596" rIns="83192" bIns="41596"/>
          <a:lstStyle>
            <a:lvl1pPr marL="246977" indent="-246977" algn="l" defTabSz="892582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2839" indent="-108324" algn="l" defTabSz="89258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800">
                <a:solidFill>
                  <a:schemeClr val="tx1"/>
                </a:solidFill>
                <a:latin typeface="+mn-lt"/>
              </a:defRPr>
            </a:lvl2pPr>
            <a:lvl3pPr marL="957576" indent="-261420" algn="l" defTabSz="89258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800">
                <a:solidFill>
                  <a:schemeClr val="tx1"/>
                </a:solidFill>
                <a:latin typeface="+mn-lt"/>
              </a:defRPr>
            </a:lvl3pPr>
            <a:lvl4pPr marL="1318653" indent="-187760" algn="l" defTabSz="89258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800">
                <a:solidFill>
                  <a:schemeClr val="tx1"/>
                </a:solidFill>
                <a:latin typeface="+mn-lt"/>
              </a:defRPr>
            </a:lvl4pPr>
            <a:lvl5pPr marL="1962814" indent="-309082" algn="l" defTabSz="89258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200">
                <a:solidFill>
                  <a:schemeClr val="bg1"/>
                </a:solidFill>
                <a:latin typeface="+mn-lt"/>
              </a:defRPr>
            </a:lvl5pPr>
            <a:lvl6pPr marL="2378775" indent="-309082" algn="l" defTabSz="89258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200">
                <a:solidFill>
                  <a:schemeClr val="bg1"/>
                </a:solidFill>
                <a:latin typeface="+mn-lt"/>
              </a:defRPr>
            </a:lvl6pPr>
            <a:lvl7pPr marL="2794735" indent="-309082" algn="l" defTabSz="89258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200">
                <a:solidFill>
                  <a:schemeClr val="bg1"/>
                </a:solidFill>
                <a:latin typeface="+mn-lt"/>
              </a:defRPr>
            </a:lvl7pPr>
            <a:lvl8pPr marL="3210696" indent="-309082" algn="l" defTabSz="89258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200">
                <a:solidFill>
                  <a:schemeClr val="bg1"/>
                </a:solidFill>
                <a:latin typeface="+mn-lt"/>
              </a:defRPr>
            </a:lvl8pPr>
            <a:lvl9pPr marL="3626657" indent="-309082" algn="l" defTabSz="89258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200">
                <a:solidFill>
                  <a:schemeClr val="bg1"/>
                </a:solidFill>
                <a:latin typeface="+mn-lt"/>
              </a:defRPr>
            </a:lvl9pPr>
          </a:lstStyle>
          <a:p>
            <a:pPr lvl="1"/>
            <a:r>
              <a:rPr lang="sr-Latn-ME" sz="1400" b="1" dirty="0">
                <a:solidFill>
                  <a:schemeClr val="accent1">
                    <a:lumMod val="25000"/>
                  </a:schemeClr>
                </a:solidFill>
              </a:rPr>
              <a:t>Implementacija tržišnih pravila i relevantne </a:t>
            </a:r>
            <a:r>
              <a:rPr lang="sr-Latn-ME" sz="1400" b="1" dirty="0" smtClean="0">
                <a:solidFill>
                  <a:schemeClr val="accent1">
                    <a:lumMod val="25000"/>
                  </a:schemeClr>
                </a:solidFill>
              </a:rPr>
              <a:t>energetske regulative</a:t>
            </a:r>
          </a:p>
          <a:p>
            <a:pPr lvl="1"/>
            <a:r>
              <a:rPr lang="sr-Latn-ME" sz="1400" b="1" dirty="0" smtClean="0">
                <a:solidFill>
                  <a:schemeClr val="accent1">
                    <a:lumMod val="25000"/>
                  </a:schemeClr>
                </a:solidFill>
              </a:rPr>
              <a:t>Razvoj </a:t>
            </a:r>
            <a:r>
              <a:rPr lang="sr-Latn-ME" sz="1400" b="1" dirty="0">
                <a:solidFill>
                  <a:schemeClr val="accent1">
                    <a:lumMod val="25000"/>
                  </a:schemeClr>
                </a:solidFill>
              </a:rPr>
              <a:t>novih proizvoda tržišta </a:t>
            </a:r>
            <a:endParaRPr lang="sr-Latn-ME" sz="14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endParaRPr lang="sr-Latn-ME" sz="6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Budući izazovi Operatora distributivnog sistema: </a:t>
            </a:r>
            <a:endParaRPr lang="sr-Latn-ME" sz="1800" b="1" dirty="0">
              <a:solidFill>
                <a:schemeClr val="accent1">
                  <a:lumMod val="25000"/>
                </a:schemeClr>
              </a:solidFill>
            </a:endParaRPr>
          </a:p>
          <a:p>
            <a:pPr lvl="1"/>
            <a:r>
              <a:rPr lang="sr-Latn-ME" sz="1400" b="1" dirty="0" smtClean="0">
                <a:solidFill>
                  <a:schemeClr val="accent1">
                    <a:lumMod val="25000"/>
                  </a:schemeClr>
                </a:solidFill>
              </a:rPr>
              <a:t>Balansno </a:t>
            </a:r>
            <a:r>
              <a:rPr lang="sr-Latn-ME" sz="1400" b="1" dirty="0">
                <a:solidFill>
                  <a:schemeClr val="accent1">
                    <a:lumMod val="25000"/>
                  </a:schemeClr>
                </a:solidFill>
              </a:rPr>
              <a:t>odgovorna strana u balansnom mehanizmu</a:t>
            </a:r>
          </a:p>
          <a:p>
            <a:pPr lvl="1"/>
            <a:r>
              <a:rPr lang="sr-Latn-ME" sz="1400" b="1" dirty="0" smtClean="0">
                <a:solidFill>
                  <a:schemeClr val="accent1">
                    <a:lumMod val="25000"/>
                  </a:schemeClr>
                </a:solidFill>
              </a:rPr>
              <a:t>Profilizacija </a:t>
            </a:r>
            <a:r>
              <a:rPr lang="sr-Latn-ME" sz="1400" b="1" dirty="0">
                <a:solidFill>
                  <a:schemeClr val="accent1">
                    <a:lumMod val="25000"/>
                  </a:schemeClr>
                </a:solidFill>
              </a:rPr>
              <a:t>krajnjih </a:t>
            </a:r>
            <a:r>
              <a:rPr lang="sr-Latn-ME" sz="1400" b="1" dirty="0" smtClean="0">
                <a:solidFill>
                  <a:schemeClr val="accent1">
                    <a:lumMod val="25000"/>
                  </a:schemeClr>
                </a:solidFill>
              </a:rPr>
              <a:t>korisnika</a:t>
            </a:r>
          </a:p>
          <a:p>
            <a:pPr lvl="1"/>
            <a:r>
              <a:rPr lang="sr-Latn-ME" sz="1400" b="1" kern="0" dirty="0" smtClean="0">
                <a:solidFill>
                  <a:schemeClr val="accent1">
                    <a:lumMod val="25000"/>
                  </a:schemeClr>
                </a:solidFill>
              </a:rPr>
              <a:t>Prikupljanje mjernih podataka</a:t>
            </a:r>
          </a:p>
          <a:p>
            <a:pPr lvl="1"/>
            <a:r>
              <a:rPr lang="sr-Latn-ME" sz="1400" b="1" dirty="0" smtClean="0">
                <a:solidFill>
                  <a:schemeClr val="accent1">
                    <a:lumMod val="25000"/>
                  </a:schemeClr>
                </a:solidFill>
              </a:rPr>
              <a:t>Zatvoreni distributivni sistem - Novi energetski subjekat</a:t>
            </a:r>
            <a:endParaRPr lang="sr-Latn-ME" sz="14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1416685"/>
            <a:ext cx="3340898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3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387584"/>
            <a:ext cx="5139373" cy="3139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sr-Latn-ME" sz="2400" b="1" dirty="0">
                <a:solidFill>
                  <a:schemeClr val="accent1">
                    <a:lumMod val="25000"/>
                  </a:schemeClr>
                </a:solidFill>
              </a:rPr>
              <a:t>ENERGETSKI SUBJEKTI I EPCG NA OTVORENOM TRŽIŠTU</a:t>
            </a:r>
            <a:endParaRPr lang="en-US" sz="24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81646" y="3915586"/>
            <a:ext cx="697627" cy="307777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ME" sz="1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</a:rPr>
              <a:t>201</a:t>
            </a:r>
            <a:r>
              <a:rPr lang="en-US" sz="1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</a:rPr>
              <a:t>8</a:t>
            </a:r>
            <a:endParaRPr lang="en-US" sz="1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167" y="3931666"/>
            <a:ext cx="5553937" cy="29263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644" y="1844824"/>
            <a:ext cx="4182218" cy="22252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144" y="6251990"/>
            <a:ext cx="701101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9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sr-Latn-ME" sz="2400" b="1" dirty="0" smtClean="0">
                <a:solidFill>
                  <a:schemeClr val="accent1">
                    <a:lumMod val="25000"/>
                  </a:schemeClr>
                </a:solidFill>
              </a:rPr>
              <a:t>ENERGETSKI SUBJEKTI I EPCG NA OTVORENOM TRŽIŠTU</a:t>
            </a:r>
            <a:endParaRPr lang="en-US" sz="24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29452"/>
            <a:ext cx="5616624" cy="4752528"/>
          </a:xfrm>
        </p:spPr>
        <p:txBody>
          <a:bodyPr/>
          <a:lstStyle/>
          <a:p>
            <a:endParaRPr lang="sr-Latn-ME" sz="600" b="1" dirty="0">
              <a:solidFill>
                <a:schemeClr val="accent1">
                  <a:lumMod val="25000"/>
                </a:schemeClr>
              </a:solidFill>
            </a:endParaRPr>
          </a:p>
          <a:p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Prisustvo EPCG na susjednim tržištima</a:t>
            </a:r>
          </a:p>
          <a:p>
            <a:endParaRPr lang="sr-Latn-ME" sz="6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Budući izazovi za EPCG: </a:t>
            </a:r>
          </a:p>
          <a:p>
            <a:pPr lvl="1"/>
            <a:r>
              <a:rPr lang="pl-PL" sz="1400" b="1" dirty="0">
                <a:solidFill>
                  <a:schemeClr val="accent1">
                    <a:lumMod val="25000"/>
                  </a:schemeClr>
                </a:solidFill>
              </a:rPr>
              <a:t>Registracija na </a:t>
            </a:r>
            <a:r>
              <a:rPr lang="pl-PL" sz="1400" b="1" dirty="0" smtClean="0">
                <a:solidFill>
                  <a:schemeClr val="accent1">
                    <a:lumMod val="25000"/>
                  </a:schemeClr>
                </a:solidFill>
              </a:rPr>
              <a:t>berz</a:t>
            </a:r>
            <a:r>
              <a:rPr lang="en-US" sz="1400" b="1" dirty="0" err="1" smtClean="0">
                <a:solidFill>
                  <a:schemeClr val="accent1">
                    <a:lumMod val="25000"/>
                  </a:schemeClr>
                </a:solidFill>
              </a:rPr>
              <a:t>ama</a:t>
            </a:r>
            <a:r>
              <a:rPr lang="pl-PL" sz="14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pl-PL" sz="1400" b="1" dirty="0">
                <a:solidFill>
                  <a:schemeClr val="accent1">
                    <a:lumMod val="25000"/>
                  </a:schemeClr>
                </a:solidFill>
              </a:rPr>
              <a:t>električne energije</a:t>
            </a:r>
          </a:p>
          <a:p>
            <a:pPr lvl="1"/>
            <a:r>
              <a:rPr lang="sr-Latn-ME" sz="1400" b="1" dirty="0" smtClean="0">
                <a:solidFill>
                  <a:schemeClr val="accent1">
                    <a:lumMod val="25000"/>
                  </a:schemeClr>
                </a:solidFill>
              </a:rPr>
              <a:t>Potpuna deregulacija cijena i pojava </a:t>
            </a:r>
            <a:r>
              <a:rPr lang="sr-Latn-ME" sz="1400" b="1" dirty="0">
                <a:solidFill>
                  <a:schemeClr val="accent1">
                    <a:lumMod val="25000"/>
                  </a:schemeClr>
                </a:solidFill>
              </a:rPr>
              <a:t>novih snabdjevačkih kompanija</a:t>
            </a:r>
          </a:p>
          <a:p>
            <a:pPr lvl="1"/>
            <a:r>
              <a:rPr lang="sr-Latn-ME" sz="1400" b="1" dirty="0" smtClean="0">
                <a:solidFill>
                  <a:schemeClr val="accent1">
                    <a:lumMod val="25000"/>
                  </a:schemeClr>
                </a:solidFill>
              </a:rPr>
              <a:t>Ulazak u pogon kabla Crna Gora – Italija</a:t>
            </a:r>
          </a:p>
          <a:p>
            <a:pPr lvl="1"/>
            <a:r>
              <a:rPr lang="sr-Latn-ME" sz="1400" b="1" dirty="0" smtClean="0">
                <a:solidFill>
                  <a:schemeClr val="accent1">
                    <a:lumMod val="25000"/>
                  </a:schemeClr>
                </a:solidFill>
              </a:rPr>
              <a:t>Omogućavanje lakšeg pravnog okvira za trgovinu (EFET ugovori)</a:t>
            </a:r>
            <a:endParaRPr lang="sr-Latn-ME" sz="1400" b="1" dirty="0">
              <a:solidFill>
                <a:schemeClr val="accent1">
                  <a:lumMod val="25000"/>
                </a:schemeClr>
              </a:solidFill>
            </a:endParaRPr>
          </a:p>
          <a:p>
            <a:endParaRPr lang="en-US" sz="600" b="1" dirty="0">
              <a:solidFill>
                <a:schemeClr val="accent1">
                  <a:lumMod val="25000"/>
                </a:schemeClr>
              </a:solidFill>
            </a:endParaRPr>
          </a:p>
          <a:p>
            <a:r>
              <a:rPr lang="en-US" sz="1800" b="1" dirty="0" smtClean="0">
                <a:solidFill>
                  <a:schemeClr val="accent1">
                    <a:lumMod val="25000"/>
                  </a:schemeClr>
                </a:solidFill>
              </a:rPr>
              <a:t>Novi </a:t>
            </a:r>
            <a:r>
              <a:rPr lang="en-US" sz="1800" b="1" dirty="0" err="1" smtClean="0">
                <a:solidFill>
                  <a:schemeClr val="accent1">
                    <a:lumMod val="25000"/>
                  </a:schemeClr>
                </a:solidFill>
              </a:rPr>
              <a:t>proizvodni</a:t>
            </a:r>
            <a:r>
              <a:rPr lang="en-US" sz="18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25000"/>
                  </a:schemeClr>
                </a:solidFill>
              </a:rPr>
              <a:t>objekti</a:t>
            </a:r>
            <a:endParaRPr lang="en-US" sz="18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lvl="1"/>
            <a:r>
              <a:rPr lang="en-US" sz="1400" b="1" dirty="0" smtClean="0">
                <a:solidFill>
                  <a:schemeClr val="accent1">
                    <a:lumMod val="25000"/>
                  </a:schemeClr>
                </a:solidFill>
              </a:rPr>
              <a:t>SE </a:t>
            </a:r>
            <a:r>
              <a:rPr lang="en-US" sz="1400" b="1" dirty="0" err="1" smtClean="0">
                <a:solidFill>
                  <a:schemeClr val="accent1">
                    <a:lumMod val="25000"/>
                  </a:schemeClr>
                </a:solidFill>
              </a:rPr>
              <a:t>Briska</a:t>
            </a:r>
            <a:r>
              <a:rPr lang="en-US" sz="1400" b="1" dirty="0" smtClean="0">
                <a:solidFill>
                  <a:schemeClr val="accent1">
                    <a:lumMod val="25000"/>
                  </a:schemeClr>
                </a:solidFill>
              </a:rPr>
              <a:t> Gora, </a:t>
            </a:r>
          </a:p>
          <a:p>
            <a:pPr lvl="1"/>
            <a:r>
              <a:rPr lang="en-US" sz="1400" b="1" dirty="0" smtClean="0">
                <a:solidFill>
                  <a:schemeClr val="accent1">
                    <a:lumMod val="25000"/>
                  </a:schemeClr>
                </a:solidFill>
              </a:rPr>
              <a:t>VE </a:t>
            </a:r>
            <a:r>
              <a:rPr lang="en-US" sz="1400" b="1" dirty="0" err="1" smtClean="0">
                <a:solidFill>
                  <a:schemeClr val="accent1">
                    <a:lumMod val="25000"/>
                  </a:schemeClr>
                </a:solidFill>
              </a:rPr>
              <a:t>Gvozd</a:t>
            </a:r>
            <a:r>
              <a:rPr lang="en-US" sz="1400" b="1" dirty="0" smtClean="0">
                <a:solidFill>
                  <a:schemeClr val="accent1">
                    <a:lumMod val="25000"/>
                  </a:schemeClr>
                </a:solidFill>
              </a:rPr>
              <a:t>, </a:t>
            </a:r>
          </a:p>
          <a:p>
            <a:pPr lvl="1"/>
            <a:r>
              <a:rPr lang="en-US" sz="1400" b="1" dirty="0" smtClean="0">
                <a:solidFill>
                  <a:schemeClr val="accent1">
                    <a:lumMod val="25000"/>
                  </a:schemeClr>
                </a:solidFill>
              </a:rPr>
              <a:t>HE </a:t>
            </a:r>
            <a:r>
              <a:rPr lang="en-US" sz="1400" b="1" dirty="0" err="1" smtClean="0">
                <a:solidFill>
                  <a:schemeClr val="accent1">
                    <a:lumMod val="25000"/>
                  </a:schemeClr>
                </a:solidFill>
              </a:rPr>
              <a:t>Komarnica</a:t>
            </a:r>
            <a:r>
              <a:rPr lang="en-US" sz="1400" b="1" dirty="0" smtClean="0">
                <a:solidFill>
                  <a:schemeClr val="accent1">
                    <a:lumMod val="25000"/>
                  </a:schemeClr>
                </a:solidFill>
              </a:rPr>
              <a:t>,</a:t>
            </a:r>
          </a:p>
          <a:p>
            <a:pPr lvl="1"/>
            <a:r>
              <a:rPr lang="sr-Latn-ME" sz="1400" b="1" dirty="0" smtClean="0">
                <a:solidFill>
                  <a:schemeClr val="accent1">
                    <a:lumMod val="25000"/>
                  </a:schemeClr>
                </a:solidFill>
              </a:rPr>
              <a:t>TE Pljevlja</a:t>
            </a:r>
            <a:r>
              <a:rPr lang="en-US" sz="1400" b="1" dirty="0" smtClean="0">
                <a:solidFill>
                  <a:schemeClr val="accent1">
                    <a:lumMod val="25000"/>
                  </a:schemeClr>
                </a:solidFill>
              </a:rPr>
              <a:t> (</a:t>
            </a:r>
            <a:r>
              <a:rPr lang="en-US" sz="1400" b="1" dirty="0" err="1" smtClean="0">
                <a:solidFill>
                  <a:schemeClr val="accent1">
                    <a:lumMod val="25000"/>
                  </a:schemeClr>
                </a:solidFill>
              </a:rPr>
              <a:t>ekološka</a:t>
            </a:r>
            <a:r>
              <a:rPr lang="en-US" sz="14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1">
                    <a:lumMod val="25000"/>
                  </a:schemeClr>
                </a:solidFill>
              </a:rPr>
              <a:t>sanacija</a:t>
            </a:r>
            <a:r>
              <a:rPr lang="en-US" sz="1400" b="1" dirty="0" smtClean="0">
                <a:solidFill>
                  <a:schemeClr val="accent1">
                    <a:lumMod val="25000"/>
                  </a:schemeClr>
                </a:solidFill>
              </a:rPr>
              <a:t>).</a:t>
            </a:r>
            <a:endParaRPr lang="sr-Latn-ME" sz="1400" b="1" dirty="0">
              <a:solidFill>
                <a:schemeClr val="accent1">
                  <a:lumMod val="25000"/>
                </a:schemeClr>
              </a:solidFill>
            </a:endParaRPr>
          </a:p>
          <a:p>
            <a:endParaRPr lang="sr-Latn-ME" sz="18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endParaRPr lang="sr-Latn-ME" sz="1400" b="1" dirty="0" smtClean="0">
              <a:solidFill>
                <a:schemeClr val="accent1">
                  <a:lumMod val="25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7450634"/>
              </p:ext>
            </p:extLst>
          </p:nvPr>
        </p:nvGraphicFramePr>
        <p:xfrm>
          <a:off x="5580112" y="2204864"/>
          <a:ext cx="3336032" cy="2800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766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5240"/>
            <a:ext cx="8230581" cy="1143503"/>
          </a:xfrm>
        </p:spPr>
        <p:txBody>
          <a:bodyPr anchor="ctr"/>
          <a:lstStyle/>
          <a:p>
            <a:pPr algn="ctr"/>
            <a:r>
              <a:rPr lang="sr-Latn-ME" sz="2400" b="1" dirty="0" smtClean="0">
                <a:solidFill>
                  <a:schemeClr val="accent1">
                    <a:lumMod val="25000"/>
                  </a:schemeClr>
                </a:solidFill>
              </a:rPr>
              <a:t>HVALA NA PAŽNJI</a:t>
            </a:r>
            <a:endParaRPr lang="en-US" sz="24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607" y="1556792"/>
            <a:ext cx="675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1200" b="1" dirty="0" smtClean="0">
                <a:solidFill>
                  <a:schemeClr val="tx2"/>
                </a:solidFill>
              </a:rPr>
              <a:t>2017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4273" y="4797152"/>
            <a:ext cx="675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1200" b="1" dirty="0" smtClean="0">
                <a:solidFill>
                  <a:schemeClr val="tx2"/>
                </a:solidFill>
              </a:rPr>
              <a:t>2018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8058" y="3584049"/>
            <a:ext cx="675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1200" b="1" dirty="0" smtClean="0">
                <a:solidFill>
                  <a:schemeClr val="tx2"/>
                </a:solidFill>
              </a:rPr>
              <a:t>2017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4273" y="2132856"/>
            <a:ext cx="675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1200" b="1" dirty="0" smtClean="0">
                <a:solidFill>
                  <a:schemeClr val="tx2"/>
                </a:solidFill>
              </a:rPr>
              <a:t>2017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4268" y="2719953"/>
            <a:ext cx="675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1200" b="1" dirty="0" smtClean="0">
                <a:solidFill>
                  <a:schemeClr val="tx2"/>
                </a:solidFill>
              </a:rPr>
              <a:t>2017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4273" y="4160113"/>
            <a:ext cx="675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1200" b="1" dirty="0" smtClean="0">
                <a:solidFill>
                  <a:schemeClr val="tx2"/>
                </a:solidFill>
              </a:rPr>
              <a:t>2017</a:t>
            </a:r>
            <a:endParaRPr lang="en-US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71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sr-Latn-ME" sz="2400" b="1" dirty="0" smtClean="0">
                <a:solidFill>
                  <a:schemeClr val="accent1">
                    <a:lumMod val="25000"/>
                  </a:schemeClr>
                </a:solidFill>
              </a:rPr>
              <a:t>UVOD</a:t>
            </a:r>
            <a:endParaRPr lang="en-US" sz="24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710" y="1844824"/>
            <a:ext cx="8230581" cy="3733710"/>
          </a:xfrm>
        </p:spPr>
        <p:txBody>
          <a:bodyPr/>
          <a:lstStyle/>
          <a:p>
            <a:pPr marL="0" indent="0" algn="just">
              <a:buNone/>
            </a:pPr>
            <a:endParaRPr lang="sr-Latn-ME" sz="1000" b="1" dirty="0">
              <a:solidFill>
                <a:schemeClr val="accent1">
                  <a:lumMod val="25000"/>
                </a:schemeClr>
              </a:solidFill>
            </a:endParaRPr>
          </a:p>
          <a:p>
            <a:pPr algn="just"/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Dosadašnji razvoj tržišta u Crnoj Gori (implementacija prvog i drugog energetskog paketa)</a:t>
            </a:r>
          </a:p>
          <a:p>
            <a:pPr algn="just"/>
            <a:endParaRPr lang="sr-Latn-ME" sz="10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algn="just"/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Treći energetski paket i trenutni razvoj tržišta</a:t>
            </a:r>
          </a:p>
          <a:p>
            <a:pPr algn="just"/>
            <a:endParaRPr lang="sr-Latn-ME" sz="10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algn="just"/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Direktiva 2009/28/EC i podsticanje OIE</a:t>
            </a:r>
          </a:p>
          <a:p>
            <a:pPr algn="just"/>
            <a:endParaRPr lang="sr-Latn-ME" sz="1000" b="1" dirty="0">
              <a:solidFill>
                <a:schemeClr val="accent1">
                  <a:lumMod val="25000"/>
                </a:schemeClr>
              </a:solidFill>
            </a:endParaRPr>
          </a:p>
          <a:p>
            <a:pPr algn="just"/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Sprovođenje „blagih mjera“ – budući izazovi</a:t>
            </a:r>
            <a:endParaRPr lang="sr-Latn-ME" sz="1800" b="1" dirty="0">
              <a:solidFill>
                <a:schemeClr val="accent1">
                  <a:lumMod val="25000"/>
                </a:schemeClr>
              </a:solidFill>
            </a:endParaRPr>
          </a:p>
          <a:p>
            <a:pPr algn="just"/>
            <a:endParaRPr lang="sr-Latn-ME" sz="10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algn="just"/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Energetski subjekti i EPCG na otvorenom tržištu</a:t>
            </a:r>
            <a:endParaRPr lang="en-US" sz="2000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3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32" y="274200"/>
            <a:ext cx="8670048" cy="1143503"/>
          </a:xfrm>
        </p:spPr>
        <p:txBody>
          <a:bodyPr anchor="ctr"/>
          <a:lstStyle/>
          <a:p>
            <a:pPr algn="ctr"/>
            <a:r>
              <a:rPr lang="sr-Latn-ME" sz="2400" b="1" dirty="0">
                <a:solidFill>
                  <a:schemeClr val="accent1">
                    <a:lumMod val="25000"/>
                  </a:schemeClr>
                </a:solidFill>
              </a:rPr>
              <a:t>DOSADAŠNJI RAZVOJ TRŽIŠTA U CRNOJ GORI </a:t>
            </a:r>
            <a:r>
              <a:rPr lang="sr-Latn-ME" sz="1800" dirty="0" smtClean="0">
                <a:solidFill>
                  <a:schemeClr val="accent1">
                    <a:lumMod val="25000"/>
                  </a:schemeClr>
                </a:solidFill>
              </a:rPr>
              <a:t>(IMPLEMENTACIJA PRVOG I DRUGOG ENERGETSKOG PAKETA)</a:t>
            </a:r>
            <a:endParaRPr lang="en-US" sz="18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496944" cy="4608512"/>
          </a:xfrm>
        </p:spPr>
        <p:txBody>
          <a:bodyPr/>
          <a:lstStyle/>
          <a:p>
            <a:pPr algn="just"/>
            <a:r>
              <a:rPr lang="sr-Latn-ME" sz="1800" b="1" dirty="0">
                <a:solidFill>
                  <a:schemeClr val="accent1">
                    <a:lumMod val="25000"/>
                  </a:schemeClr>
                </a:solidFill>
              </a:rPr>
              <a:t>Osnovni principi </a:t>
            </a:r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EU projekta promovisani </a:t>
            </a:r>
            <a:r>
              <a:rPr lang="sr-Latn-ME" sz="1800" b="1" i="1" dirty="0">
                <a:solidFill>
                  <a:schemeClr val="accent1">
                    <a:lumMod val="25000"/>
                  </a:schemeClr>
                </a:solidFill>
              </a:rPr>
              <a:t>P</a:t>
            </a:r>
            <a:r>
              <a:rPr lang="sr-Latn-ME" sz="1800" b="1" i="1" dirty="0" smtClean="0">
                <a:solidFill>
                  <a:schemeClr val="accent1">
                    <a:lumMod val="25000"/>
                  </a:schemeClr>
                </a:solidFill>
              </a:rPr>
              <a:t>rvim energetskim paketom</a:t>
            </a:r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 bili </a:t>
            </a:r>
            <a:r>
              <a:rPr lang="sr-Latn-ME" sz="1800" b="1" dirty="0">
                <a:solidFill>
                  <a:schemeClr val="accent1">
                    <a:lumMod val="25000"/>
                  </a:schemeClr>
                </a:solidFill>
              </a:rPr>
              <a:t>su slobodna konkurencija, transparentnost, slobodan pristup energetskim mrežama i sigurnost </a:t>
            </a:r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snabdjevanja</a:t>
            </a:r>
          </a:p>
          <a:p>
            <a:pPr algn="just"/>
            <a:endParaRPr lang="sr-Latn-ME" sz="6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algn="just"/>
            <a:r>
              <a:rPr lang="sr-Latn-ME" sz="1800" b="1" i="1" dirty="0">
                <a:solidFill>
                  <a:schemeClr val="accent1">
                    <a:lumMod val="25000"/>
                  </a:schemeClr>
                </a:solidFill>
              </a:rPr>
              <a:t>Drugim energetskim paketom </a:t>
            </a:r>
            <a:r>
              <a:rPr lang="sr-Latn-ME" sz="1800" b="1" dirty="0">
                <a:solidFill>
                  <a:schemeClr val="accent1">
                    <a:lumMod val="25000"/>
                  </a:schemeClr>
                </a:solidFill>
              </a:rPr>
              <a:t>izvršena je </a:t>
            </a:r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dorada </a:t>
            </a:r>
            <a:r>
              <a:rPr lang="sr-Latn-ME" sz="1800" b="1" dirty="0">
                <a:solidFill>
                  <a:schemeClr val="accent1">
                    <a:lumMod val="25000"/>
                  </a:schemeClr>
                </a:solidFill>
              </a:rPr>
              <a:t>projekta </a:t>
            </a:r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za </a:t>
            </a:r>
            <a:r>
              <a:rPr lang="sr-Latn-ME" sz="1800" b="1" dirty="0">
                <a:solidFill>
                  <a:schemeClr val="accent1">
                    <a:lumMod val="25000"/>
                  </a:schemeClr>
                </a:solidFill>
              </a:rPr>
              <a:t>unutrašnje tržište električne energije i prirodnog </a:t>
            </a:r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gasa</a:t>
            </a:r>
          </a:p>
          <a:p>
            <a:pPr algn="just"/>
            <a:endParaRPr lang="sr-Latn-ME" sz="6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algn="just"/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Glavni </a:t>
            </a:r>
            <a:r>
              <a:rPr lang="sr-Latn-ME" sz="1800" b="1" dirty="0">
                <a:solidFill>
                  <a:schemeClr val="accent1">
                    <a:lumMod val="25000"/>
                  </a:schemeClr>
                </a:solidFill>
              </a:rPr>
              <a:t>razvoj </a:t>
            </a:r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se odnosio na </a:t>
            </a:r>
            <a:r>
              <a:rPr lang="sr-Latn-ME" sz="1800" b="1" dirty="0">
                <a:solidFill>
                  <a:schemeClr val="accent1">
                    <a:lumMod val="25000"/>
                  </a:schemeClr>
                </a:solidFill>
              </a:rPr>
              <a:t>uvođenje ojačanih odredbi o odvajanju prenosa i distribucije i obaveznom uspostavljanju nacionalnih energetskih </a:t>
            </a:r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regulatora, sa ciljem povećanja </a:t>
            </a:r>
            <a:r>
              <a:rPr lang="sr-Latn-ME" sz="1800" b="1" dirty="0">
                <a:solidFill>
                  <a:schemeClr val="accent1">
                    <a:lumMod val="25000"/>
                  </a:schemeClr>
                </a:solidFill>
              </a:rPr>
              <a:t>konkurentnosti i poboljšanje kvaliteta </a:t>
            </a:r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usluga</a:t>
            </a:r>
          </a:p>
          <a:p>
            <a:pPr algn="just"/>
            <a:endParaRPr lang="sr-Latn-ME" sz="600" b="1" dirty="0">
              <a:solidFill>
                <a:schemeClr val="accent1">
                  <a:lumMod val="25000"/>
                </a:schemeClr>
              </a:solidFill>
            </a:endParaRPr>
          </a:p>
          <a:p>
            <a:pPr algn="just"/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Usvojen Zakon o energetici (2003.) koji je inicirao funkcionalno razdvajanje postojećeg vertikalno integrisanog elektroenergetskog subjekta u Crnoj Gori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1912" y="2665338"/>
            <a:ext cx="675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1200" b="1" dirty="0" smtClean="0">
                <a:solidFill>
                  <a:schemeClr val="tx2"/>
                </a:solidFill>
              </a:rPr>
              <a:t>2005</a:t>
            </a:r>
            <a:endParaRPr lang="en-US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2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32" y="274200"/>
            <a:ext cx="8670048" cy="1143503"/>
          </a:xfrm>
        </p:spPr>
        <p:txBody>
          <a:bodyPr anchor="ctr"/>
          <a:lstStyle/>
          <a:p>
            <a:pPr algn="ctr"/>
            <a:r>
              <a:rPr lang="sr-Latn-ME" sz="2400" b="1" dirty="0">
                <a:solidFill>
                  <a:schemeClr val="accent1">
                    <a:lumMod val="25000"/>
                  </a:schemeClr>
                </a:solidFill>
              </a:rPr>
              <a:t>DOSADAŠNJI RAZVOJ TRŽIŠTA U CRNOJ GORI </a:t>
            </a:r>
            <a:r>
              <a:rPr lang="sr-Latn-ME" sz="1800" dirty="0" smtClean="0">
                <a:solidFill>
                  <a:schemeClr val="accent1">
                    <a:lumMod val="25000"/>
                  </a:schemeClr>
                </a:solidFill>
              </a:rPr>
              <a:t>(IMPLEMENTACIJA PRVOG I DRUGOG ENERGETSKOG PAKETA)</a:t>
            </a:r>
            <a:endParaRPr lang="en-US" sz="18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5328592" cy="4896544"/>
          </a:xfrm>
        </p:spPr>
        <p:txBody>
          <a:bodyPr/>
          <a:lstStyle/>
          <a:p>
            <a:pPr algn="just"/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2004. godine osnovana Regulatorna agencija za energetiku, a 2005. Operator tržišta električne energije kao sastavni dio Operatora sistema</a:t>
            </a:r>
          </a:p>
          <a:p>
            <a:pPr algn="just"/>
            <a:endParaRPr lang="sr-Latn-ME" sz="600" b="1" dirty="0">
              <a:solidFill>
                <a:schemeClr val="accent1">
                  <a:lumMod val="25000"/>
                </a:schemeClr>
              </a:solidFill>
            </a:endParaRPr>
          </a:p>
          <a:p>
            <a:pPr algn="just"/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Potpisan Sporazum između Evropske zajednice i republike Crne Gore o formiranju Energetske zajednice</a:t>
            </a:r>
          </a:p>
          <a:p>
            <a:pPr algn="just"/>
            <a:endParaRPr lang="sr-Latn-ME" sz="600" b="1" dirty="0">
              <a:solidFill>
                <a:schemeClr val="accent1">
                  <a:lumMod val="25000"/>
                </a:schemeClr>
              </a:solidFill>
            </a:endParaRPr>
          </a:p>
          <a:p>
            <a:pPr algn="just"/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Usvojen Pravilnik za osnivanje i rad tržišta električne energije i Odluka o kvalifikovanim kupcima električne energije</a:t>
            </a:r>
          </a:p>
          <a:p>
            <a:pPr marL="0" indent="0">
              <a:buNone/>
            </a:pPr>
            <a:endParaRPr lang="sr-Latn-ME" sz="6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algn="just"/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Operator prenosnog sistema se pravno izdvojio (2009.) kao nezavisan energetski subjekat </a:t>
            </a:r>
            <a:endParaRPr lang="en-US" sz="18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2132856"/>
            <a:ext cx="3145809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5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sr-Latn-ME" sz="2400" b="1" dirty="0" smtClean="0">
                <a:solidFill>
                  <a:schemeClr val="accent1">
                    <a:lumMod val="25000"/>
                  </a:schemeClr>
                </a:solidFill>
              </a:rPr>
              <a:t>TREĆI ENERGETSKI PAKET - TRENUTNI RAZVOJ TRŽIŠTA U CRNOJ GORI</a:t>
            </a:r>
            <a:endParaRPr lang="en-US" sz="24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788" y="1775140"/>
            <a:ext cx="8309503" cy="4525798"/>
          </a:xfrm>
        </p:spPr>
        <p:txBody>
          <a:bodyPr/>
          <a:lstStyle/>
          <a:p>
            <a:pPr algn="just"/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Usvojen </a:t>
            </a:r>
            <a:r>
              <a:rPr lang="sr-Latn-ME" sz="1800" b="1" i="1" dirty="0" smtClean="0">
                <a:solidFill>
                  <a:schemeClr val="accent1">
                    <a:lumMod val="25000"/>
                  </a:schemeClr>
                </a:solidFill>
              </a:rPr>
              <a:t>Treći energetski paket</a:t>
            </a:r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 koji promoviše efikasnije „vlasničko razdvajanje“, jača ulogu i ovlašćenja nacionalnih regulatornih tijela, osniva nova evropska tijela </a:t>
            </a:r>
            <a:r>
              <a:rPr lang="sr-Latn-ME" sz="1400" b="1" dirty="0" smtClean="0">
                <a:solidFill>
                  <a:schemeClr val="accent1">
                    <a:lumMod val="25000"/>
                  </a:schemeClr>
                </a:solidFill>
              </a:rPr>
              <a:t>(ACER, ENTSO-E)</a:t>
            </a:r>
            <a:endParaRPr lang="sr-Latn-ME" sz="18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endParaRPr lang="sr-Latn-ME" sz="6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algn="just"/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Usvojen Novi </a:t>
            </a:r>
            <a:r>
              <a:rPr lang="sr-Latn-ME" sz="1800" b="1" dirty="0">
                <a:solidFill>
                  <a:schemeClr val="accent1">
                    <a:lumMod val="25000"/>
                  </a:schemeClr>
                </a:solidFill>
              </a:rPr>
              <a:t>Zakon o </a:t>
            </a:r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energetici (2010.) </a:t>
            </a:r>
            <a:r>
              <a:rPr lang="sr-Latn-ME" sz="1800" b="1" dirty="0">
                <a:solidFill>
                  <a:schemeClr val="accent1">
                    <a:lumMod val="25000"/>
                  </a:schemeClr>
                </a:solidFill>
              </a:rPr>
              <a:t>koji </a:t>
            </a:r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za </a:t>
            </a:r>
            <a:r>
              <a:rPr lang="sr-Latn-ME" sz="1800" b="1" dirty="0">
                <a:solidFill>
                  <a:schemeClr val="accent1">
                    <a:lumMod val="25000"/>
                  </a:schemeClr>
                </a:solidFill>
              </a:rPr>
              <a:t>glavne ciljeve </a:t>
            </a:r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navodi:</a:t>
            </a:r>
            <a:endParaRPr lang="sr-Latn-ME" sz="1800" b="1" dirty="0">
              <a:solidFill>
                <a:schemeClr val="accent1">
                  <a:lumMod val="25000"/>
                </a:schemeClr>
              </a:solidFill>
            </a:endParaRPr>
          </a:p>
          <a:p>
            <a:pPr lvl="1"/>
            <a:r>
              <a:rPr lang="sr-Latn-ME" sz="1400" b="1" dirty="0">
                <a:solidFill>
                  <a:schemeClr val="accent1">
                    <a:lumMod val="25000"/>
                  </a:schemeClr>
                </a:solidFill>
              </a:rPr>
              <a:t>Povećanje  proizvodnje energije iz OIE i podsticajna ulaganja u iste</a:t>
            </a:r>
          </a:p>
          <a:p>
            <a:pPr lvl="1" algn="just"/>
            <a:r>
              <a:rPr lang="sr-Latn-ME" sz="1400" b="1" dirty="0">
                <a:solidFill>
                  <a:schemeClr val="accent1">
                    <a:lumMod val="25000"/>
                  </a:schemeClr>
                </a:solidFill>
              </a:rPr>
              <a:t>Obezbjeđenje konkurencije na tržištu energije</a:t>
            </a:r>
          </a:p>
          <a:p>
            <a:pPr lvl="1"/>
            <a:r>
              <a:rPr lang="sr-Latn-ME" sz="1400" b="1" dirty="0">
                <a:solidFill>
                  <a:schemeClr val="accent1">
                    <a:lumMod val="25000"/>
                  </a:schemeClr>
                </a:solidFill>
              </a:rPr>
              <a:t>Povezivanje crnogorskog tržišta sa regionalnim u unutrašnjim tržištem </a:t>
            </a:r>
            <a:r>
              <a:rPr lang="sr-Latn-ME" sz="1400" b="1" dirty="0" smtClean="0">
                <a:solidFill>
                  <a:schemeClr val="accent1">
                    <a:lumMod val="25000"/>
                  </a:schemeClr>
                </a:solidFill>
              </a:rPr>
              <a:t>EU</a:t>
            </a:r>
            <a:endParaRPr lang="sr-Latn-ME" sz="10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endParaRPr lang="sr-Latn-ME" sz="6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algn="just"/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Novim zakonom kupovina električne energije se izuzima iz procedura javnih nabavki</a:t>
            </a:r>
          </a:p>
          <a:p>
            <a:endParaRPr lang="sr-Latn-ME" sz="600" b="1" dirty="0">
              <a:solidFill>
                <a:schemeClr val="accent1">
                  <a:lumMod val="25000"/>
                </a:schemeClr>
              </a:solidFill>
            </a:endParaRPr>
          </a:p>
          <a:p>
            <a:pPr algn="just"/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2011. godine izvršeno pravno i finansijsko razdvajanje Operatora tržišta električne energije od Operatora prenosnog sistema</a:t>
            </a:r>
            <a:endParaRPr lang="en-US" sz="1800" b="1" dirty="0">
              <a:solidFill>
                <a:schemeClr val="accent1">
                  <a:lumMod val="25000"/>
                </a:schemeClr>
              </a:solidFill>
            </a:endParaRPr>
          </a:p>
          <a:p>
            <a:endParaRPr lang="en-US" sz="1800" b="1" dirty="0">
              <a:solidFill>
                <a:schemeClr val="accent1">
                  <a:lumMod val="25000"/>
                </a:schemeClr>
              </a:solidFill>
            </a:endParaRPr>
          </a:p>
          <a:p>
            <a:endParaRPr lang="sr-Latn-ME" sz="1800" b="1" dirty="0">
              <a:solidFill>
                <a:schemeClr val="accent1">
                  <a:lumMod val="25000"/>
                </a:schemeClr>
              </a:solidFill>
            </a:endParaRPr>
          </a:p>
          <a:p>
            <a:endParaRPr lang="sr-Latn-ME" sz="18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endParaRPr lang="sr-Latn-ME" sz="1400" b="1" dirty="0" smtClean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3761040"/>
            <a:ext cx="675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1200" b="1" dirty="0" smtClean="0">
                <a:solidFill>
                  <a:schemeClr val="tx2"/>
                </a:solidFill>
              </a:rPr>
              <a:t>2012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514626"/>
            <a:ext cx="675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1200" b="1" dirty="0" smtClean="0">
                <a:solidFill>
                  <a:schemeClr val="tx2"/>
                </a:solidFill>
              </a:rPr>
              <a:t>2010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620" y="4888417"/>
            <a:ext cx="675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1200" b="1" dirty="0" smtClean="0">
                <a:solidFill>
                  <a:schemeClr val="tx2"/>
                </a:solidFill>
              </a:rPr>
              <a:t>2013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5776321"/>
            <a:ext cx="675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1200" b="1" dirty="0" smtClean="0">
                <a:solidFill>
                  <a:schemeClr val="tx2"/>
                </a:solidFill>
              </a:rPr>
              <a:t>2015</a:t>
            </a:r>
            <a:endParaRPr lang="en-US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47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sr-Latn-ME" sz="2400" b="1" dirty="0" smtClean="0">
                <a:solidFill>
                  <a:schemeClr val="accent1">
                    <a:lumMod val="25000"/>
                  </a:schemeClr>
                </a:solidFill>
              </a:rPr>
              <a:t>TREĆI ENERGETSKI PAKET - TRENUTNI RAZVOJ TRŽIŠTA U CRNOJ GORI</a:t>
            </a:r>
            <a:endParaRPr lang="en-US" sz="24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788" y="1748685"/>
            <a:ext cx="8309503" cy="4525798"/>
          </a:xfrm>
        </p:spPr>
        <p:txBody>
          <a:bodyPr/>
          <a:lstStyle/>
          <a:p>
            <a:pPr algn="just"/>
            <a:r>
              <a:rPr lang="sr-Latn-ME" sz="1800" b="1" dirty="0">
                <a:solidFill>
                  <a:schemeClr val="accent1">
                    <a:lumMod val="25000"/>
                  </a:schemeClr>
                </a:solidFill>
              </a:rPr>
              <a:t>P</a:t>
            </a:r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restaje obaveza EPCG da snabdjeva kvalifikovane potrošače (KAP, Željezara), već može da ih snabdjeva po tržišnim uslovima ukoliko postoji interes (2012.)</a:t>
            </a:r>
          </a:p>
          <a:p>
            <a:pPr algn="just"/>
            <a:endParaRPr lang="sr-Latn-ME" sz="600" b="1" dirty="0">
              <a:solidFill>
                <a:schemeClr val="accent1">
                  <a:lumMod val="25000"/>
                </a:schemeClr>
              </a:solidFill>
            </a:endParaRPr>
          </a:p>
          <a:p>
            <a:pPr algn="just"/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Operator tržišta električne energije 2012. godine usvaja nova Tržišna pravila, naredne uspostavlja balansnu odgovornost učesnika i zvanično otvara veleprodajno tržište</a:t>
            </a:r>
          </a:p>
          <a:p>
            <a:pPr algn="just"/>
            <a:endParaRPr lang="sr-Latn-ME" sz="6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algn="just"/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2015. godine objavljeno </a:t>
            </a:r>
            <a:r>
              <a:rPr lang="sr-Latn-ME" sz="1800" b="1" dirty="0">
                <a:solidFill>
                  <a:schemeClr val="accent1">
                    <a:lumMod val="25000"/>
                  </a:schemeClr>
                </a:solidFill>
              </a:rPr>
              <a:t>otvaranje elektroenergetskog tržišta u Crnoj Gori za sve krajnje </a:t>
            </a:r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kupce</a:t>
            </a:r>
          </a:p>
          <a:p>
            <a:endParaRPr lang="sr-Latn-ME" sz="6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algn="just"/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Započelo održavanje aukcija na regionalnoj alokacijskoj platformi SEECAO (2014.)</a:t>
            </a:r>
          </a:p>
          <a:p>
            <a:endParaRPr lang="sr-Latn-ME" sz="6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algn="just"/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Usvojen novi Zakon o energetici (2015.), i nova Tržišna pravila (2017.)</a:t>
            </a:r>
          </a:p>
          <a:p>
            <a:endParaRPr lang="en-US" sz="1800" b="1" dirty="0">
              <a:solidFill>
                <a:schemeClr val="accent1">
                  <a:lumMod val="25000"/>
                </a:schemeClr>
              </a:solidFill>
            </a:endParaRPr>
          </a:p>
          <a:p>
            <a:endParaRPr lang="en-US" sz="1800" b="1" dirty="0">
              <a:solidFill>
                <a:schemeClr val="accent1">
                  <a:lumMod val="25000"/>
                </a:schemeClr>
              </a:solidFill>
            </a:endParaRPr>
          </a:p>
          <a:p>
            <a:endParaRPr lang="sr-Latn-ME" sz="1800" b="1" dirty="0">
              <a:solidFill>
                <a:schemeClr val="accent1">
                  <a:lumMod val="25000"/>
                </a:schemeClr>
              </a:solidFill>
            </a:endParaRPr>
          </a:p>
          <a:p>
            <a:endParaRPr lang="sr-Latn-ME" sz="18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endParaRPr lang="sr-Latn-ME" sz="1400" b="1" dirty="0" smtClean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514626"/>
            <a:ext cx="675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1200" b="1" dirty="0" smtClean="0">
                <a:solidFill>
                  <a:schemeClr val="tx2"/>
                </a:solidFill>
              </a:rPr>
              <a:t>2010</a:t>
            </a:r>
            <a:endParaRPr lang="en-US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3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sr-Latn-ME" sz="2400" b="1" dirty="0" smtClean="0">
                <a:solidFill>
                  <a:schemeClr val="accent1">
                    <a:lumMod val="25000"/>
                  </a:schemeClr>
                </a:solidFill>
              </a:rPr>
              <a:t>DIREKTIVA 2009/28/EC – PODSTICANJE PROIZVODNJE IZ OIE</a:t>
            </a:r>
            <a:endParaRPr lang="en-US" sz="24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171" y="1700808"/>
            <a:ext cx="8388424" cy="5318512"/>
          </a:xfrm>
        </p:spPr>
        <p:txBody>
          <a:bodyPr/>
          <a:lstStyle/>
          <a:p>
            <a:pPr algn="just"/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Treći </a:t>
            </a:r>
            <a:r>
              <a:rPr lang="sr-Latn-ME" sz="1800" b="1" dirty="0">
                <a:solidFill>
                  <a:schemeClr val="accent1">
                    <a:lumMod val="25000"/>
                  </a:schemeClr>
                </a:solidFill>
              </a:rPr>
              <a:t>energetski paket je </a:t>
            </a:r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dopunjen Direktivom 2009/28/EC </a:t>
            </a:r>
            <a:r>
              <a:rPr lang="sr-Latn-ME" sz="1800" b="1" dirty="0">
                <a:solidFill>
                  <a:schemeClr val="accent1">
                    <a:lumMod val="25000"/>
                  </a:schemeClr>
                </a:solidFill>
              </a:rPr>
              <a:t>u smislu propisivanja obaveze podsticanja proizvodnje iz </a:t>
            </a:r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OIE</a:t>
            </a:r>
            <a:endParaRPr lang="sr-Latn-ME" sz="6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endParaRPr lang="sr-Latn-ME" sz="6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algn="just"/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2014</a:t>
            </a:r>
            <a:r>
              <a:rPr lang="sr-Latn-ME" sz="1800" b="1" dirty="0">
                <a:solidFill>
                  <a:schemeClr val="accent1">
                    <a:lumMod val="25000"/>
                  </a:schemeClr>
                </a:solidFill>
              </a:rPr>
              <a:t>. godine Vlada Crne Gore je donijela Nacionalni akcioni plan korišćenja energije iz obnovljivih izvora do 2020. </a:t>
            </a:r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godine</a:t>
            </a:r>
            <a:endParaRPr lang="sr-Latn-ME" sz="14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endParaRPr lang="sr-Latn-ME" sz="600" dirty="0">
              <a:solidFill>
                <a:schemeClr val="accent1">
                  <a:lumMod val="25000"/>
                </a:schemeClr>
              </a:solidFill>
            </a:endParaRPr>
          </a:p>
          <a:p>
            <a:pPr algn="just"/>
            <a:r>
              <a:rPr lang="sr-Latn-ME" sz="1800" b="1" dirty="0">
                <a:solidFill>
                  <a:schemeClr val="accent1">
                    <a:lumMod val="25000"/>
                  </a:schemeClr>
                </a:solidFill>
              </a:rPr>
              <a:t>Plan podrazumjeva ispunjenja cilja u iznosu od 33% ukupnog udjela energije iz OIE u ukupnoj finalnoj potrošnji </a:t>
            </a:r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energije</a:t>
            </a:r>
            <a:endParaRPr lang="sr-Latn-ME" sz="1800" b="1" dirty="0">
              <a:solidFill>
                <a:schemeClr val="accent1">
                  <a:lumMod val="25000"/>
                </a:schemeClr>
              </a:solidFill>
            </a:endParaRPr>
          </a:p>
          <a:p>
            <a:pPr lvl="1"/>
            <a:r>
              <a:rPr lang="sr-Latn-ME" sz="1400" b="1" dirty="0">
                <a:solidFill>
                  <a:schemeClr val="accent1">
                    <a:lumMod val="25000"/>
                  </a:schemeClr>
                </a:solidFill>
              </a:rPr>
              <a:t>udio električne energije iz </a:t>
            </a:r>
            <a:r>
              <a:rPr lang="sr-Latn-ME" sz="1400" b="1" dirty="0" smtClean="0">
                <a:solidFill>
                  <a:schemeClr val="accent1">
                    <a:lumMod val="25000"/>
                  </a:schemeClr>
                </a:solidFill>
              </a:rPr>
              <a:t>OIE </a:t>
            </a:r>
            <a:r>
              <a:rPr lang="sr-Latn-ME" sz="1400" b="1" dirty="0">
                <a:solidFill>
                  <a:schemeClr val="accent1">
                    <a:lumMod val="25000"/>
                  </a:schemeClr>
                </a:solidFill>
              </a:rPr>
              <a:t>u bruto finalnoj potrošnji </a:t>
            </a:r>
            <a:r>
              <a:rPr lang="sr-Latn-ME" sz="1400" b="1" dirty="0" smtClean="0">
                <a:solidFill>
                  <a:schemeClr val="accent1">
                    <a:lumMod val="25000"/>
                  </a:schemeClr>
                </a:solidFill>
              </a:rPr>
              <a:t>el. en. </a:t>
            </a:r>
            <a:r>
              <a:rPr lang="sr-Latn-ME" sz="1400" b="1" dirty="0">
                <a:solidFill>
                  <a:schemeClr val="accent1">
                    <a:lumMod val="25000"/>
                  </a:schemeClr>
                </a:solidFill>
              </a:rPr>
              <a:t>iznosi 51,4</a:t>
            </a:r>
            <a:r>
              <a:rPr lang="sr-Latn-ME" sz="1400" b="1" dirty="0" smtClean="0">
                <a:solidFill>
                  <a:schemeClr val="accent1">
                    <a:lumMod val="25000"/>
                  </a:schemeClr>
                </a:solidFill>
              </a:rPr>
              <a:t>%</a:t>
            </a:r>
            <a:endParaRPr lang="sr-Latn-ME" sz="1400" b="1" dirty="0">
              <a:solidFill>
                <a:schemeClr val="accent1">
                  <a:lumMod val="25000"/>
                </a:schemeClr>
              </a:solidFill>
            </a:endParaRPr>
          </a:p>
          <a:p>
            <a:endParaRPr lang="sr-Latn-ME" sz="600" b="1" dirty="0">
              <a:solidFill>
                <a:schemeClr val="accent1">
                  <a:lumMod val="25000"/>
                </a:schemeClr>
              </a:solidFill>
            </a:endParaRPr>
          </a:p>
          <a:p>
            <a:pPr algn="just"/>
            <a:r>
              <a:rPr lang="sr-Latn-ME" sz="1800" b="1" dirty="0">
                <a:solidFill>
                  <a:schemeClr val="accent1">
                    <a:lumMod val="25000"/>
                  </a:schemeClr>
                </a:solidFill>
              </a:rPr>
              <a:t>Podsticajne mjere za ostvarenje tog cilja podrazumjevaju:</a:t>
            </a:r>
          </a:p>
          <a:p>
            <a:pPr lvl="1" algn="just"/>
            <a:r>
              <a:rPr lang="sr-Latn-ME" sz="1400" b="1" dirty="0">
                <a:solidFill>
                  <a:schemeClr val="accent1">
                    <a:lumMod val="25000"/>
                  </a:schemeClr>
                </a:solidFill>
              </a:rPr>
              <a:t>garantovani otkup električne energije od povlašćenih proizvođača</a:t>
            </a:r>
          </a:p>
          <a:p>
            <a:pPr lvl="1" algn="just"/>
            <a:r>
              <a:rPr lang="sr-Latn-ME" sz="1400" b="1" dirty="0">
                <a:solidFill>
                  <a:schemeClr val="accent1">
                    <a:lumMod val="25000"/>
                  </a:schemeClr>
                </a:solidFill>
              </a:rPr>
              <a:t>garantovanu podsticajnu cijenu po kojoj se otkupljuje električna energija</a:t>
            </a:r>
          </a:p>
          <a:p>
            <a:pPr lvl="1" algn="just"/>
            <a:r>
              <a:rPr lang="sr-Latn-ME" sz="1400" b="1" dirty="0">
                <a:solidFill>
                  <a:schemeClr val="accent1">
                    <a:lumMod val="25000"/>
                  </a:schemeClr>
                </a:solidFill>
              </a:rPr>
              <a:t>prioritet u isporuci ukupne proizvedene električne energije u prenosni ili distributivni sistem i </a:t>
            </a:r>
            <a:endParaRPr lang="sr-Latn-ME" sz="14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lvl="1" algn="just"/>
            <a:r>
              <a:rPr lang="sr-Latn-ME" sz="1400" b="1" dirty="0" smtClean="0">
                <a:solidFill>
                  <a:schemeClr val="accent1">
                    <a:lumMod val="25000"/>
                  </a:schemeClr>
                </a:solidFill>
              </a:rPr>
              <a:t>oslobađanje </a:t>
            </a:r>
            <a:r>
              <a:rPr lang="sr-Latn-ME" sz="1400" b="1" dirty="0">
                <a:solidFill>
                  <a:schemeClr val="accent1">
                    <a:lumMod val="25000"/>
                  </a:schemeClr>
                </a:solidFill>
              </a:rPr>
              <a:t>povlašćenih proizvođača od </a:t>
            </a:r>
            <a:r>
              <a:rPr lang="sr-Latn-ME" sz="1400" b="1" dirty="0" smtClean="0">
                <a:solidFill>
                  <a:schemeClr val="accent1">
                    <a:lumMod val="25000"/>
                  </a:schemeClr>
                </a:solidFill>
              </a:rPr>
              <a:t>obaveze balansiranja i </a:t>
            </a:r>
            <a:r>
              <a:rPr lang="sr-Latn-ME" sz="1400" b="1" dirty="0">
                <a:solidFill>
                  <a:schemeClr val="accent1">
                    <a:lumMod val="25000"/>
                  </a:schemeClr>
                </a:solidFill>
              </a:rPr>
              <a:t>plaćanja troškova balansiranja elektroenergetskog sistema. </a:t>
            </a:r>
          </a:p>
          <a:p>
            <a:endParaRPr lang="sr-Latn-ME" sz="600" b="1" dirty="0">
              <a:solidFill>
                <a:schemeClr val="accent1">
                  <a:lumMod val="25000"/>
                </a:schemeClr>
              </a:solidFill>
            </a:endParaRPr>
          </a:p>
          <a:p>
            <a:endParaRPr lang="en-US" sz="1800" b="1" dirty="0">
              <a:solidFill>
                <a:schemeClr val="accent1">
                  <a:lumMod val="25000"/>
                </a:schemeClr>
              </a:solidFill>
            </a:endParaRPr>
          </a:p>
          <a:p>
            <a:endParaRPr lang="sr-Latn-ME" sz="1800" b="1" dirty="0">
              <a:solidFill>
                <a:schemeClr val="accent1">
                  <a:lumMod val="25000"/>
                </a:schemeClr>
              </a:solidFill>
            </a:endParaRPr>
          </a:p>
          <a:p>
            <a:endParaRPr lang="sr-Latn-ME" sz="18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endParaRPr lang="sr-Latn-ME" sz="1400" b="1" dirty="0" smtClean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265" y="2852936"/>
            <a:ext cx="675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1200" b="1" dirty="0" smtClean="0">
                <a:solidFill>
                  <a:schemeClr val="tx2"/>
                </a:solidFill>
              </a:rPr>
              <a:t>2012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5776321"/>
            <a:ext cx="675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1200" b="1" dirty="0" smtClean="0">
                <a:solidFill>
                  <a:schemeClr val="tx2"/>
                </a:solidFill>
              </a:rPr>
              <a:t>2015</a:t>
            </a:r>
            <a:endParaRPr lang="en-US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7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sr-Latn-ME" sz="2400" b="1" dirty="0" smtClean="0">
                <a:solidFill>
                  <a:schemeClr val="accent1">
                    <a:lumMod val="25000"/>
                  </a:schemeClr>
                </a:solidFill>
              </a:rPr>
              <a:t>DIREKTIVA 2009/28/EC – PODSTICANJE PROIZVODNJE IZ OIE</a:t>
            </a:r>
            <a:endParaRPr lang="en-US" sz="24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710" y="1196752"/>
            <a:ext cx="8375310" cy="4814456"/>
          </a:xfrm>
        </p:spPr>
        <p:txBody>
          <a:bodyPr/>
          <a:lstStyle/>
          <a:p>
            <a:pPr algn="just"/>
            <a:r>
              <a:rPr lang="sr-Latn-ME" sz="1600" b="1" dirty="0" smtClean="0">
                <a:solidFill>
                  <a:schemeClr val="accent1">
                    <a:lumMod val="25000"/>
                  </a:schemeClr>
                </a:solidFill>
              </a:rPr>
              <a:t>Vlada </a:t>
            </a:r>
            <a:r>
              <a:rPr lang="sr-Latn-ME" sz="1600" b="1" dirty="0">
                <a:solidFill>
                  <a:schemeClr val="accent1">
                    <a:lumMod val="25000"/>
                  </a:schemeClr>
                </a:solidFill>
              </a:rPr>
              <a:t>Crne Gore je u prethodnom periodu zaključila 21 ugovor o koncesiji za izgradnju </a:t>
            </a:r>
            <a:r>
              <a:rPr lang="sr-Latn-ME" sz="1600" b="1" dirty="0" smtClean="0">
                <a:solidFill>
                  <a:schemeClr val="accent1">
                    <a:lumMod val="25000"/>
                  </a:schemeClr>
                </a:solidFill>
              </a:rPr>
              <a:t>41 mHE</a:t>
            </a:r>
          </a:p>
          <a:p>
            <a:pPr algn="just"/>
            <a:endParaRPr lang="sr-Latn-ME" sz="500" b="1" dirty="0">
              <a:solidFill>
                <a:schemeClr val="accent1">
                  <a:lumMod val="25000"/>
                </a:schemeClr>
              </a:solidFill>
            </a:endParaRPr>
          </a:p>
          <a:p>
            <a:pPr algn="just"/>
            <a:r>
              <a:rPr lang="sr-Latn-ME" sz="1600" b="1" dirty="0" smtClean="0">
                <a:solidFill>
                  <a:schemeClr val="accent1">
                    <a:lumMod val="25000"/>
                  </a:schemeClr>
                </a:solidFill>
              </a:rPr>
              <a:t>Prve male elektrane kao povlašćeni proizvođači ulaze u pogon 2014. godine, a</a:t>
            </a:r>
            <a:r>
              <a:rPr lang="sr-Latn-ME" sz="1200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sr-Latn-ME" sz="1600" b="1" dirty="0">
                <a:solidFill>
                  <a:schemeClr val="accent1">
                    <a:lumMod val="25000"/>
                  </a:schemeClr>
                </a:solidFill>
              </a:rPr>
              <a:t>p</a:t>
            </a:r>
            <a:r>
              <a:rPr lang="sr-Latn-ME" sz="1600" b="1" dirty="0" smtClean="0">
                <a:solidFill>
                  <a:schemeClr val="accent1">
                    <a:lumMod val="25000"/>
                  </a:schemeClr>
                </a:solidFill>
              </a:rPr>
              <a:t>rvi vjetropark </a:t>
            </a:r>
            <a:r>
              <a:rPr lang="sr-Latn-ME" sz="1600" b="1" dirty="0">
                <a:solidFill>
                  <a:schemeClr val="accent1">
                    <a:lumMod val="25000"/>
                  </a:schemeClr>
                </a:solidFill>
              </a:rPr>
              <a:t>Krnovo Green Energy d.o.o. </a:t>
            </a:r>
            <a:r>
              <a:rPr lang="sr-Latn-ME" sz="1600" b="1" dirty="0" smtClean="0">
                <a:solidFill>
                  <a:schemeClr val="accent1">
                    <a:lumMod val="25000"/>
                  </a:schemeClr>
                </a:solidFill>
              </a:rPr>
              <a:t>poč</a:t>
            </a:r>
            <a:r>
              <a:rPr lang="en-US" sz="1600" b="1" dirty="0" err="1" smtClean="0">
                <a:solidFill>
                  <a:schemeClr val="accent1">
                    <a:lumMod val="25000"/>
                  </a:schemeClr>
                </a:solidFill>
              </a:rPr>
              <a:t>eo</a:t>
            </a:r>
            <a:r>
              <a:rPr lang="sr-Latn-ME" sz="1600" b="1" dirty="0" smtClean="0">
                <a:solidFill>
                  <a:schemeClr val="accent1">
                    <a:lumMod val="25000"/>
                  </a:schemeClr>
                </a:solidFill>
              </a:rPr>
              <a:t> sa probnim radom </a:t>
            </a:r>
            <a:r>
              <a:rPr lang="sr-Latn-ME" sz="1600" b="1" dirty="0">
                <a:solidFill>
                  <a:schemeClr val="accent1">
                    <a:lumMod val="25000"/>
                  </a:schemeClr>
                </a:solidFill>
              </a:rPr>
              <a:t>krajem aprila 2017. </a:t>
            </a:r>
            <a:r>
              <a:rPr lang="sr-Latn-ME" sz="1600" b="1" dirty="0" smtClean="0">
                <a:solidFill>
                  <a:schemeClr val="accent1">
                    <a:lumMod val="25000"/>
                  </a:schemeClr>
                </a:solidFill>
              </a:rPr>
              <a:t>godine</a:t>
            </a:r>
            <a:r>
              <a:rPr lang="en-US" sz="1600" b="1" dirty="0" smtClean="0">
                <a:solidFill>
                  <a:schemeClr val="accent1">
                    <a:lumMod val="25000"/>
                  </a:schemeClr>
                </a:solidFill>
              </a:rPr>
              <a:t>, VE </a:t>
            </a:r>
            <a:r>
              <a:rPr lang="en-US" sz="1600" b="1" dirty="0" err="1" smtClean="0">
                <a:solidFill>
                  <a:schemeClr val="accent1">
                    <a:lumMod val="25000"/>
                  </a:schemeClr>
                </a:solidFill>
              </a:rPr>
              <a:t>Možura</a:t>
            </a:r>
            <a:r>
              <a:rPr lang="en-US" sz="16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25000"/>
                  </a:schemeClr>
                </a:solidFill>
              </a:rPr>
              <a:t>decembar</a:t>
            </a:r>
            <a:r>
              <a:rPr lang="en-US" sz="1600" b="1" dirty="0" smtClean="0">
                <a:solidFill>
                  <a:schemeClr val="accent1">
                    <a:lumMod val="25000"/>
                  </a:schemeClr>
                </a:solidFill>
              </a:rPr>
              <a:t> 2018. </a:t>
            </a:r>
            <a:r>
              <a:rPr lang="en-US" sz="1600" b="1" dirty="0" err="1" smtClean="0">
                <a:solidFill>
                  <a:schemeClr val="accent1">
                    <a:lumMod val="25000"/>
                  </a:schemeClr>
                </a:solidFill>
              </a:rPr>
              <a:t>godine</a:t>
            </a:r>
            <a:endParaRPr lang="sr-Latn-ME" sz="16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algn="just"/>
            <a:endParaRPr lang="sr-Latn-ME" sz="500" b="1" dirty="0">
              <a:solidFill>
                <a:schemeClr val="accent1">
                  <a:lumMod val="25000"/>
                </a:schemeClr>
              </a:solidFill>
            </a:endParaRPr>
          </a:p>
          <a:p>
            <a:pPr algn="just"/>
            <a:r>
              <a:rPr lang="sr-Latn-ME" sz="1600" b="1" dirty="0" smtClean="0">
                <a:solidFill>
                  <a:schemeClr val="accent1">
                    <a:lumMod val="25000"/>
                  </a:schemeClr>
                </a:solidFill>
              </a:rPr>
              <a:t>Snabdjevači </a:t>
            </a:r>
            <a:r>
              <a:rPr lang="sr-Latn-ME" sz="1600" b="1" dirty="0">
                <a:solidFill>
                  <a:schemeClr val="accent1">
                    <a:lumMod val="25000"/>
                  </a:schemeClr>
                </a:solidFill>
              </a:rPr>
              <a:t>i </a:t>
            </a:r>
            <a:r>
              <a:rPr lang="sr-Latn-ME" sz="1600" b="1" dirty="0" smtClean="0">
                <a:solidFill>
                  <a:schemeClr val="accent1">
                    <a:lumMod val="25000"/>
                  </a:schemeClr>
                </a:solidFill>
              </a:rPr>
              <a:t>kupci samosnabdjevači su zakonski obavezni </a:t>
            </a:r>
            <a:r>
              <a:rPr lang="sr-Latn-ME" sz="1600" b="1" dirty="0">
                <a:solidFill>
                  <a:schemeClr val="accent1">
                    <a:lumMod val="25000"/>
                  </a:schemeClr>
                </a:solidFill>
              </a:rPr>
              <a:t>da preuzimaju električnu energiju od povlašćenih proizvođača proporcionalno potrošnji njihovih </a:t>
            </a:r>
            <a:r>
              <a:rPr lang="sr-Latn-ME" sz="1600" b="1" dirty="0" smtClean="0">
                <a:solidFill>
                  <a:schemeClr val="accent1">
                    <a:lumMod val="25000"/>
                  </a:schemeClr>
                </a:solidFill>
              </a:rPr>
              <a:t>kupaca</a:t>
            </a:r>
          </a:p>
          <a:p>
            <a:pPr algn="just"/>
            <a:endParaRPr lang="sr-Latn-ME" sz="500" b="1" dirty="0">
              <a:solidFill>
                <a:schemeClr val="accent1">
                  <a:lumMod val="25000"/>
                </a:schemeClr>
              </a:solidFill>
            </a:endParaRPr>
          </a:p>
          <a:p>
            <a:pPr algn="just"/>
            <a:r>
              <a:rPr lang="sr-Latn-ME" sz="1600" b="1" dirty="0">
                <a:solidFill>
                  <a:schemeClr val="accent1">
                    <a:lumMod val="25000"/>
                  </a:schemeClr>
                </a:solidFill>
              </a:rPr>
              <a:t>Naknadu za podsticanje dužan je da plaća krajnji kupac električne </a:t>
            </a:r>
            <a:r>
              <a:rPr lang="sr-Latn-ME" sz="1600" b="1" dirty="0" smtClean="0">
                <a:solidFill>
                  <a:schemeClr val="accent1">
                    <a:lumMod val="25000"/>
                  </a:schemeClr>
                </a:solidFill>
              </a:rPr>
              <a:t>energije koja za 2017.</a:t>
            </a:r>
            <a:r>
              <a:rPr lang="en-US" sz="16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25000"/>
                  </a:schemeClr>
                </a:solidFill>
              </a:rPr>
              <a:t>i</a:t>
            </a:r>
            <a:r>
              <a:rPr lang="en-US" sz="1600" b="1" dirty="0" smtClean="0">
                <a:solidFill>
                  <a:schemeClr val="accent1">
                    <a:lumMod val="25000"/>
                  </a:schemeClr>
                </a:solidFill>
              </a:rPr>
              <a:t> 2018. je</a:t>
            </a:r>
            <a:r>
              <a:rPr lang="sr-Latn-ME" sz="1600" b="1" dirty="0" smtClean="0">
                <a:solidFill>
                  <a:schemeClr val="accent1">
                    <a:lumMod val="25000"/>
                  </a:schemeClr>
                </a:solidFill>
              </a:rPr>
              <a:t> iznosi</a:t>
            </a:r>
            <a:r>
              <a:rPr lang="en-US" sz="1600" b="1" dirty="0" smtClean="0">
                <a:solidFill>
                  <a:schemeClr val="accent1">
                    <a:lumMod val="25000"/>
                  </a:schemeClr>
                </a:solidFill>
              </a:rPr>
              <a:t>la</a:t>
            </a:r>
            <a:r>
              <a:rPr lang="sr-Latn-ME" sz="1600" b="1" dirty="0" smtClean="0">
                <a:solidFill>
                  <a:schemeClr val="accent1">
                    <a:lumMod val="25000"/>
                  </a:schemeClr>
                </a:solidFill>
              </a:rPr>
              <a:t> 0.476</a:t>
            </a:r>
            <a:r>
              <a:rPr lang="sr-Latn-ME" sz="1400" b="1" dirty="0" smtClean="0">
                <a:solidFill>
                  <a:schemeClr val="accent1">
                    <a:lumMod val="25000"/>
                  </a:schemeClr>
                </a:solidFill>
              </a:rPr>
              <a:t>c€/kWh</a:t>
            </a:r>
            <a:r>
              <a:rPr lang="en-US" sz="1400" b="1" dirty="0" smtClean="0">
                <a:solidFill>
                  <a:schemeClr val="accent1">
                    <a:lumMod val="25000"/>
                  </a:schemeClr>
                </a:solidFill>
              </a:rPr>
              <a:t>, </a:t>
            </a:r>
            <a:r>
              <a:rPr lang="en-US" sz="1400" b="1" dirty="0" err="1" smtClean="0">
                <a:solidFill>
                  <a:schemeClr val="accent1">
                    <a:lumMod val="25000"/>
                  </a:schemeClr>
                </a:solidFill>
              </a:rPr>
              <a:t>za</a:t>
            </a:r>
            <a:r>
              <a:rPr lang="en-US" sz="1400" b="1" dirty="0" smtClean="0">
                <a:solidFill>
                  <a:schemeClr val="accent1">
                    <a:lumMod val="25000"/>
                  </a:schemeClr>
                </a:solidFill>
              </a:rPr>
              <a:t> 2019. </a:t>
            </a:r>
            <a:r>
              <a:rPr lang="en-US" sz="1400" b="1" dirty="0" err="1" smtClean="0">
                <a:solidFill>
                  <a:schemeClr val="accent1">
                    <a:lumMod val="25000"/>
                  </a:schemeClr>
                </a:solidFill>
              </a:rPr>
              <a:t>godinu</a:t>
            </a:r>
            <a:r>
              <a:rPr lang="en-US" sz="14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1">
                    <a:lumMod val="25000"/>
                  </a:schemeClr>
                </a:solidFill>
              </a:rPr>
              <a:t>iznosi</a:t>
            </a:r>
            <a:r>
              <a:rPr lang="en-US" sz="14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sr-Latn-ME" sz="1600" b="1" dirty="0" smtClean="0">
                <a:solidFill>
                  <a:schemeClr val="accent1">
                    <a:lumMod val="25000"/>
                  </a:schemeClr>
                </a:solidFill>
              </a:rPr>
              <a:t>0.</a:t>
            </a:r>
            <a:r>
              <a:rPr lang="en-US" sz="1600" b="1" dirty="0" smtClean="0">
                <a:solidFill>
                  <a:schemeClr val="accent1">
                    <a:lumMod val="25000"/>
                  </a:schemeClr>
                </a:solidFill>
              </a:rPr>
              <a:t>94 </a:t>
            </a:r>
            <a:r>
              <a:rPr lang="sr-Latn-ME" sz="1400" b="1" dirty="0" smtClean="0">
                <a:solidFill>
                  <a:schemeClr val="accent1">
                    <a:lumMod val="25000"/>
                  </a:schemeClr>
                </a:solidFill>
              </a:rPr>
              <a:t>c</a:t>
            </a:r>
            <a:r>
              <a:rPr lang="sr-Latn-ME" sz="1400" b="1" dirty="0">
                <a:solidFill>
                  <a:schemeClr val="accent1">
                    <a:lumMod val="25000"/>
                  </a:schemeClr>
                </a:solidFill>
              </a:rPr>
              <a:t>€/kWh</a:t>
            </a:r>
            <a:endParaRPr lang="sr-Latn-ME" sz="14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algn="just"/>
            <a:endParaRPr lang="sr-Latn-ME" sz="500" b="1" dirty="0">
              <a:solidFill>
                <a:schemeClr val="accent1">
                  <a:lumMod val="25000"/>
                </a:schemeClr>
              </a:solidFill>
            </a:endParaRPr>
          </a:p>
          <a:p>
            <a:pPr algn="just"/>
            <a:r>
              <a:rPr lang="en-US" sz="1600" b="1" dirty="0" err="1">
                <a:solidFill>
                  <a:schemeClr val="accent1">
                    <a:lumMod val="25000"/>
                  </a:schemeClr>
                </a:solidFill>
              </a:rPr>
              <a:t>Smjernicama</a:t>
            </a:r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 EK </a:t>
            </a:r>
            <a:r>
              <a:rPr lang="en-US" sz="1600" b="1" dirty="0" err="1">
                <a:solidFill>
                  <a:schemeClr val="accent1">
                    <a:lumMod val="25000"/>
                  </a:schemeClr>
                </a:solidFill>
              </a:rPr>
              <a:t>za</a:t>
            </a:r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25000"/>
                  </a:schemeClr>
                </a:solidFill>
              </a:rPr>
              <a:t>državne</a:t>
            </a:r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25000"/>
                  </a:schemeClr>
                </a:solidFill>
              </a:rPr>
              <a:t>pomoći</a:t>
            </a:r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25000"/>
                  </a:schemeClr>
                </a:solidFill>
              </a:rPr>
              <a:t>za</a:t>
            </a:r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25000"/>
                  </a:schemeClr>
                </a:solidFill>
              </a:rPr>
              <a:t>zaštitu</a:t>
            </a:r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25000"/>
                  </a:schemeClr>
                </a:solidFill>
              </a:rPr>
              <a:t>životne</a:t>
            </a:r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25000"/>
                  </a:schemeClr>
                </a:solidFill>
              </a:rPr>
              <a:t>sredine</a:t>
            </a:r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25000"/>
                  </a:schemeClr>
                </a:solidFill>
              </a:rPr>
              <a:t>i</a:t>
            </a:r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25000"/>
                  </a:schemeClr>
                </a:solidFill>
              </a:rPr>
              <a:t>energiju</a:t>
            </a:r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 2014. do 2020. </a:t>
            </a:r>
            <a:r>
              <a:rPr lang="en-US" sz="1600" b="1" dirty="0" err="1">
                <a:solidFill>
                  <a:schemeClr val="accent1">
                    <a:lumMod val="25000"/>
                  </a:schemeClr>
                </a:solidFill>
              </a:rPr>
              <a:t>zabranjuje</a:t>
            </a:r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 se od </a:t>
            </a:r>
            <a:r>
              <a:rPr lang="en-US" sz="1600" b="1" dirty="0" smtClean="0">
                <a:solidFill>
                  <a:schemeClr val="accent1">
                    <a:lumMod val="25000"/>
                  </a:schemeClr>
                </a:solidFill>
              </a:rPr>
              <a:t>2016</a:t>
            </a:r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. </a:t>
            </a:r>
            <a:r>
              <a:rPr lang="en-US" sz="1600" b="1" dirty="0" err="1">
                <a:solidFill>
                  <a:schemeClr val="accent1">
                    <a:lumMod val="25000"/>
                  </a:schemeClr>
                </a:solidFill>
              </a:rPr>
              <a:t>godine</a:t>
            </a:r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25000"/>
                  </a:schemeClr>
                </a:solidFill>
              </a:rPr>
              <a:t>dodjela</a:t>
            </a:r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25000"/>
                  </a:schemeClr>
                </a:solidFill>
              </a:rPr>
              <a:t>novih</a:t>
            </a:r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25000"/>
                  </a:schemeClr>
                </a:solidFill>
              </a:rPr>
              <a:t>podsticaja</a:t>
            </a:r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25000"/>
                  </a:schemeClr>
                </a:solidFill>
              </a:rPr>
              <a:t>za</a:t>
            </a:r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25000"/>
                  </a:schemeClr>
                </a:solidFill>
              </a:rPr>
              <a:t>proizvodnju</a:t>
            </a:r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25000"/>
                  </a:schemeClr>
                </a:solidFill>
              </a:rPr>
              <a:t>električne</a:t>
            </a:r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25000"/>
                  </a:schemeClr>
                </a:solidFill>
              </a:rPr>
              <a:t>energije</a:t>
            </a:r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25000"/>
                  </a:schemeClr>
                </a:solidFill>
              </a:rPr>
              <a:t>iz</a:t>
            </a:r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 OIE </a:t>
            </a:r>
            <a:r>
              <a:rPr lang="en-US" sz="1600" b="1" dirty="0" err="1">
                <a:solidFill>
                  <a:schemeClr val="accent1">
                    <a:lumMod val="25000"/>
                  </a:schemeClr>
                </a:solidFill>
              </a:rPr>
              <a:t>putem</a:t>
            </a:r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25000"/>
                  </a:schemeClr>
                </a:solidFill>
              </a:rPr>
              <a:t>sistema</a:t>
            </a:r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25000"/>
                  </a:schemeClr>
                </a:solidFill>
              </a:rPr>
              <a:t>garantovanih</a:t>
            </a:r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25000"/>
                  </a:schemeClr>
                </a:solidFill>
              </a:rPr>
              <a:t>podsticajnih</a:t>
            </a:r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25000"/>
                  </a:schemeClr>
                </a:solidFill>
              </a:rPr>
              <a:t>cijena</a:t>
            </a:r>
            <a:endParaRPr lang="en-US" sz="1600" b="1" dirty="0">
              <a:solidFill>
                <a:schemeClr val="accent1">
                  <a:lumMod val="25000"/>
                </a:schemeClr>
              </a:solidFill>
            </a:endParaRPr>
          </a:p>
          <a:p>
            <a:endParaRPr lang="en-US" sz="1800" b="1" dirty="0">
              <a:solidFill>
                <a:schemeClr val="accent1">
                  <a:lumMod val="25000"/>
                </a:schemeClr>
              </a:solidFill>
            </a:endParaRPr>
          </a:p>
          <a:p>
            <a:endParaRPr lang="sr-Latn-ME" sz="1800" b="1" dirty="0">
              <a:solidFill>
                <a:schemeClr val="accent1">
                  <a:lumMod val="25000"/>
                </a:schemeClr>
              </a:solidFill>
            </a:endParaRPr>
          </a:p>
          <a:p>
            <a:endParaRPr lang="sr-Latn-ME" sz="18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endParaRPr lang="sr-Latn-ME" sz="1400" b="1" dirty="0" smtClean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sr-Latn-ME" sz="2400" b="1" dirty="0" smtClean="0">
                <a:solidFill>
                  <a:schemeClr val="accent1">
                    <a:lumMod val="25000"/>
                  </a:schemeClr>
                </a:solidFill>
              </a:rPr>
              <a:t>SPROVOĐENJE „BLAGIH MJERA“ – BUDUĆI IZAZOVI</a:t>
            </a:r>
            <a:endParaRPr lang="en-US" sz="24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23482"/>
            <a:ext cx="8784976" cy="4885838"/>
          </a:xfrm>
        </p:spPr>
        <p:txBody>
          <a:bodyPr/>
          <a:lstStyle/>
          <a:p>
            <a:pPr algn="just"/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Uklanjanje </a:t>
            </a:r>
            <a:r>
              <a:rPr lang="sr-Latn-ME" sz="1800" b="1" dirty="0">
                <a:solidFill>
                  <a:schemeClr val="accent1">
                    <a:lumMod val="25000"/>
                  </a:schemeClr>
                </a:solidFill>
              </a:rPr>
              <a:t>glavnih pravnih prepreka za osnivanje organizovanog tržišta i njegovog povezivanja sa </a:t>
            </a:r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susjednim</a:t>
            </a:r>
            <a:r>
              <a:rPr lang="en-US" sz="1800" b="1" dirty="0" smtClean="0">
                <a:solidFill>
                  <a:schemeClr val="accent1">
                    <a:lumMod val="25000"/>
                  </a:schemeClr>
                </a:solidFill>
              </a:rPr>
              <a:t> (</a:t>
            </a:r>
            <a:r>
              <a:rPr lang="en-US" sz="1800" b="1" dirty="0" err="1" smtClean="0">
                <a:solidFill>
                  <a:schemeClr val="accent1">
                    <a:lumMod val="25000"/>
                  </a:schemeClr>
                </a:solidFill>
              </a:rPr>
              <a:t>zakonska</a:t>
            </a:r>
            <a:r>
              <a:rPr lang="en-US" sz="18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25000"/>
                  </a:schemeClr>
                </a:solidFill>
              </a:rPr>
              <a:t>ograničenja</a:t>
            </a:r>
            <a:r>
              <a:rPr lang="en-US" sz="1800" b="1" dirty="0" smtClean="0">
                <a:solidFill>
                  <a:schemeClr val="accent1">
                    <a:lumMod val="25000"/>
                  </a:schemeClr>
                </a:solidFill>
              </a:rPr>
              <a:t> do 2020.)</a:t>
            </a:r>
            <a:endParaRPr lang="sr-Latn-ME" sz="18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algn="just"/>
            <a:endParaRPr lang="sr-Latn-ME" sz="600" b="1" dirty="0">
              <a:solidFill>
                <a:schemeClr val="accent1">
                  <a:lumMod val="25000"/>
                </a:schemeClr>
              </a:solidFill>
            </a:endParaRPr>
          </a:p>
          <a:p>
            <a:pPr algn="just"/>
            <a:r>
              <a:rPr lang="sr-Latn-ME" sz="1800" b="1" dirty="0">
                <a:solidFill>
                  <a:schemeClr val="accent1">
                    <a:lumMod val="25000"/>
                  </a:schemeClr>
                </a:solidFill>
              </a:rPr>
              <a:t>Uspostavljanje berze električne </a:t>
            </a:r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energije i osiguravanje </a:t>
            </a:r>
            <a:r>
              <a:rPr lang="sr-Latn-ME" sz="1800" b="1" dirty="0">
                <a:solidFill>
                  <a:schemeClr val="accent1">
                    <a:lumMod val="25000"/>
                  </a:schemeClr>
                </a:solidFill>
              </a:rPr>
              <a:t>likvidnosti domaćeg tržišta odgovarajućim regulatornim </a:t>
            </a:r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mjerama</a:t>
            </a:r>
          </a:p>
          <a:p>
            <a:pPr algn="just"/>
            <a:endParaRPr lang="sr-Latn-ME" sz="600" b="1" dirty="0">
              <a:solidFill>
                <a:schemeClr val="accent1">
                  <a:lumMod val="25000"/>
                </a:schemeClr>
              </a:solidFill>
            </a:endParaRPr>
          </a:p>
          <a:p>
            <a:pPr algn="just"/>
            <a:r>
              <a:rPr lang="sr-Latn-ME" sz="1800" b="1" dirty="0">
                <a:solidFill>
                  <a:schemeClr val="accent1">
                    <a:lumMod val="25000"/>
                  </a:schemeClr>
                </a:solidFill>
              </a:rPr>
              <a:t>Stvaranje regionalnog balansnog tržišta i uspostavljanje </a:t>
            </a:r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tržišno </a:t>
            </a:r>
            <a:r>
              <a:rPr lang="sr-Latn-ME" sz="1800" b="1" dirty="0">
                <a:solidFill>
                  <a:schemeClr val="accent1">
                    <a:lumMod val="25000"/>
                  </a:schemeClr>
                </a:solidFill>
              </a:rPr>
              <a:t>zasnovan balansni model </a:t>
            </a:r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koji će omogućiti </a:t>
            </a:r>
            <a:r>
              <a:rPr lang="sr-Latn-ME" sz="1800" b="1" dirty="0">
                <a:solidFill>
                  <a:schemeClr val="accent1">
                    <a:lumMod val="25000"/>
                  </a:schemeClr>
                </a:solidFill>
              </a:rPr>
              <a:t>nediskriminatornu prekograničnu razmjenu balansnih </a:t>
            </a:r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usluga</a:t>
            </a:r>
          </a:p>
          <a:p>
            <a:pPr algn="just"/>
            <a:endParaRPr lang="sr-Latn-ME" sz="600" b="1" dirty="0">
              <a:solidFill>
                <a:schemeClr val="accent1">
                  <a:lumMod val="25000"/>
                </a:schemeClr>
              </a:solidFill>
            </a:endParaRPr>
          </a:p>
          <a:p>
            <a:pPr algn="just"/>
            <a:r>
              <a:rPr lang="sr-Latn-ME" sz="1800" b="1" dirty="0">
                <a:solidFill>
                  <a:schemeClr val="accent1">
                    <a:lumMod val="25000"/>
                  </a:schemeClr>
                </a:solidFill>
              </a:rPr>
              <a:t>Ustanoviti koordinisan obračun </a:t>
            </a:r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prekograničnih kapaciteta zasnovano </a:t>
            </a:r>
            <a:r>
              <a:rPr lang="sr-Latn-ME" sz="1800" b="1" dirty="0">
                <a:solidFill>
                  <a:schemeClr val="accent1">
                    <a:lumMod val="25000"/>
                  </a:schemeClr>
                </a:solidFill>
              </a:rPr>
              <a:t>na </a:t>
            </a:r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reg. </a:t>
            </a:r>
            <a:r>
              <a:rPr lang="sr-Latn-ME" sz="1800" b="1" dirty="0">
                <a:solidFill>
                  <a:schemeClr val="accent1">
                    <a:lumMod val="25000"/>
                  </a:schemeClr>
                </a:solidFill>
              </a:rPr>
              <a:t>koordinisanim predviđanjima </a:t>
            </a:r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zagušenja</a:t>
            </a:r>
          </a:p>
          <a:p>
            <a:pPr algn="just"/>
            <a:endParaRPr lang="sr-Latn-ME" sz="600" b="1" dirty="0">
              <a:solidFill>
                <a:schemeClr val="accent1">
                  <a:lumMod val="25000"/>
                </a:schemeClr>
              </a:solidFill>
            </a:endParaRPr>
          </a:p>
          <a:p>
            <a:pPr algn="just"/>
            <a:endParaRPr lang="sr-Latn-ME" sz="6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algn="just"/>
            <a:r>
              <a:rPr lang="sr-Latn-ME" sz="1800" b="1" dirty="0" smtClean="0">
                <a:solidFill>
                  <a:schemeClr val="accent1">
                    <a:lumMod val="25000"/>
                  </a:schemeClr>
                </a:solidFill>
              </a:rPr>
              <a:t>Pravno i funkcionalno odvajanje ODS-a</a:t>
            </a:r>
            <a:r>
              <a:rPr lang="en-US" sz="1800" b="1" dirty="0" smtClean="0">
                <a:solidFill>
                  <a:schemeClr val="accent1">
                    <a:lumMod val="25000"/>
                  </a:schemeClr>
                </a:solidFill>
              </a:rPr>
              <a:t> (od 01.07.2016.)</a:t>
            </a:r>
            <a:endParaRPr lang="sr-Latn-ME" sz="18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endParaRPr lang="sr-Latn-ME" sz="1000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2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3"/>
  <p:tag name="MULTI-LINE" val="true"/>
  <p:tag name="TEXT" val="&amp;Notes and Sources:"/>
  <p:tag name="FILL" val="false"/>
  <p:tag name="OPTIONAL" val="true"/>
  <p:tag name="NAME" val="Notes"/>
  <p:tag name="HEIGHT" val="5"/>
  <p:tag name="INDENTED" val="false"/>
  <p:tag name="CAPTION HEIGH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LLOWANCHOR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LLOWANCHOR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3"/>
  <p:tag name="MULTI-LINE" val="true"/>
  <p:tag name="TEXT" val="&amp;Notes and Sources:"/>
  <p:tag name="FILL" val="false"/>
  <p:tag name="OPTIONAL" val="true"/>
  <p:tag name="NAME" val="Notes"/>
  <p:tag name="HEIGHT" val="5"/>
  <p:tag name="INDENTED" val="false"/>
  <p:tag name="CAPTION HEIGHT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LLOWANCHOR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3"/>
  <p:tag name="MULTI-LINE" val="true"/>
  <p:tag name="TEXT" val="&amp;Notes and Sources:"/>
  <p:tag name="FILL" val="false"/>
  <p:tag name="OPTIONAL" val="true"/>
  <p:tag name="NAME" val="Notes"/>
  <p:tag name="HEIGHT" val="5"/>
  <p:tag name="INDENTED" val="false"/>
  <p:tag name="CAPTION HEIGHT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LLOWANCHOR" val="true"/>
</p:tagLst>
</file>

<file path=ppt/theme/theme1.xml><?xml version="1.0" encoding="utf-8"?>
<a:theme xmlns:a="http://schemas.openxmlformats.org/drawingml/2006/main" name="Tema1">
  <a:themeElements>
    <a:clrScheme name="White title page 8">
      <a:dk1>
        <a:srgbClr val="000000"/>
      </a:dk1>
      <a:lt1>
        <a:srgbClr val="B2B2B2"/>
      </a:lt1>
      <a:dk2>
        <a:srgbClr val="FFFFFF"/>
      </a:dk2>
      <a:lt2>
        <a:srgbClr val="000000"/>
      </a:lt2>
      <a:accent1>
        <a:srgbClr val="99CCFF"/>
      </a:accent1>
      <a:accent2>
        <a:srgbClr val="FFE433"/>
      </a:accent2>
      <a:accent3>
        <a:srgbClr val="D5D5D5"/>
      </a:accent3>
      <a:accent4>
        <a:srgbClr val="000000"/>
      </a:accent4>
      <a:accent5>
        <a:srgbClr val="CAE2FF"/>
      </a:accent5>
      <a:accent6>
        <a:srgbClr val="E7CF2D"/>
      </a:accent6>
      <a:hlink>
        <a:srgbClr val="000000"/>
      </a:hlink>
      <a:folHlink>
        <a:srgbClr val="CC0000"/>
      </a:folHlink>
    </a:clrScheme>
    <a:fontScheme name="White title pag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6800" tIns="46800" rIns="468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6800" tIns="46800" rIns="468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White title pag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title pag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8">
        <a:dk1>
          <a:srgbClr val="000000"/>
        </a:dk1>
        <a:lt1>
          <a:srgbClr val="B2B2B2"/>
        </a:lt1>
        <a:dk2>
          <a:srgbClr val="FFFFFF"/>
        </a:dk2>
        <a:lt2>
          <a:srgbClr val="000000"/>
        </a:lt2>
        <a:accent1>
          <a:srgbClr val="99CCFF"/>
        </a:accent1>
        <a:accent2>
          <a:srgbClr val="FFE433"/>
        </a:accent2>
        <a:accent3>
          <a:srgbClr val="D5D5D5"/>
        </a:accent3>
        <a:accent4>
          <a:srgbClr val="000000"/>
        </a:accent4>
        <a:accent5>
          <a:srgbClr val="CAE2FF"/>
        </a:accent5>
        <a:accent6>
          <a:srgbClr val="E7CF2D"/>
        </a:accent6>
        <a:hlink>
          <a:srgbClr val="00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hite title page">
  <a:themeElements>
    <a:clrScheme name="White title page 8">
      <a:dk1>
        <a:srgbClr val="000000"/>
      </a:dk1>
      <a:lt1>
        <a:srgbClr val="B2B2B2"/>
      </a:lt1>
      <a:dk2>
        <a:srgbClr val="FFFFFF"/>
      </a:dk2>
      <a:lt2>
        <a:srgbClr val="000000"/>
      </a:lt2>
      <a:accent1>
        <a:srgbClr val="99CCFF"/>
      </a:accent1>
      <a:accent2>
        <a:srgbClr val="FFE433"/>
      </a:accent2>
      <a:accent3>
        <a:srgbClr val="D5D5D5"/>
      </a:accent3>
      <a:accent4>
        <a:srgbClr val="000000"/>
      </a:accent4>
      <a:accent5>
        <a:srgbClr val="CAE2FF"/>
      </a:accent5>
      <a:accent6>
        <a:srgbClr val="E7CF2D"/>
      </a:accent6>
      <a:hlink>
        <a:srgbClr val="000000"/>
      </a:hlink>
      <a:folHlink>
        <a:srgbClr val="CC0000"/>
      </a:folHlink>
    </a:clrScheme>
    <a:fontScheme name="White title pag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6800" tIns="46800" rIns="468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6800" tIns="46800" rIns="468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White title pag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title pag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8">
        <a:dk1>
          <a:srgbClr val="000000"/>
        </a:dk1>
        <a:lt1>
          <a:srgbClr val="B2B2B2"/>
        </a:lt1>
        <a:dk2>
          <a:srgbClr val="FFFFFF"/>
        </a:dk2>
        <a:lt2>
          <a:srgbClr val="000000"/>
        </a:lt2>
        <a:accent1>
          <a:srgbClr val="99CCFF"/>
        </a:accent1>
        <a:accent2>
          <a:srgbClr val="FFE433"/>
        </a:accent2>
        <a:accent3>
          <a:srgbClr val="D5D5D5"/>
        </a:accent3>
        <a:accent4>
          <a:srgbClr val="000000"/>
        </a:accent4>
        <a:accent5>
          <a:srgbClr val="CAE2FF"/>
        </a:accent5>
        <a:accent6>
          <a:srgbClr val="E7CF2D"/>
        </a:accent6>
        <a:hlink>
          <a:srgbClr val="00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a1">
  <a:themeElements>
    <a:clrScheme name="White title page 8">
      <a:dk1>
        <a:srgbClr val="000000"/>
      </a:dk1>
      <a:lt1>
        <a:srgbClr val="B2B2B2"/>
      </a:lt1>
      <a:dk2>
        <a:srgbClr val="FFFFFF"/>
      </a:dk2>
      <a:lt2>
        <a:srgbClr val="000000"/>
      </a:lt2>
      <a:accent1>
        <a:srgbClr val="99CCFF"/>
      </a:accent1>
      <a:accent2>
        <a:srgbClr val="FFE433"/>
      </a:accent2>
      <a:accent3>
        <a:srgbClr val="D5D5D5"/>
      </a:accent3>
      <a:accent4>
        <a:srgbClr val="000000"/>
      </a:accent4>
      <a:accent5>
        <a:srgbClr val="CAE2FF"/>
      </a:accent5>
      <a:accent6>
        <a:srgbClr val="E7CF2D"/>
      </a:accent6>
      <a:hlink>
        <a:srgbClr val="000000"/>
      </a:hlink>
      <a:folHlink>
        <a:srgbClr val="CC0000"/>
      </a:folHlink>
    </a:clrScheme>
    <a:fontScheme name="White title pag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6800" tIns="46800" rIns="468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6800" tIns="46800" rIns="468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White title pag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title pag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8">
        <a:dk1>
          <a:srgbClr val="000000"/>
        </a:dk1>
        <a:lt1>
          <a:srgbClr val="B2B2B2"/>
        </a:lt1>
        <a:dk2>
          <a:srgbClr val="FFFFFF"/>
        </a:dk2>
        <a:lt2>
          <a:srgbClr val="000000"/>
        </a:lt2>
        <a:accent1>
          <a:srgbClr val="99CCFF"/>
        </a:accent1>
        <a:accent2>
          <a:srgbClr val="FFE433"/>
        </a:accent2>
        <a:accent3>
          <a:srgbClr val="D5D5D5"/>
        </a:accent3>
        <a:accent4>
          <a:srgbClr val="000000"/>
        </a:accent4>
        <a:accent5>
          <a:srgbClr val="CAE2FF"/>
        </a:accent5>
        <a:accent6>
          <a:srgbClr val="E7CF2D"/>
        </a:accent6>
        <a:hlink>
          <a:srgbClr val="00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B2B2B2"/>
    </a:lt1>
    <a:dk2>
      <a:srgbClr val="FFFFFF"/>
    </a:dk2>
    <a:lt2>
      <a:srgbClr val="000000"/>
    </a:lt2>
    <a:accent1>
      <a:srgbClr val="99CCFF"/>
    </a:accent1>
    <a:accent2>
      <a:srgbClr val="FFCC33"/>
    </a:accent2>
    <a:accent3>
      <a:srgbClr val="D5D5D5"/>
    </a:accent3>
    <a:accent4>
      <a:srgbClr val="000000"/>
    </a:accent4>
    <a:accent5>
      <a:srgbClr val="CAE2FF"/>
    </a:accent5>
    <a:accent6>
      <a:srgbClr val="E7B92D"/>
    </a:accent6>
    <a:hlink>
      <a:srgbClr val="000000"/>
    </a:hlink>
    <a:folHlink>
      <a:srgbClr val="CC00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B2B2B2"/>
    </a:lt1>
    <a:dk2>
      <a:srgbClr val="FFFFFF"/>
    </a:dk2>
    <a:lt2>
      <a:srgbClr val="000000"/>
    </a:lt2>
    <a:accent1>
      <a:srgbClr val="99CCFF"/>
    </a:accent1>
    <a:accent2>
      <a:srgbClr val="FFCC33"/>
    </a:accent2>
    <a:accent3>
      <a:srgbClr val="D5D5D5"/>
    </a:accent3>
    <a:accent4>
      <a:srgbClr val="000000"/>
    </a:accent4>
    <a:accent5>
      <a:srgbClr val="CAE2FF"/>
    </a:accent5>
    <a:accent6>
      <a:srgbClr val="E7B92D"/>
    </a:accent6>
    <a:hlink>
      <a:srgbClr val="000000"/>
    </a:hlink>
    <a:folHlink>
      <a:srgbClr val="CC000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B2B2B2"/>
    </a:lt1>
    <a:dk2>
      <a:srgbClr val="FFFFFF"/>
    </a:dk2>
    <a:lt2>
      <a:srgbClr val="000000"/>
    </a:lt2>
    <a:accent1>
      <a:srgbClr val="99CCFF"/>
    </a:accent1>
    <a:accent2>
      <a:srgbClr val="FFCC33"/>
    </a:accent2>
    <a:accent3>
      <a:srgbClr val="D5D5D5"/>
    </a:accent3>
    <a:accent4>
      <a:srgbClr val="000000"/>
    </a:accent4>
    <a:accent5>
      <a:srgbClr val="CAE2FF"/>
    </a:accent5>
    <a:accent6>
      <a:srgbClr val="E7B92D"/>
    </a:accent6>
    <a:hlink>
      <a:srgbClr val="000000"/>
    </a:hlink>
    <a:folHlink>
      <a:srgbClr val="CC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12247</TotalTime>
  <Words>979</Words>
  <Application>Microsoft Office PowerPoint</Application>
  <PresentationFormat>On-screen Show (4:3)</PresentationFormat>
  <Paragraphs>166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Georgia</vt:lpstr>
      <vt:lpstr>Marlett</vt:lpstr>
      <vt:lpstr>Verdana</vt:lpstr>
      <vt:lpstr>Tema1</vt:lpstr>
      <vt:lpstr>White title page</vt:lpstr>
      <vt:lpstr>1_Tema1</vt:lpstr>
      <vt:lpstr>PowerPoint Presentation</vt:lpstr>
      <vt:lpstr>UVOD</vt:lpstr>
      <vt:lpstr>DOSADAŠNJI RAZVOJ TRŽIŠTA U CRNOJ GORI (IMPLEMENTACIJA PRVOG I DRUGOG ENERGETSKOG PAKETA)</vt:lpstr>
      <vt:lpstr>DOSADAŠNJI RAZVOJ TRŽIŠTA U CRNOJ GORI (IMPLEMENTACIJA PRVOG I DRUGOG ENERGETSKOG PAKETA)</vt:lpstr>
      <vt:lpstr>TREĆI ENERGETSKI PAKET - TRENUTNI RAZVOJ TRŽIŠTA U CRNOJ GORI</vt:lpstr>
      <vt:lpstr>TREĆI ENERGETSKI PAKET - TRENUTNI RAZVOJ TRŽIŠTA U CRNOJ GORI</vt:lpstr>
      <vt:lpstr>DIREKTIVA 2009/28/EC – PODSTICANJE PROIZVODNJE IZ OIE</vt:lpstr>
      <vt:lpstr>DIREKTIVA 2009/28/EC – PODSTICANJE PROIZVODNJE IZ OIE</vt:lpstr>
      <vt:lpstr>SPROVOĐENJE „BLAGIH MJERA“ – BUDUĆI IZAZOVI</vt:lpstr>
      <vt:lpstr>ENERGETSKI SUBJEKTI I EPCG NA OTVORENOM TRŽIŠTU</vt:lpstr>
      <vt:lpstr>ENERGETSKI SUBJEKTI I EPCG NA OTVORENOM TRŽIŠTU</vt:lpstr>
      <vt:lpstr>ENERGETSKI SUBJEKTI I EPCG NA OTVORENOM TRŽIŠTU</vt:lpstr>
      <vt:lpstr>HVALA NA PAŽNJI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Rajko Sebek</dc:creator>
  <cp:lastModifiedBy>Darko Krivokapic</cp:lastModifiedBy>
  <cp:revision>627</cp:revision>
  <cp:lastPrinted>2016-11-30T11:43:13Z</cp:lastPrinted>
  <dcterms:created xsi:type="dcterms:W3CDTF">2010-12-08T06:50:11Z</dcterms:created>
  <dcterms:modified xsi:type="dcterms:W3CDTF">2019-01-30T07:35:43Z</dcterms:modified>
</cp:coreProperties>
</file>