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  <p:sldMasterId id="2147483836" r:id="rId3"/>
    <p:sldMasterId id="2147483854" r:id="rId4"/>
  </p:sldMasterIdLst>
  <p:notesMasterIdLst>
    <p:notesMasterId r:id="rId18"/>
  </p:notesMasterIdLst>
  <p:sldIdLst>
    <p:sldId id="344" r:id="rId5"/>
    <p:sldId id="374" r:id="rId6"/>
    <p:sldId id="380" r:id="rId7"/>
    <p:sldId id="375" r:id="rId8"/>
    <p:sldId id="350" r:id="rId9"/>
    <p:sldId id="387" r:id="rId10"/>
    <p:sldId id="398" r:id="rId11"/>
    <p:sldId id="401" r:id="rId12"/>
    <p:sldId id="322" r:id="rId13"/>
    <p:sldId id="399" r:id="rId14"/>
    <p:sldId id="325" r:id="rId15"/>
    <p:sldId id="378" r:id="rId16"/>
    <p:sldId id="379" r:id="rId17"/>
  </p:sldIdLst>
  <p:sldSz cx="12192000" cy="6858000"/>
  <p:notesSz cx="7010400" cy="9296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8A392"/>
    <a:srgbClr val="FE8F86"/>
    <a:srgbClr val="FD4739"/>
    <a:srgbClr val="EC40A6"/>
    <a:srgbClr val="EE8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ros\Desktop\Nedeljni%20izvestaji\SEEPEX%20DATA%20UNTIL%2020.10.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PEX1\Users\Administrator\Desktop\SEEPEX%20Share\03_BERZICA\2016\Berzica%202016.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Sheet1!$A$11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Sheet1!$B$8:$WR$8</c:f>
              <c:strCache>
                <c:ptCount val="615"/>
                <c:pt idx="0">
                  <c:v>2016-02-18</c:v>
                </c:pt>
                <c:pt idx="1">
                  <c:v>2016-02-19</c:v>
                </c:pt>
                <c:pt idx="2">
                  <c:v>2016-02-20</c:v>
                </c:pt>
                <c:pt idx="3">
                  <c:v>2016-02-21</c:v>
                </c:pt>
                <c:pt idx="4">
                  <c:v>2016-02-22</c:v>
                </c:pt>
                <c:pt idx="5">
                  <c:v>2016-02-23</c:v>
                </c:pt>
                <c:pt idx="6">
                  <c:v>2016-02-24</c:v>
                </c:pt>
                <c:pt idx="7">
                  <c:v>2016-02-25</c:v>
                </c:pt>
                <c:pt idx="8">
                  <c:v>2016-02-26</c:v>
                </c:pt>
                <c:pt idx="9">
                  <c:v>2016-02-27</c:v>
                </c:pt>
                <c:pt idx="10">
                  <c:v>2016-02-28</c:v>
                </c:pt>
                <c:pt idx="11">
                  <c:v>2016-02-29</c:v>
                </c:pt>
                <c:pt idx="12">
                  <c:v>2016-03-01</c:v>
                </c:pt>
                <c:pt idx="13">
                  <c:v>2016-03-02</c:v>
                </c:pt>
                <c:pt idx="14">
                  <c:v>2016-03-03</c:v>
                </c:pt>
                <c:pt idx="15">
                  <c:v>2016-03-04</c:v>
                </c:pt>
                <c:pt idx="16">
                  <c:v>2016-03-05</c:v>
                </c:pt>
                <c:pt idx="17">
                  <c:v>2016-03-06</c:v>
                </c:pt>
                <c:pt idx="18">
                  <c:v>2016-03-07</c:v>
                </c:pt>
                <c:pt idx="19">
                  <c:v>2016-03-08</c:v>
                </c:pt>
                <c:pt idx="20">
                  <c:v>2016-03-09</c:v>
                </c:pt>
                <c:pt idx="21">
                  <c:v>2016-03-10</c:v>
                </c:pt>
                <c:pt idx="22">
                  <c:v>2016-03-11</c:v>
                </c:pt>
                <c:pt idx="23">
                  <c:v>2016-03-12</c:v>
                </c:pt>
                <c:pt idx="24">
                  <c:v>2016-03-13</c:v>
                </c:pt>
                <c:pt idx="25">
                  <c:v>2016-03-14</c:v>
                </c:pt>
                <c:pt idx="26">
                  <c:v>2016-03-15</c:v>
                </c:pt>
                <c:pt idx="27">
                  <c:v>2016-03-16</c:v>
                </c:pt>
                <c:pt idx="28">
                  <c:v>2016-03-17</c:v>
                </c:pt>
                <c:pt idx="29">
                  <c:v>2016-03-18</c:v>
                </c:pt>
                <c:pt idx="30">
                  <c:v>2016-03-19</c:v>
                </c:pt>
                <c:pt idx="31">
                  <c:v>2016-03-20</c:v>
                </c:pt>
                <c:pt idx="32">
                  <c:v>2016-03-21</c:v>
                </c:pt>
                <c:pt idx="33">
                  <c:v>2016-03-22</c:v>
                </c:pt>
                <c:pt idx="34">
                  <c:v>2016-03-23</c:v>
                </c:pt>
                <c:pt idx="35">
                  <c:v>2016-03-24</c:v>
                </c:pt>
                <c:pt idx="36">
                  <c:v>2016-03-25</c:v>
                </c:pt>
                <c:pt idx="37">
                  <c:v>2016-03-26</c:v>
                </c:pt>
                <c:pt idx="38">
                  <c:v>2016-03-27</c:v>
                </c:pt>
                <c:pt idx="39">
                  <c:v>2016-03-28</c:v>
                </c:pt>
                <c:pt idx="40">
                  <c:v>2016-03-29</c:v>
                </c:pt>
                <c:pt idx="41">
                  <c:v>2016-03-30</c:v>
                </c:pt>
                <c:pt idx="42">
                  <c:v>2016-03-31</c:v>
                </c:pt>
                <c:pt idx="43">
                  <c:v>2016-04-01</c:v>
                </c:pt>
                <c:pt idx="44">
                  <c:v>2016-04-02</c:v>
                </c:pt>
                <c:pt idx="45">
                  <c:v>2016-04-03</c:v>
                </c:pt>
                <c:pt idx="46">
                  <c:v>2016-04-04</c:v>
                </c:pt>
                <c:pt idx="47">
                  <c:v>2016-04-05</c:v>
                </c:pt>
                <c:pt idx="48">
                  <c:v>2016-04-06</c:v>
                </c:pt>
                <c:pt idx="49">
                  <c:v>2016-04-07</c:v>
                </c:pt>
                <c:pt idx="50">
                  <c:v>2016-04-08</c:v>
                </c:pt>
                <c:pt idx="51">
                  <c:v>2016-04-09</c:v>
                </c:pt>
                <c:pt idx="52">
                  <c:v>2016-04-10</c:v>
                </c:pt>
                <c:pt idx="53">
                  <c:v>2016-04-11</c:v>
                </c:pt>
                <c:pt idx="54">
                  <c:v>2016-04-12</c:v>
                </c:pt>
                <c:pt idx="55">
                  <c:v>2016-04-13</c:v>
                </c:pt>
                <c:pt idx="56">
                  <c:v>2016-04-14</c:v>
                </c:pt>
                <c:pt idx="57">
                  <c:v>2016-04-15</c:v>
                </c:pt>
                <c:pt idx="58">
                  <c:v>2016-04-16</c:v>
                </c:pt>
                <c:pt idx="59">
                  <c:v>2016-04-17</c:v>
                </c:pt>
                <c:pt idx="60">
                  <c:v>2016-04-18</c:v>
                </c:pt>
                <c:pt idx="61">
                  <c:v>2016-04-19</c:v>
                </c:pt>
                <c:pt idx="62">
                  <c:v>2016-04-20</c:v>
                </c:pt>
                <c:pt idx="63">
                  <c:v>2016-04-21</c:v>
                </c:pt>
                <c:pt idx="64">
                  <c:v>2016-04-22</c:v>
                </c:pt>
                <c:pt idx="65">
                  <c:v>2016-04-23</c:v>
                </c:pt>
                <c:pt idx="66">
                  <c:v>2016-04-24</c:v>
                </c:pt>
                <c:pt idx="67">
                  <c:v>2016-04-25</c:v>
                </c:pt>
                <c:pt idx="68">
                  <c:v>2016-04-26</c:v>
                </c:pt>
                <c:pt idx="69">
                  <c:v>2016-04-27</c:v>
                </c:pt>
                <c:pt idx="70">
                  <c:v>2016-04-28</c:v>
                </c:pt>
                <c:pt idx="71">
                  <c:v>2016-04-29</c:v>
                </c:pt>
                <c:pt idx="72">
                  <c:v>2016-04-30</c:v>
                </c:pt>
                <c:pt idx="73">
                  <c:v>2016-05-01</c:v>
                </c:pt>
                <c:pt idx="74">
                  <c:v>2016-05-02</c:v>
                </c:pt>
                <c:pt idx="75">
                  <c:v>2016-05-03</c:v>
                </c:pt>
                <c:pt idx="76">
                  <c:v>2016-05-04</c:v>
                </c:pt>
                <c:pt idx="77">
                  <c:v>2016-05-05</c:v>
                </c:pt>
                <c:pt idx="78">
                  <c:v>2016-05-06</c:v>
                </c:pt>
                <c:pt idx="79">
                  <c:v>2016-05-07</c:v>
                </c:pt>
                <c:pt idx="80">
                  <c:v>2016-05-08</c:v>
                </c:pt>
                <c:pt idx="81">
                  <c:v>2016-05-09</c:v>
                </c:pt>
                <c:pt idx="82">
                  <c:v>2016-05-10</c:v>
                </c:pt>
                <c:pt idx="83">
                  <c:v>2016-05-11</c:v>
                </c:pt>
                <c:pt idx="84">
                  <c:v>2016-05-12</c:v>
                </c:pt>
                <c:pt idx="85">
                  <c:v>2016-05-13</c:v>
                </c:pt>
                <c:pt idx="86">
                  <c:v>2016-05-14</c:v>
                </c:pt>
                <c:pt idx="87">
                  <c:v>2016-05-15</c:v>
                </c:pt>
                <c:pt idx="88">
                  <c:v>2016-05-16</c:v>
                </c:pt>
                <c:pt idx="89">
                  <c:v>2016-05-17</c:v>
                </c:pt>
                <c:pt idx="90">
                  <c:v>2016-05-18</c:v>
                </c:pt>
                <c:pt idx="91">
                  <c:v>2016-05-19</c:v>
                </c:pt>
                <c:pt idx="92">
                  <c:v>2016-05-20</c:v>
                </c:pt>
                <c:pt idx="93">
                  <c:v>2016-05-21</c:v>
                </c:pt>
                <c:pt idx="94">
                  <c:v>2016-05-22</c:v>
                </c:pt>
                <c:pt idx="95">
                  <c:v>2016-05-23</c:v>
                </c:pt>
                <c:pt idx="96">
                  <c:v>2016-05-24</c:v>
                </c:pt>
                <c:pt idx="97">
                  <c:v>2016-05-25</c:v>
                </c:pt>
                <c:pt idx="98">
                  <c:v>2016-05-26</c:v>
                </c:pt>
                <c:pt idx="99">
                  <c:v>2016-05-27</c:v>
                </c:pt>
                <c:pt idx="100">
                  <c:v>2016-05-28</c:v>
                </c:pt>
                <c:pt idx="101">
                  <c:v>2016-05-29</c:v>
                </c:pt>
                <c:pt idx="102">
                  <c:v>2016-05-30</c:v>
                </c:pt>
                <c:pt idx="103">
                  <c:v>2016-05-31</c:v>
                </c:pt>
                <c:pt idx="104">
                  <c:v>2016-06-01</c:v>
                </c:pt>
                <c:pt idx="105">
                  <c:v>2016-06-02</c:v>
                </c:pt>
                <c:pt idx="106">
                  <c:v>2016-06-03</c:v>
                </c:pt>
                <c:pt idx="107">
                  <c:v>2016-06-04</c:v>
                </c:pt>
                <c:pt idx="108">
                  <c:v>2016-06-05</c:v>
                </c:pt>
                <c:pt idx="109">
                  <c:v>2016-06-06</c:v>
                </c:pt>
                <c:pt idx="110">
                  <c:v>2016-06-07</c:v>
                </c:pt>
                <c:pt idx="111">
                  <c:v>2016-06-08</c:v>
                </c:pt>
                <c:pt idx="112">
                  <c:v>2016-06-09</c:v>
                </c:pt>
                <c:pt idx="113">
                  <c:v>2016-06-10</c:v>
                </c:pt>
                <c:pt idx="114">
                  <c:v>2016-06-11</c:v>
                </c:pt>
                <c:pt idx="115">
                  <c:v>2016-06-12</c:v>
                </c:pt>
                <c:pt idx="116">
                  <c:v>2016-06-13</c:v>
                </c:pt>
                <c:pt idx="117">
                  <c:v>2016-06-14</c:v>
                </c:pt>
                <c:pt idx="118">
                  <c:v>2016-06-15</c:v>
                </c:pt>
                <c:pt idx="119">
                  <c:v>2016-06-16</c:v>
                </c:pt>
                <c:pt idx="120">
                  <c:v>2016-06-17</c:v>
                </c:pt>
                <c:pt idx="121">
                  <c:v>2016-06-18</c:v>
                </c:pt>
                <c:pt idx="122">
                  <c:v>2016-06-19</c:v>
                </c:pt>
                <c:pt idx="123">
                  <c:v>2016-06-20</c:v>
                </c:pt>
                <c:pt idx="124">
                  <c:v>2016-06-21</c:v>
                </c:pt>
                <c:pt idx="125">
                  <c:v>2016-06-22</c:v>
                </c:pt>
                <c:pt idx="126">
                  <c:v>2016-06-23</c:v>
                </c:pt>
                <c:pt idx="127">
                  <c:v>2016-06-24</c:v>
                </c:pt>
                <c:pt idx="128">
                  <c:v>2016-06-25</c:v>
                </c:pt>
                <c:pt idx="129">
                  <c:v>2016-06-26</c:v>
                </c:pt>
                <c:pt idx="130">
                  <c:v>2016-06-27</c:v>
                </c:pt>
                <c:pt idx="131">
                  <c:v>2016-06-28</c:v>
                </c:pt>
                <c:pt idx="132">
                  <c:v>2016-06-29</c:v>
                </c:pt>
                <c:pt idx="133">
                  <c:v>2016-06-30</c:v>
                </c:pt>
                <c:pt idx="134">
                  <c:v>2016-07-01</c:v>
                </c:pt>
                <c:pt idx="135">
                  <c:v>2016-07-02</c:v>
                </c:pt>
                <c:pt idx="136">
                  <c:v>2016-07-03</c:v>
                </c:pt>
                <c:pt idx="137">
                  <c:v>2016-07-04</c:v>
                </c:pt>
                <c:pt idx="138">
                  <c:v>2016-07-05</c:v>
                </c:pt>
                <c:pt idx="139">
                  <c:v>2016-07-06</c:v>
                </c:pt>
                <c:pt idx="140">
                  <c:v>2016-07-07</c:v>
                </c:pt>
                <c:pt idx="141">
                  <c:v>2016-07-08</c:v>
                </c:pt>
                <c:pt idx="142">
                  <c:v>2016-07-09</c:v>
                </c:pt>
                <c:pt idx="143">
                  <c:v>2016-07-10</c:v>
                </c:pt>
                <c:pt idx="144">
                  <c:v>2016-07-11</c:v>
                </c:pt>
                <c:pt idx="145">
                  <c:v>2016-07-12</c:v>
                </c:pt>
                <c:pt idx="146">
                  <c:v>2016-07-13</c:v>
                </c:pt>
                <c:pt idx="147">
                  <c:v>2016-07-14</c:v>
                </c:pt>
                <c:pt idx="148">
                  <c:v>2016-07-15</c:v>
                </c:pt>
                <c:pt idx="149">
                  <c:v>2016-07-16</c:v>
                </c:pt>
                <c:pt idx="150">
                  <c:v>2016-07-17</c:v>
                </c:pt>
                <c:pt idx="151">
                  <c:v>2016-07-18</c:v>
                </c:pt>
                <c:pt idx="152">
                  <c:v>2016-07-19</c:v>
                </c:pt>
                <c:pt idx="153">
                  <c:v>2016-07-20</c:v>
                </c:pt>
                <c:pt idx="154">
                  <c:v>2016-07-21</c:v>
                </c:pt>
                <c:pt idx="155">
                  <c:v>2016-07-22</c:v>
                </c:pt>
                <c:pt idx="156">
                  <c:v>2016-07-23</c:v>
                </c:pt>
                <c:pt idx="157">
                  <c:v>2016-07-24</c:v>
                </c:pt>
                <c:pt idx="158">
                  <c:v>2016-07-25</c:v>
                </c:pt>
                <c:pt idx="159">
                  <c:v>2016-07-26</c:v>
                </c:pt>
                <c:pt idx="160">
                  <c:v>2016-07-27</c:v>
                </c:pt>
                <c:pt idx="161">
                  <c:v>2016-07-28</c:v>
                </c:pt>
                <c:pt idx="162">
                  <c:v>2016-07-29</c:v>
                </c:pt>
                <c:pt idx="163">
                  <c:v>2016-07-30</c:v>
                </c:pt>
                <c:pt idx="164">
                  <c:v>2016-07-31</c:v>
                </c:pt>
                <c:pt idx="165">
                  <c:v>2016-08-01</c:v>
                </c:pt>
                <c:pt idx="166">
                  <c:v>2016-08-02</c:v>
                </c:pt>
                <c:pt idx="167">
                  <c:v>2016-08-03</c:v>
                </c:pt>
                <c:pt idx="168">
                  <c:v>2016-08-04</c:v>
                </c:pt>
                <c:pt idx="169">
                  <c:v>2016-08-05</c:v>
                </c:pt>
                <c:pt idx="170">
                  <c:v>2016-08-06</c:v>
                </c:pt>
                <c:pt idx="171">
                  <c:v>2016-08-07</c:v>
                </c:pt>
                <c:pt idx="172">
                  <c:v>2016-08-08</c:v>
                </c:pt>
                <c:pt idx="173">
                  <c:v>2016-08-09</c:v>
                </c:pt>
                <c:pt idx="174">
                  <c:v>2016-08-10</c:v>
                </c:pt>
                <c:pt idx="175">
                  <c:v>2016-08-11</c:v>
                </c:pt>
                <c:pt idx="176">
                  <c:v>2016-08-12</c:v>
                </c:pt>
                <c:pt idx="177">
                  <c:v>2016-08-13</c:v>
                </c:pt>
                <c:pt idx="178">
                  <c:v>2016-08-14</c:v>
                </c:pt>
                <c:pt idx="179">
                  <c:v>2016-08-15</c:v>
                </c:pt>
                <c:pt idx="180">
                  <c:v>2016-08-16</c:v>
                </c:pt>
                <c:pt idx="181">
                  <c:v>2016-08-17</c:v>
                </c:pt>
                <c:pt idx="182">
                  <c:v>2016-08-18</c:v>
                </c:pt>
                <c:pt idx="183">
                  <c:v>2016-08-19</c:v>
                </c:pt>
                <c:pt idx="184">
                  <c:v>2016-08-20</c:v>
                </c:pt>
                <c:pt idx="185">
                  <c:v>2016-08-21</c:v>
                </c:pt>
                <c:pt idx="186">
                  <c:v>2016-08-22</c:v>
                </c:pt>
                <c:pt idx="187">
                  <c:v>2016-08-23</c:v>
                </c:pt>
                <c:pt idx="188">
                  <c:v>2016-08-24</c:v>
                </c:pt>
                <c:pt idx="189">
                  <c:v>2016-08-25</c:v>
                </c:pt>
                <c:pt idx="190">
                  <c:v>2016-08-26</c:v>
                </c:pt>
                <c:pt idx="191">
                  <c:v>2016-08-27</c:v>
                </c:pt>
                <c:pt idx="192">
                  <c:v>2016-08-28</c:v>
                </c:pt>
                <c:pt idx="193">
                  <c:v>2016-08-29</c:v>
                </c:pt>
                <c:pt idx="194">
                  <c:v>2016-08-30</c:v>
                </c:pt>
                <c:pt idx="195">
                  <c:v>2016-08-31</c:v>
                </c:pt>
                <c:pt idx="196">
                  <c:v>2016-09-01</c:v>
                </c:pt>
                <c:pt idx="197">
                  <c:v>2016-09-02</c:v>
                </c:pt>
                <c:pt idx="198">
                  <c:v>2016-09-03</c:v>
                </c:pt>
                <c:pt idx="199">
                  <c:v>2016-09-04</c:v>
                </c:pt>
                <c:pt idx="200">
                  <c:v>2016-09-05</c:v>
                </c:pt>
                <c:pt idx="201">
                  <c:v>2016-09-06</c:v>
                </c:pt>
                <c:pt idx="202">
                  <c:v>2016-09-07</c:v>
                </c:pt>
                <c:pt idx="203">
                  <c:v>2016-09-08</c:v>
                </c:pt>
                <c:pt idx="204">
                  <c:v>2016-09-09</c:v>
                </c:pt>
                <c:pt idx="205">
                  <c:v>2016-09-10</c:v>
                </c:pt>
                <c:pt idx="206">
                  <c:v>2016-09-11</c:v>
                </c:pt>
                <c:pt idx="207">
                  <c:v>2016-09-12</c:v>
                </c:pt>
                <c:pt idx="208">
                  <c:v>2016-09-13</c:v>
                </c:pt>
                <c:pt idx="209">
                  <c:v>2016-09-14</c:v>
                </c:pt>
                <c:pt idx="210">
                  <c:v>2016-09-15</c:v>
                </c:pt>
                <c:pt idx="211">
                  <c:v>2016-09-16</c:v>
                </c:pt>
                <c:pt idx="212">
                  <c:v>2016-09-17</c:v>
                </c:pt>
                <c:pt idx="213">
                  <c:v>2016-09-18</c:v>
                </c:pt>
                <c:pt idx="214">
                  <c:v>2016-09-19</c:v>
                </c:pt>
                <c:pt idx="215">
                  <c:v>2016-09-20</c:v>
                </c:pt>
                <c:pt idx="216">
                  <c:v>2016-09-21</c:v>
                </c:pt>
                <c:pt idx="217">
                  <c:v>2016-09-22</c:v>
                </c:pt>
                <c:pt idx="218">
                  <c:v>2016-09-23</c:v>
                </c:pt>
                <c:pt idx="219">
                  <c:v>2016-09-24</c:v>
                </c:pt>
                <c:pt idx="220">
                  <c:v>2016-09-25</c:v>
                </c:pt>
                <c:pt idx="221">
                  <c:v>2016-09-26</c:v>
                </c:pt>
                <c:pt idx="222">
                  <c:v>2016-09-27</c:v>
                </c:pt>
                <c:pt idx="223">
                  <c:v>2016-09-28</c:v>
                </c:pt>
                <c:pt idx="224">
                  <c:v>2016-09-29</c:v>
                </c:pt>
                <c:pt idx="225">
                  <c:v>2016-09-30</c:v>
                </c:pt>
                <c:pt idx="226">
                  <c:v>2016-10-01</c:v>
                </c:pt>
                <c:pt idx="227">
                  <c:v>2016-10-02</c:v>
                </c:pt>
                <c:pt idx="228">
                  <c:v>2016-10-03</c:v>
                </c:pt>
                <c:pt idx="229">
                  <c:v>2016-10-04</c:v>
                </c:pt>
                <c:pt idx="230">
                  <c:v>2016-10-05</c:v>
                </c:pt>
                <c:pt idx="231">
                  <c:v>2016-10-06</c:v>
                </c:pt>
                <c:pt idx="232">
                  <c:v>2016-10-07</c:v>
                </c:pt>
                <c:pt idx="233">
                  <c:v>2016-10-08</c:v>
                </c:pt>
                <c:pt idx="234">
                  <c:v>2016-10-09</c:v>
                </c:pt>
                <c:pt idx="235">
                  <c:v>2016-10-10</c:v>
                </c:pt>
                <c:pt idx="236">
                  <c:v>2016-10-11</c:v>
                </c:pt>
                <c:pt idx="237">
                  <c:v>2016-10-12</c:v>
                </c:pt>
                <c:pt idx="238">
                  <c:v>2016-10-13</c:v>
                </c:pt>
                <c:pt idx="239">
                  <c:v>2016-10-14</c:v>
                </c:pt>
                <c:pt idx="240">
                  <c:v>2016-10-15</c:v>
                </c:pt>
                <c:pt idx="241">
                  <c:v>2016-10-16</c:v>
                </c:pt>
                <c:pt idx="242">
                  <c:v>2016-10-17</c:v>
                </c:pt>
                <c:pt idx="243">
                  <c:v>2016-10-18</c:v>
                </c:pt>
                <c:pt idx="244">
                  <c:v>2016-10-19</c:v>
                </c:pt>
                <c:pt idx="245">
                  <c:v>2016-10-20</c:v>
                </c:pt>
                <c:pt idx="246">
                  <c:v>2016-10-21</c:v>
                </c:pt>
                <c:pt idx="247">
                  <c:v>2016-10-22</c:v>
                </c:pt>
                <c:pt idx="248">
                  <c:v>2016-10-23</c:v>
                </c:pt>
                <c:pt idx="249">
                  <c:v>2016-10-24</c:v>
                </c:pt>
                <c:pt idx="250">
                  <c:v>2016-10-25</c:v>
                </c:pt>
                <c:pt idx="251">
                  <c:v>2016-10-26</c:v>
                </c:pt>
                <c:pt idx="252">
                  <c:v>2016-10-27</c:v>
                </c:pt>
                <c:pt idx="253">
                  <c:v>2016-10-28</c:v>
                </c:pt>
                <c:pt idx="254">
                  <c:v>2016-10-29</c:v>
                </c:pt>
                <c:pt idx="255">
                  <c:v>2016-10-30</c:v>
                </c:pt>
                <c:pt idx="256">
                  <c:v>2016-10-31</c:v>
                </c:pt>
                <c:pt idx="257">
                  <c:v>2016-11-01</c:v>
                </c:pt>
                <c:pt idx="258">
                  <c:v>2016-11-02</c:v>
                </c:pt>
                <c:pt idx="259">
                  <c:v>2016-11-03</c:v>
                </c:pt>
                <c:pt idx="260">
                  <c:v>2016-11-04</c:v>
                </c:pt>
                <c:pt idx="261">
                  <c:v>2016-11-05</c:v>
                </c:pt>
                <c:pt idx="262">
                  <c:v>2016-11-06</c:v>
                </c:pt>
                <c:pt idx="263">
                  <c:v>2016-11-07</c:v>
                </c:pt>
                <c:pt idx="264">
                  <c:v>2016-11-08</c:v>
                </c:pt>
                <c:pt idx="265">
                  <c:v>2016-11-09</c:v>
                </c:pt>
                <c:pt idx="266">
                  <c:v>2016-11-10</c:v>
                </c:pt>
                <c:pt idx="267">
                  <c:v>2016-11-11</c:v>
                </c:pt>
                <c:pt idx="268">
                  <c:v>2016-11-12</c:v>
                </c:pt>
                <c:pt idx="269">
                  <c:v>2016-11-13</c:v>
                </c:pt>
                <c:pt idx="270">
                  <c:v>2016-11-14</c:v>
                </c:pt>
                <c:pt idx="271">
                  <c:v>2016-11-15</c:v>
                </c:pt>
                <c:pt idx="272">
                  <c:v>2016-11-16</c:v>
                </c:pt>
                <c:pt idx="273">
                  <c:v>2016-11-17</c:v>
                </c:pt>
                <c:pt idx="274">
                  <c:v>2016-11-18</c:v>
                </c:pt>
                <c:pt idx="275">
                  <c:v>2016-11-19</c:v>
                </c:pt>
                <c:pt idx="276">
                  <c:v>2016-11-20</c:v>
                </c:pt>
                <c:pt idx="277">
                  <c:v>2016-11-21</c:v>
                </c:pt>
                <c:pt idx="278">
                  <c:v>2016-11-22</c:v>
                </c:pt>
                <c:pt idx="279">
                  <c:v>2016-11-23</c:v>
                </c:pt>
                <c:pt idx="280">
                  <c:v>2016-11-24</c:v>
                </c:pt>
                <c:pt idx="281">
                  <c:v>2016-11-25</c:v>
                </c:pt>
                <c:pt idx="282">
                  <c:v>2016-11-26</c:v>
                </c:pt>
                <c:pt idx="283">
                  <c:v>2016-11-27</c:v>
                </c:pt>
                <c:pt idx="284">
                  <c:v>2016-11-28</c:v>
                </c:pt>
                <c:pt idx="285">
                  <c:v>2016-11-29</c:v>
                </c:pt>
                <c:pt idx="286">
                  <c:v>2016-11-30</c:v>
                </c:pt>
                <c:pt idx="287">
                  <c:v>2016-12-01</c:v>
                </c:pt>
                <c:pt idx="288">
                  <c:v>2016-12-02</c:v>
                </c:pt>
                <c:pt idx="289">
                  <c:v>2016-12-03</c:v>
                </c:pt>
                <c:pt idx="290">
                  <c:v>2016-12-04</c:v>
                </c:pt>
                <c:pt idx="291">
                  <c:v>2016-12-05</c:v>
                </c:pt>
                <c:pt idx="292">
                  <c:v>2016-12-06</c:v>
                </c:pt>
                <c:pt idx="293">
                  <c:v>2016-12-07</c:v>
                </c:pt>
                <c:pt idx="294">
                  <c:v>2016-12-08</c:v>
                </c:pt>
                <c:pt idx="295">
                  <c:v>2016-12-09</c:v>
                </c:pt>
                <c:pt idx="296">
                  <c:v>2016-12-10</c:v>
                </c:pt>
                <c:pt idx="297">
                  <c:v>2016-12-11</c:v>
                </c:pt>
                <c:pt idx="298">
                  <c:v>2016-12-12</c:v>
                </c:pt>
                <c:pt idx="299">
                  <c:v>2016-12-13</c:v>
                </c:pt>
                <c:pt idx="300">
                  <c:v>2016-12-14</c:v>
                </c:pt>
                <c:pt idx="301">
                  <c:v>2016-12-15</c:v>
                </c:pt>
                <c:pt idx="302">
                  <c:v>2016-12-16</c:v>
                </c:pt>
                <c:pt idx="303">
                  <c:v>2016-12-17</c:v>
                </c:pt>
                <c:pt idx="304">
                  <c:v>2016-12-18</c:v>
                </c:pt>
                <c:pt idx="305">
                  <c:v>2016-12-19</c:v>
                </c:pt>
                <c:pt idx="306">
                  <c:v>2016-12-20</c:v>
                </c:pt>
                <c:pt idx="307">
                  <c:v>2016-12-21</c:v>
                </c:pt>
                <c:pt idx="308">
                  <c:v>2016-12-22</c:v>
                </c:pt>
                <c:pt idx="309">
                  <c:v>2016-12-23</c:v>
                </c:pt>
                <c:pt idx="310">
                  <c:v>2016-12-24</c:v>
                </c:pt>
                <c:pt idx="311">
                  <c:v>2016-12-25</c:v>
                </c:pt>
                <c:pt idx="312">
                  <c:v>2016-12-26</c:v>
                </c:pt>
                <c:pt idx="313">
                  <c:v>2016-12-27</c:v>
                </c:pt>
                <c:pt idx="314">
                  <c:v>2016-12-28</c:v>
                </c:pt>
                <c:pt idx="315">
                  <c:v>2016-12-29</c:v>
                </c:pt>
                <c:pt idx="316">
                  <c:v>2016-12-30</c:v>
                </c:pt>
                <c:pt idx="317">
                  <c:v>2016-12-31</c:v>
                </c:pt>
                <c:pt idx="318">
                  <c:v>2017-01-01</c:v>
                </c:pt>
                <c:pt idx="319">
                  <c:v>2017-01-03</c:v>
                </c:pt>
                <c:pt idx="320">
                  <c:v>2017-01-04</c:v>
                </c:pt>
                <c:pt idx="321">
                  <c:v>2017-01-05</c:v>
                </c:pt>
                <c:pt idx="322">
                  <c:v>2017-01-06</c:v>
                </c:pt>
                <c:pt idx="323">
                  <c:v>2017-01-07</c:v>
                </c:pt>
                <c:pt idx="324">
                  <c:v>2017-01-08</c:v>
                </c:pt>
                <c:pt idx="325">
                  <c:v>2017-01-09</c:v>
                </c:pt>
                <c:pt idx="326">
                  <c:v>2017-01-10</c:v>
                </c:pt>
                <c:pt idx="327">
                  <c:v>2017-01-11</c:v>
                </c:pt>
                <c:pt idx="328">
                  <c:v>2017-01-12</c:v>
                </c:pt>
                <c:pt idx="329">
                  <c:v>2017-01-13</c:v>
                </c:pt>
                <c:pt idx="330">
                  <c:v>2017-01-14</c:v>
                </c:pt>
                <c:pt idx="331">
                  <c:v>2017-01-15</c:v>
                </c:pt>
                <c:pt idx="332">
                  <c:v>2017-01-16</c:v>
                </c:pt>
                <c:pt idx="333">
                  <c:v>2017-01-17</c:v>
                </c:pt>
                <c:pt idx="334">
                  <c:v>2017-01-18</c:v>
                </c:pt>
                <c:pt idx="335">
                  <c:v>2017-01-19</c:v>
                </c:pt>
                <c:pt idx="336">
                  <c:v>2017-01-20</c:v>
                </c:pt>
                <c:pt idx="337">
                  <c:v>2017-01-21</c:v>
                </c:pt>
                <c:pt idx="338">
                  <c:v>2017-01-22</c:v>
                </c:pt>
                <c:pt idx="339">
                  <c:v>2017-01-23</c:v>
                </c:pt>
                <c:pt idx="340">
                  <c:v>2017-01-24</c:v>
                </c:pt>
                <c:pt idx="341">
                  <c:v>2017-01-25</c:v>
                </c:pt>
                <c:pt idx="342">
                  <c:v>2017-01-26</c:v>
                </c:pt>
                <c:pt idx="343">
                  <c:v>2017-01-27</c:v>
                </c:pt>
                <c:pt idx="344">
                  <c:v>2017-01-28</c:v>
                </c:pt>
                <c:pt idx="345">
                  <c:v>2017-01-29</c:v>
                </c:pt>
                <c:pt idx="346">
                  <c:v>2017-01-30</c:v>
                </c:pt>
                <c:pt idx="347">
                  <c:v>2017-01-31</c:v>
                </c:pt>
                <c:pt idx="348">
                  <c:v>2017-02-01</c:v>
                </c:pt>
                <c:pt idx="349">
                  <c:v>2017-02-02</c:v>
                </c:pt>
                <c:pt idx="350">
                  <c:v>2017-02-03</c:v>
                </c:pt>
                <c:pt idx="351">
                  <c:v>2017-02-04</c:v>
                </c:pt>
                <c:pt idx="352">
                  <c:v>2017-02-05</c:v>
                </c:pt>
                <c:pt idx="353">
                  <c:v>2017-02-06</c:v>
                </c:pt>
                <c:pt idx="354">
                  <c:v>2017-02-07</c:v>
                </c:pt>
                <c:pt idx="355">
                  <c:v>2017-02-08</c:v>
                </c:pt>
                <c:pt idx="356">
                  <c:v>2017-02-09</c:v>
                </c:pt>
                <c:pt idx="357">
                  <c:v>2017-02-10</c:v>
                </c:pt>
                <c:pt idx="358">
                  <c:v>2017-02-11</c:v>
                </c:pt>
                <c:pt idx="359">
                  <c:v>2017-02-12</c:v>
                </c:pt>
                <c:pt idx="360">
                  <c:v>2017-02-13</c:v>
                </c:pt>
                <c:pt idx="361">
                  <c:v>2017-02-14</c:v>
                </c:pt>
                <c:pt idx="362">
                  <c:v>2017-02-15</c:v>
                </c:pt>
                <c:pt idx="363">
                  <c:v>2017-02-16</c:v>
                </c:pt>
                <c:pt idx="364">
                  <c:v>2017-02-17</c:v>
                </c:pt>
                <c:pt idx="365">
                  <c:v>2017-02-18</c:v>
                </c:pt>
                <c:pt idx="366">
                  <c:v>2017-02-19</c:v>
                </c:pt>
                <c:pt idx="367">
                  <c:v>2017-02-20</c:v>
                </c:pt>
                <c:pt idx="368">
                  <c:v>2017-02-21</c:v>
                </c:pt>
                <c:pt idx="369">
                  <c:v>2017-02-22</c:v>
                </c:pt>
                <c:pt idx="370">
                  <c:v>2017-02-23</c:v>
                </c:pt>
                <c:pt idx="371">
                  <c:v>2017-02-24</c:v>
                </c:pt>
                <c:pt idx="372">
                  <c:v>2017-02-25</c:v>
                </c:pt>
                <c:pt idx="373">
                  <c:v>2017-02-26</c:v>
                </c:pt>
                <c:pt idx="374">
                  <c:v>2017-02-27</c:v>
                </c:pt>
                <c:pt idx="375">
                  <c:v>2017-02-28</c:v>
                </c:pt>
                <c:pt idx="376">
                  <c:v>2017-03-01</c:v>
                </c:pt>
                <c:pt idx="377">
                  <c:v>2017-03-02</c:v>
                </c:pt>
                <c:pt idx="378">
                  <c:v>2017-03-03</c:v>
                </c:pt>
                <c:pt idx="379">
                  <c:v>2017-03-04</c:v>
                </c:pt>
                <c:pt idx="380">
                  <c:v>2017-03-05</c:v>
                </c:pt>
                <c:pt idx="381">
                  <c:v>2017-03-06</c:v>
                </c:pt>
                <c:pt idx="382">
                  <c:v>2017-03-07</c:v>
                </c:pt>
                <c:pt idx="383">
                  <c:v>2017-03-08</c:v>
                </c:pt>
                <c:pt idx="384">
                  <c:v>2017-03-09</c:v>
                </c:pt>
                <c:pt idx="385">
                  <c:v>2017-03-10</c:v>
                </c:pt>
                <c:pt idx="386">
                  <c:v>2017-03-11</c:v>
                </c:pt>
                <c:pt idx="387">
                  <c:v>2017-03-12</c:v>
                </c:pt>
                <c:pt idx="388">
                  <c:v>2017-03-13</c:v>
                </c:pt>
                <c:pt idx="389">
                  <c:v>2017-03-14</c:v>
                </c:pt>
                <c:pt idx="390">
                  <c:v>2017-03-15</c:v>
                </c:pt>
                <c:pt idx="391">
                  <c:v>2017-03-16</c:v>
                </c:pt>
                <c:pt idx="392">
                  <c:v>2017-03-17</c:v>
                </c:pt>
                <c:pt idx="393">
                  <c:v>2017-03-18</c:v>
                </c:pt>
                <c:pt idx="394">
                  <c:v>2017-03-19</c:v>
                </c:pt>
                <c:pt idx="395">
                  <c:v>2017-03-20</c:v>
                </c:pt>
                <c:pt idx="396">
                  <c:v>2017-03-21</c:v>
                </c:pt>
                <c:pt idx="397">
                  <c:v>2017-03-22</c:v>
                </c:pt>
                <c:pt idx="398">
                  <c:v>2017-03-23</c:v>
                </c:pt>
                <c:pt idx="399">
                  <c:v>2017-03-24</c:v>
                </c:pt>
                <c:pt idx="400">
                  <c:v>2017-03-25</c:v>
                </c:pt>
                <c:pt idx="401">
                  <c:v>2017-03-26</c:v>
                </c:pt>
                <c:pt idx="402">
                  <c:v>2017-03-27</c:v>
                </c:pt>
                <c:pt idx="403">
                  <c:v>2017-03-28</c:v>
                </c:pt>
                <c:pt idx="404">
                  <c:v>2017-03-29</c:v>
                </c:pt>
                <c:pt idx="405">
                  <c:v>2017-03-30</c:v>
                </c:pt>
                <c:pt idx="406">
                  <c:v>2017-03-31</c:v>
                </c:pt>
                <c:pt idx="407">
                  <c:v>2017-04-01</c:v>
                </c:pt>
                <c:pt idx="408">
                  <c:v>2017-04-02</c:v>
                </c:pt>
                <c:pt idx="409">
                  <c:v>2017-04-03</c:v>
                </c:pt>
                <c:pt idx="410">
                  <c:v>2017-04-04</c:v>
                </c:pt>
                <c:pt idx="411">
                  <c:v>2017-04-05</c:v>
                </c:pt>
                <c:pt idx="412">
                  <c:v>2017-04-06</c:v>
                </c:pt>
                <c:pt idx="413">
                  <c:v>2017-04-07</c:v>
                </c:pt>
                <c:pt idx="414">
                  <c:v>2017-04-08</c:v>
                </c:pt>
                <c:pt idx="415">
                  <c:v>2017-04-09</c:v>
                </c:pt>
                <c:pt idx="416">
                  <c:v>2017-04-10</c:v>
                </c:pt>
                <c:pt idx="417">
                  <c:v>2017-04-11</c:v>
                </c:pt>
                <c:pt idx="418">
                  <c:v>2017-04-12</c:v>
                </c:pt>
                <c:pt idx="419">
                  <c:v>2017-04-13</c:v>
                </c:pt>
                <c:pt idx="420">
                  <c:v>2017-04-14</c:v>
                </c:pt>
                <c:pt idx="421">
                  <c:v>2017-04-15</c:v>
                </c:pt>
                <c:pt idx="422">
                  <c:v>2017-04-16</c:v>
                </c:pt>
                <c:pt idx="423">
                  <c:v>2017-04-17</c:v>
                </c:pt>
                <c:pt idx="424">
                  <c:v>2017-04-18</c:v>
                </c:pt>
                <c:pt idx="425">
                  <c:v>2017-04-19</c:v>
                </c:pt>
                <c:pt idx="426">
                  <c:v>2017-04-20</c:v>
                </c:pt>
                <c:pt idx="427">
                  <c:v>2017-04-21</c:v>
                </c:pt>
                <c:pt idx="428">
                  <c:v>2017-04-22</c:v>
                </c:pt>
                <c:pt idx="429">
                  <c:v>2017-04-23</c:v>
                </c:pt>
                <c:pt idx="430">
                  <c:v>2017-04-24</c:v>
                </c:pt>
                <c:pt idx="431">
                  <c:v>2017-04-25</c:v>
                </c:pt>
                <c:pt idx="432">
                  <c:v>2017-04-26</c:v>
                </c:pt>
                <c:pt idx="433">
                  <c:v>2017-04-27</c:v>
                </c:pt>
                <c:pt idx="434">
                  <c:v>2017-04-28</c:v>
                </c:pt>
                <c:pt idx="435">
                  <c:v>2017-04-29</c:v>
                </c:pt>
                <c:pt idx="436">
                  <c:v>2017-04-30</c:v>
                </c:pt>
                <c:pt idx="437">
                  <c:v>2017-05-01</c:v>
                </c:pt>
                <c:pt idx="438">
                  <c:v>2017-05-02</c:v>
                </c:pt>
                <c:pt idx="439">
                  <c:v>2017-05-03</c:v>
                </c:pt>
                <c:pt idx="440">
                  <c:v>2017-05-04</c:v>
                </c:pt>
                <c:pt idx="441">
                  <c:v>2017-05-05</c:v>
                </c:pt>
                <c:pt idx="442">
                  <c:v>2017-05-06</c:v>
                </c:pt>
                <c:pt idx="443">
                  <c:v>2017-05-07</c:v>
                </c:pt>
                <c:pt idx="444">
                  <c:v>2017-05-08</c:v>
                </c:pt>
                <c:pt idx="445">
                  <c:v>2017-05-09</c:v>
                </c:pt>
                <c:pt idx="446">
                  <c:v>2017-05-10</c:v>
                </c:pt>
                <c:pt idx="447">
                  <c:v>2017-05-11</c:v>
                </c:pt>
                <c:pt idx="448">
                  <c:v>2017-05-12</c:v>
                </c:pt>
                <c:pt idx="449">
                  <c:v>2017-05-13</c:v>
                </c:pt>
                <c:pt idx="450">
                  <c:v>2017-05-14</c:v>
                </c:pt>
                <c:pt idx="451">
                  <c:v>2017-05-15</c:v>
                </c:pt>
                <c:pt idx="452">
                  <c:v>2017-05-16</c:v>
                </c:pt>
                <c:pt idx="453">
                  <c:v>2017-05-17</c:v>
                </c:pt>
                <c:pt idx="454">
                  <c:v>2017-05-18</c:v>
                </c:pt>
                <c:pt idx="455">
                  <c:v>2017-05-19</c:v>
                </c:pt>
                <c:pt idx="456">
                  <c:v>2017-05-20</c:v>
                </c:pt>
                <c:pt idx="457">
                  <c:v>2017-05-21</c:v>
                </c:pt>
                <c:pt idx="458">
                  <c:v>2017-05-22</c:v>
                </c:pt>
                <c:pt idx="459">
                  <c:v>2017-05-23</c:v>
                </c:pt>
                <c:pt idx="460">
                  <c:v>2017-05-24</c:v>
                </c:pt>
                <c:pt idx="461">
                  <c:v>2017-05-25</c:v>
                </c:pt>
                <c:pt idx="462">
                  <c:v>2017-05-26</c:v>
                </c:pt>
                <c:pt idx="463">
                  <c:v>2017-05-27</c:v>
                </c:pt>
                <c:pt idx="464">
                  <c:v>2017-05-28</c:v>
                </c:pt>
                <c:pt idx="465">
                  <c:v>2017-05-29</c:v>
                </c:pt>
                <c:pt idx="466">
                  <c:v>2017-05-30</c:v>
                </c:pt>
                <c:pt idx="467">
                  <c:v>2017-05-31</c:v>
                </c:pt>
                <c:pt idx="468">
                  <c:v>2017-06-01</c:v>
                </c:pt>
                <c:pt idx="469">
                  <c:v>2017-06-02</c:v>
                </c:pt>
                <c:pt idx="470">
                  <c:v>2017-06-03</c:v>
                </c:pt>
                <c:pt idx="471">
                  <c:v>2017-06-04</c:v>
                </c:pt>
                <c:pt idx="472">
                  <c:v>2017-06-05</c:v>
                </c:pt>
                <c:pt idx="473">
                  <c:v>2017-06-06</c:v>
                </c:pt>
                <c:pt idx="474">
                  <c:v>2017-06-07</c:v>
                </c:pt>
                <c:pt idx="475">
                  <c:v>2017-06-08</c:v>
                </c:pt>
                <c:pt idx="476">
                  <c:v>2017-06-09</c:v>
                </c:pt>
                <c:pt idx="477">
                  <c:v>2017-06-10</c:v>
                </c:pt>
                <c:pt idx="478">
                  <c:v>2017-06-11</c:v>
                </c:pt>
                <c:pt idx="479">
                  <c:v>2017-06-12</c:v>
                </c:pt>
                <c:pt idx="480">
                  <c:v>2017-06-13</c:v>
                </c:pt>
                <c:pt idx="481">
                  <c:v>2017-06-14</c:v>
                </c:pt>
                <c:pt idx="482">
                  <c:v>2017-06-15</c:v>
                </c:pt>
                <c:pt idx="483">
                  <c:v>2017-06-16</c:v>
                </c:pt>
                <c:pt idx="484">
                  <c:v>2017-06-17</c:v>
                </c:pt>
                <c:pt idx="485">
                  <c:v>2017-06-18</c:v>
                </c:pt>
                <c:pt idx="486">
                  <c:v>2017-06-19</c:v>
                </c:pt>
                <c:pt idx="487">
                  <c:v>2017-06-20</c:v>
                </c:pt>
                <c:pt idx="488">
                  <c:v>2017-06-21</c:v>
                </c:pt>
                <c:pt idx="489">
                  <c:v>2017-06-22</c:v>
                </c:pt>
                <c:pt idx="490">
                  <c:v>2017-06-23</c:v>
                </c:pt>
                <c:pt idx="491">
                  <c:v>2017-06-24</c:v>
                </c:pt>
                <c:pt idx="492">
                  <c:v>2017-06-25</c:v>
                </c:pt>
                <c:pt idx="493">
                  <c:v>2017-06-26</c:v>
                </c:pt>
                <c:pt idx="494">
                  <c:v>2017-06-27</c:v>
                </c:pt>
                <c:pt idx="495">
                  <c:v>2017-06-28</c:v>
                </c:pt>
                <c:pt idx="496">
                  <c:v>2017-06-29</c:v>
                </c:pt>
                <c:pt idx="497">
                  <c:v>2017-06-30</c:v>
                </c:pt>
                <c:pt idx="498">
                  <c:v>2017-07-01</c:v>
                </c:pt>
                <c:pt idx="499">
                  <c:v>2017-07-02</c:v>
                </c:pt>
                <c:pt idx="500">
                  <c:v>2017-07-03</c:v>
                </c:pt>
                <c:pt idx="501">
                  <c:v>2017-07-04</c:v>
                </c:pt>
                <c:pt idx="502">
                  <c:v>2017-07-05</c:v>
                </c:pt>
                <c:pt idx="503">
                  <c:v>2017-07-06</c:v>
                </c:pt>
                <c:pt idx="504">
                  <c:v>2017-07-07</c:v>
                </c:pt>
                <c:pt idx="505">
                  <c:v>2017-07-08</c:v>
                </c:pt>
                <c:pt idx="506">
                  <c:v>2017-07-09</c:v>
                </c:pt>
                <c:pt idx="507">
                  <c:v>2017-07-10</c:v>
                </c:pt>
                <c:pt idx="508">
                  <c:v>2017-07-11</c:v>
                </c:pt>
                <c:pt idx="509">
                  <c:v>2017-07-12</c:v>
                </c:pt>
                <c:pt idx="510">
                  <c:v>2017-07-13</c:v>
                </c:pt>
                <c:pt idx="511">
                  <c:v>2017-07-14</c:v>
                </c:pt>
                <c:pt idx="512">
                  <c:v>2017-07-15</c:v>
                </c:pt>
                <c:pt idx="513">
                  <c:v>2017-07-16</c:v>
                </c:pt>
                <c:pt idx="514">
                  <c:v>2017-07-17</c:v>
                </c:pt>
                <c:pt idx="515">
                  <c:v>2017-07-18</c:v>
                </c:pt>
                <c:pt idx="516">
                  <c:v>2017-07-19</c:v>
                </c:pt>
                <c:pt idx="517">
                  <c:v>2017-07-20</c:v>
                </c:pt>
                <c:pt idx="518">
                  <c:v>2017-07-21</c:v>
                </c:pt>
                <c:pt idx="519">
                  <c:v>2017-07-22</c:v>
                </c:pt>
                <c:pt idx="520">
                  <c:v>2017-07-23</c:v>
                </c:pt>
                <c:pt idx="521">
                  <c:v>2017-07-24</c:v>
                </c:pt>
                <c:pt idx="522">
                  <c:v>2017-07-25</c:v>
                </c:pt>
                <c:pt idx="523">
                  <c:v>2017-07-26</c:v>
                </c:pt>
                <c:pt idx="524">
                  <c:v>2017-07-27</c:v>
                </c:pt>
                <c:pt idx="525">
                  <c:v>2017-07-28</c:v>
                </c:pt>
                <c:pt idx="526">
                  <c:v>2017-07-29</c:v>
                </c:pt>
                <c:pt idx="527">
                  <c:v>2017-07-30</c:v>
                </c:pt>
                <c:pt idx="528">
                  <c:v>2017-07-31</c:v>
                </c:pt>
                <c:pt idx="529">
                  <c:v>2017-08-01</c:v>
                </c:pt>
                <c:pt idx="530">
                  <c:v>2017-08-02</c:v>
                </c:pt>
                <c:pt idx="531">
                  <c:v>2017-08-03</c:v>
                </c:pt>
                <c:pt idx="532">
                  <c:v>2017-08-04</c:v>
                </c:pt>
                <c:pt idx="533">
                  <c:v>2017-08-05</c:v>
                </c:pt>
                <c:pt idx="534">
                  <c:v>2017-08-06</c:v>
                </c:pt>
                <c:pt idx="535">
                  <c:v>2017-08-07</c:v>
                </c:pt>
                <c:pt idx="536">
                  <c:v>2017-08-08</c:v>
                </c:pt>
                <c:pt idx="537">
                  <c:v>2017-08-09</c:v>
                </c:pt>
                <c:pt idx="538">
                  <c:v>2017-08-10</c:v>
                </c:pt>
                <c:pt idx="539">
                  <c:v>2017-08-11</c:v>
                </c:pt>
                <c:pt idx="540">
                  <c:v>2017-08-12</c:v>
                </c:pt>
                <c:pt idx="541">
                  <c:v>2017-08-13</c:v>
                </c:pt>
                <c:pt idx="542">
                  <c:v>2017-08-14</c:v>
                </c:pt>
                <c:pt idx="543">
                  <c:v>2017-08-15</c:v>
                </c:pt>
                <c:pt idx="544">
                  <c:v>2017-08-16</c:v>
                </c:pt>
                <c:pt idx="545">
                  <c:v>2017-08-17</c:v>
                </c:pt>
                <c:pt idx="546">
                  <c:v>2017-08-18</c:v>
                </c:pt>
                <c:pt idx="547">
                  <c:v>2017-08-19</c:v>
                </c:pt>
                <c:pt idx="548">
                  <c:v>2017-08-20</c:v>
                </c:pt>
                <c:pt idx="549">
                  <c:v>2017-08-21</c:v>
                </c:pt>
                <c:pt idx="550">
                  <c:v>2017-08-22</c:v>
                </c:pt>
                <c:pt idx="551">
                  <c:v>2017-08-23</c:v>
                </c:pt>
                <c:pt idx="552">
                  <c:v>2017-08-24</c:v>
                </c:pt>
                <c:pt idx="553">
                  <c:v>2017-08-25</c:v>
                </c:pt>
                <c:pt idx="554">
                  <c:v>2017-08-26</c:v>
                </c:pt>
                <c:pt idx="555">
                  <c:v>2017-08-27</c:v>
                </c:pt>
                <c:pt idx="556">
                  <c:v>2017-08-28</c:v>
                </c:pt>
                <c:pt idx="557">
                  <c:v>2017-08-29</c:v>
                </c:pt>
                <c:pt idx="558">
                  <c:v>2017-08-30</c:v>
                </c:pt>
                <c:pt idx="559">
                  <c:v>2017-08-31</c:v>
                </c:pt>
                <c:pt idx="560">
                  <c:v>2017-09-01</c:v>
                </c:pt>
                <c:pt idx="561">
                  <c:v>2017-09-02</c:v>
                </c:pt>
                <c:pt idx="562">
                  <c:v>2017-09-03</c:v>
                </c:pt>
                <c:pt idx="563">
                  <c:v>2017-09-04</c:v>
                </c:pt>
                <c:pt idx="564">
                  <c:v>2017-09-05</c:v>
                </c:pt>
                <c:pt idx="565">
                  <c:v>2017-09-06</c:v>
                </c:pt>
                <c:pt idx="566">
                  <c:v>2017-09-07</c:v>
                </c:pt>
                <c:pt idx="567">
                  <c:v>2017-09-08</c:v>
                </c:pt>
                <c:pt idx="568">
                  <c:v>2017-09-09</c:v>
                </c:pt>
                <c:pt idx="569">
                  <c:v>2017-09-10</c:v>
                </c:pt>
                <c:pt idx="570">
                  <c:v>2017-09-11</c:v>
                </c:pt>
                <c:pt idx="571">
                  <c:v>2017-09-12</c:v>
                </c:pt>
                <c:pt idx="572">
                  <c:v>2017-09-13</c:v>
                </c:pt>
                <c:pt idx="573">
                  <c:v>2017-09-14</c:v>
                </c:pt>
                <c:pt idx="574">
                  <c:v>2017-09-15</c:v>
                </c:pt>
                <c:pt idx="575">
                  <c:v>2017-09-16</c:v>
                </c:pt>
                <c:pt idx="576">
                  <c:v>2017-09-17</c:v>
                </c:pt>
                <c:pt idx="577">
                  <c:v>2017-09-18</c:v>
                </c:pt>
                <c:pt idx="578">
                  <c:v>2017-09-19</c:v>
                </c:pt>
                <c:pt idx="579">
                  <c:v>2017-09-20</c:v>
                </c:pt>
                <c:pt idx="580">
                  <c:v>2017-09-21</c:v>
                </c:pt>
                <c:pt idx="581">
                  <c:v>2017-09-22</c:v>
                </c:pt>
                <c:pt idx="582">
                  <c:v>2017-09-23</c:v>
                </c:pt>
                <c:pt idx="583">
                  <c:v>2017-09-24</c:v>
                </c:pt>
                <c:pt idx="584">
                  <c:v>2017-09-25</c:v>
                </c:pt>
                <c:pt idx="585">
                  <c:v>2017-09-26</c:v>
                </c:pt>
                <c:pt idx="586">
                  <c:v>2017-09-27</c:v>
                </c:pt>
                <c:pt idx="587">
                  <c:v>2017-09-28</c:v>
                </c:pt>
                <c:pt idx="588">
                  <c:v>2017-09-29</c:v>
                </c:pt>
                <c:pt idx="589">
                  <c:v>2017-09-30</c:v>
                </c:pt>
                <c:pt idx="590">
                  <c:v>2017-10-01</c:v>
                </c:pt>
                <c:pt idx="591">
                  <c:v>2017-10-02</c:v>
                </c:pt>
                <c:pt idx="592">
                  <c:v>2017-10-03</c:v>
                </c:pt>
                <c:pt idx="593">
                  <c:v>2017-10-04</c:v>
                </c:pt>
                <c:pt idx="594">
                  <c:v>2017-10-05</c:v>
                </c:pt>
                <c:pt idx="595">
                  <c:v>2017-10-06</c:v>
                </c:pt>
                <c:pt idx="596">
                  <c:v>2017-10-07</c:v>
                </c:pt>
                <c:pt idx="597">
                  <c:v>2017-10-08</c:v>
                </c:pt>
                <c:pt idx="598">
                  <c:v>2017-10-09</c:v>
                </c:pt>
                <c:pt idx="599">
                  <c:v>2017-10-10</c:v>
                </c:pt>
                <c:pt idx="600">
                  <c:v>2017-10-11</c:v>
                </c:pt>
                <c:pt idx="601">
                  <c:v>2017-10-12</c:v>
                </c:pt>
                <c:pt idx="602">
                  <c:v>2017-10-13</c:v>
                </c:pt>
                <c:pt idx="603">
                  <c:v>2017-10-14</c:v>
                </c:pt>
                <c:pt idx="604">
                  <c:v>2017-10-15</c:v>
                </c:pt>
                <c:pt idx="605">
                  <c:v>2017-10-16</c:v>
                </c:pt>
                <c:pt idx="606">
                  <c:v>2017-10-17</c:v>
                </c:pt>
                <c:pt idx="607">
                  <c:v>2017-10-18</c:v>
                </c:pt>
                <c:pt idx="608">
                  <c:v>2017-10-19</c:v>
                </c:pt>
                <c:pt idx="609">
                  <c:v>2017-10-20</c:v>
                </c:pt>
                <c:pt idx="610">
                  <c:v>2017-10-21</c:v>
                </c:pt>
                <c:pt idx="611">
                  <c:v>2017-10-22</c:v>
                </c:pt>
                <c:pt idx="612">
                  <c:v>2017-10-23</c:v>
                </c:pt>
                <c:pt idx="613">
                  <c:v>2017-10-24</c:v>
                </c:pt>
                <c:pt idx="614">
                  <c:v>2017-10-25</c:v>
                </c:pt>
              </c:strCache>
            </c:strRef>
          </c:cat>
          <c:val>
            <c:numRef>
              <c:f>Sheet1!$B$11:$WR$11</c:f>
              <c:numCache>
                <c:formatCode>General</c:formatCode>
                <c:ptCount val="615"/>
                <c:pt idx="0">
                  <c:v>1925</c:v>
                </c:pt>
                <c:pt idx="1">
                  <c:v>2148.1999999999998</c:v>
                </c:pt>
                <c:pt idx="2">
                  <c:v>2400</c:v>
                </c:pt>
                <c:pt idx="3">
                  <c:v>1615.7</c:v>
                </c:pt>
                <c:pt idx="4">
                  <c:v>2447.6999999999998</c:v>
                </c:pt>
                <c:pt idx="5">
                  <c:v>1981.8</c:v>
                </c:pt>
                <c:pt idx="6">
                  <c:v>1078.3</c:v>
                </c:pt>
                <c:pt idx="7">
                  <c:v>634.20000000000005</c:v>
                </c:pt>
                <c:pt idx="8">
                  <c:v>780.1</c:v>
                </c:pt>
                <c:pt idx="9">
                  <c:v>597.5</c:v>
                </c:pt>
                <c:pt idx="10">
                  <c:v>1064.2</c:v>
                </c:pt>
                <c:pt idx="11">
                  <c:v>1066.0999999999999</c:v>
                </c:pt>
                <c:pt idx="12">
                  <c:v>893.6</c:v>
                </c:pt>
                <c:pt idx="13">
                  <c:v>1524.9</c:v>
                </c:pt>
                <c:pt idx="14">
                  <c:v>2598.4</c:v>
                </c:pt>
                <c:pt idx="15">
                  <c:v>1431.5</c:v>
                </c:pt>
                <c:pt idx="16">
                  <c:v>2156.3000000000002</c:v>
                </c:pt>
                <c:pt idx="17">
                  <c:v>1203.7</c:v>
                </c:pt>
                <c:pt idx="18">
                  <c:v>71.2</c:v>
                </c:pt>
                <c:pt idx="19">
                  <c:v>1853.9</c:v>
                </c:pt>
                <c:pt idx="20">
                  <c:v>1806</c:v>
                </c:pt>
                <c:pt idx="21">
                  <c:v>1437.7</c:v>
                </c:pt>
                <c:pt idx="22">
                  <c:v>1622.4</c:v>
                </c:pt>
                <c:pt idx="23">
                  <c:v>1509.1</c:v>
                </c:pt>
                <c:pt idx="24">
                  <c:v>1049.5999999999999</c:v>
                </c:pt>
                <c:pt idx="25">
                  <c:v>1433.6</c:v>
                </c:pt>
                <c:pt idx="26">
                  <c:v>2527.1</c:v>
                </c:pt>
                <c:pt idx="27">
                  <c:v>1165.8</c:v>
                </c:pt>
                <c:pt idx="28">
                  <c:v>1408.6</c:v>
                </c:pt>
                <c:pt idx="29">
                  <c:v>962.1</c:v>
                </c:pt>
                <c:pt idx="30">
                  <c:v>1688.1</c:v>
                </c:pt>
                <c:pt idx="31">
                  <c:v>1103.8</c:v>
                </c:pt>
                <c:pt idx="32">
                  <c:v>1490</c:v>
                </c:pt>
                <c:pt idx="33">
                  <c:v>1328.8</c:v>
                </c:pt>
                <c:pt idx="34">
                  <c:v>597.4</c:v>
                </c:pt>
                <c:pt idx="35">
                  <c:v>556.79999999999995</c:v>
                </c:pt>
                <c:pt idx="36">
                  <c:v>1867.2</c:v>
                </c:pt>
                <c:pt idx="37">
                  <c:v>1227.7</c:v>
                </c:pt>
                <c:pt idx="38">
                  <c:v>0</c:v>
                </c:pt>
                <c:pt idx="39">
                  <c:v>30</c:v>
                </c:pt>
                <c:pt idx="40">
                  <c:v>669.5</c:v>
                </c:pt>
                <c:pt idx="41">
                  <c:v>985.6</c:v>
                </c:pt>
                <c:pt idx="42">
                  <c:v>1572.1</c:v>
                </c:pt>
                <c:pt idx="43">
                  <c:v>2115.6999999999998</c:v>
                </c:pt>
                <c:pt idx="44">
                  <c:v>1063.2</c:v>
                </c:pt>
                <c:pt idx="45">
                  <c:v>897.4</c:v>
                </c:pt>
                <c:pt idx="46">
                  <c:v>1285.0999999999999</c:v>
                </c:pt>
                <c:pt idx="47">
                  <c:v>1862.7</c:v>
                </c:pt>
                <c:pt idx="48">
                  <c:v>1244.5</c:v>
                </c:pt>
                <c:pt idx="49">
                  <c:v>1873</c:v>
                </c:pt>
                <c:pt idx="50">
                  <c:v>2060.6</c:v>
                </c:pt>
                <c:pt idx="51">
                  <c:v>1771.9</c:v>
                </c:pt>
                <c:pt idx="52">
                  <c:v>1032.5</c:v>
                </c:pt>
                <c:pt idx="53">
                  <c:v>1868.9</c:v>
                </c:pt>
                <c:pt idx="54">
                  <c:v>1376.7</c:v>
                </c:pt>
                <c:pt idx="55">
                  <c:v>464.5</c:v>
                </c:pt>
                <c:pt idx="56">
                  <c:v>1057.0999999999999</c:v>
                </c:pt>
                <c:pt idx="57">
                  <c:v>1501.5</c:v>
                </c:pt>
                <c:pt idx="58">
                  <c:v>771.8</c:v>
                </c:pt>
                <c:pt idx="59">
                  <c:v>73.900000000000006</c:v>
                </c:pt>
                <c:pt idx="60">
                  <c:v>904.3</c:v>
                </c:pt>
                <c:pt idx="61">
                  <c:v>1211.5</c:v>
                </c:pt>
                <c:pt idx="62">
                  <c:v>1312.8</c:v>
                </c:pt>
                <c:pt idx="63">
                  <c:v>1799.6</c:v>
                </c:pt>
                <c:pt idx="64">
                  <c:v>1328.6</c:v>
                </c:pt>
                <c:pt idx="65">
                  <c:v>1253</c:v>
                </c:pt>
                <c:pt idx="66">
                  <c:v>40.6</c:v>
                </c:pt>
                <c:pt idx="67">
                  <c:v>196.7</c:v>
                </c:pt>
                <c:pt idx="68">
                  <c:v>392.1</c:v>
                </c:pt>
                <c:pt idx="69">
                  <c:v>704.3</c:v>
                </c:pt>
                <c:pt idx="70">
                  <c:v>667.4</c:v>
                </c:pt>
                <c:pt idx="71">
                  <c:v>1545.3</c:v>
                </c:pt>
                <c:pt idx="72">
                  <c:v>358.3</c:v>
                </c:pt>
                <c:pt idx="73">
                  <c:v>0</c:v>
                </c:pt>
                <c:pt idx="74">
                  <c:v>194</c:v>
                </c:pt>
                <c:pt idx="75">
                  <c:v>250</c:v>
                </c:pt>
                <c:pt idx="76">
                  <c:v>417.9</c:v>
                </c:pt>
                <c:pt idx="77">
                  <c:v>517</c:v>
                </c:pt>
                <c:pt idx="78">
                  <c:v>931.7</c:v>
                </c:pt>
                <c:pt idx="79">
                  <c:v>1079.8</c:v>
                </c:pt>
                <c:pt idx="80">
                  <c:v>308.5</c:v>
                </c:pt>
                <c:pt idx="81">
                  <c:v>1280.5999999999999</c:v>
                </c:pt>
                <c:pt idx="82">
                  <c:v>2294.6</c:v>
                </c:pt>
                <c:pt idx="83">
                  <c:v>2542.6</c:v>
                </c:pt>
                <c:pt idx="84">
                  <c:v>1719.8</c:v>
                </c:pt>
                <c:pt idx="85">
                  <c:v>2268.8000000000002</c:v>
                </c:pt>
                <c:pt idx="86">
                  <c:v>494.8</c:v>
                </c:pt>
                <c:pt idx="87">
                  <c:v>25</c:v>
                </c:pt>
                <c:pt idx="88">
                  <c:v>738</c:v>
                </c:pt>
                <c:pt idx="89">
                  <c:v>2343.9</c:v>
                </c:pt>
                <c:pt idx="90">
                  <c:v>1383.6</c:v>
                </c:pt>
                <c:pt idx="91">
                  <c:v>3658.2</c:v>
                </c:pt>
                <c:pt idx="92">
                  <c:v>4682.7</c:v>
                </c:pt>
                <c:pt idx="93">
                  <c:v>1117.5999999999999</c:v>
                </c:pt>
                <c:pt idx="94">
                  <c:v>616.4</c:v>
                </c:pt>
                <c:pt idx="95">
                  <c:v>3391.2</c:v>
                </c:pt>
                <c:pt idx="96">
                  <c:v>4417.8</c:v>
                </c:pt>
                <c:pt idx="97">
                  <c:v>3927.2</c:v>
                </c:pt>
                <c:pt idx="98">
                  <c:v>3411.3</c:v>
                </c:pt>
                <c:pt idx="99">
                  <c:v>3579.8</c:v>
                </c:pt>
                <c:pt idx="100">
                  <c:v>2347.3000000000002</c:v>
                </c:pt>
                <c:pt idx="101">
                  <c:v>420</c:v>
                </c:pt>
                <c:pt idx="102">
                  <c:v>922.4</c:v>
                </c:pt>
                <c:pt idx="103">
                  <c:v>976.8</c:v>
                </c:pt>
                <c:pt idx="104">
                  <c:v>1111.5</c:v>
                </c:pt>
                <c:pt idx="105">
                  <c:v>724.6</c:v>
                </c:pt>
                <c:pt idx="106">
                  <c:v>1059.4000000000001</c:v>
                </c:pt>
                <c:pt idx="107">
                  <c:v>1302.8</c:v>
                </c:pt>
                <c:pt idx="108">
                  <c:v>415.1</c:v>
                </c:pt>
                <c:pt idx="109">
                  <c:v>913.9</c:v>
                </c:pt>
                <c:pt idx="110">
                  <c:v>2056.1999999999998</c:v>
                </c:pt>
                <c:pt idx="111">
                  <c:v>1547.2</c:v>
                </c:pt>
                <c:pt idx="112">
                  <c:v>1897.5</c:v>
                </c:pt>
                <c:pt idx="113">
                  <c:v>2010.6</c:v>
                </c:pt>
                <c:pt idx="114">
                  <c:v>1424.6</c:v>
                </c:pt>
                <c:pt idx="115">
                  <c:v>427.3</c:v>
                </c:pt>
                <c:pt idx="116">
                  <c:v>708.7</c:v>
                </c:pt>
                <c:pt idx="117">
                  <c:v>1124.8</c:v>
                </c:pt>
                <c:pt idx="118">
                  <c:v>1257</c:v>
                </c:pt>
                <c:pt idx="119">
                  <c:v>1395.2</c:v>
                </c:pt>
                <c:pt idx="120">
                  <c:v>844.4</c:v>
                </c:pt>
                <c:pt idx="121">
                  <c:v>831.5</c:v>
                </c:pt>
                <c:pt idx="122">
                  <c:v>519.5</c:v>
                </c:pt>
                <c:pt idx="123">
                  <c:v>207.8</c:v>
                </c:pt>
                <c:pt idx="124">
                  <c:v>1253.2</c:v>
                </c:pt>
                <c:pt idx="125">
                  <c:v>1085.0999999999999</c:v>
                </c:pt>
                <c:pt idx="126">
                  <c:v>659.7</c:v>
                </c:pt>
                <c:pt idx="127">
                  <c:v>483.8</c:v>
                </c:pt>
                <c:pt idx="128">
                  <c:v>652.70000000000005</c:v>
                </c:pt>
                <c:pt idx="129">
                  <c:v>982</c:v>
                </c:pt>
                <c:pt idx="130">
                  <c:v>669.5</c:v>
                </c:pt>
                <c:pt idx="131">
                  <c:v>871.6</c:v>
                </c:pt>
                <c:pt idx="132">
                  <c:v>2139.9</c:v>
                </c:pt>
                <c:pt idx="133">
                  <c:v>584</c:v>
                </c:pt>
                <c:pt idx="134">
                  <c:v>729.9</c:v>
                </c:pt>
                <c:pt idx="135">
                  <c:v>1168.7</c:v>
                </c:pt>
                <c:pt idx="136">
                  <c:v>711.6</c:v>
                </c:pt>
                <c:pt idx="137">
                  <c:v>266.3</c:v>
                </c:pt>
                <c:pt idx="138">
                  <c:v>1777.5</c:v>
                </c:pt>
                <c:pt idx="139">
                  <c:v>1146.3</c:v>
                </c:pt>
                <c:pt idx="140">
                  <c:v>375</c:v>
                </c:pt>
                <c:pt idx="141">
                  <c:v>1519.7</c:v>
                </c:pt>
                <c:pt idx="142">
                  <c:v>1376.6</c:v>
                </c:pt>
                <c:pt idx="143">
                  <c:v>327.3</c:v>
                </c:pt>
                <c:pt idx="144">
                  <c:v>182.5</c:v>
                </c:pt>
                <c:pt idx="145">
                  <c:v>334.5</c:v>
                </c:pt>
                <c:pt idx="146">
                  <c:v>389.8</c:v>
                </c:pt>
                <c:pt idx="147">
                  <c:v>758.9</c:v>
                </c:pt>
                <c:pt idx="148">
                  <c:v>1101.8</c:v>
                </c:pt>
                <c:pt idx="149">
                  <c:v>2065.4</c:v>
                </c:pt>
                <c:pt idx="150">
                  <c:v>1179</c:v>
                </c:pt>
                <c:pt idx="151">
                  <c:v>374.8</c:v>
                </c:pt>
                <c:pt idx="152">
                  <c:v>1956.9</c:v>
                </c:pt>
                <c:pt idx="153">
                  <c:v>942.3</c:v>
                </c:pt>
                <c:pt idx="154">
                  <c:v>681.1</c:v>
                </c:pt>
                <c:pt idx="155">
                  <c:v>777.9</c:v>
                </c:pt>
                <c:pt idx="156">
                  <c:v>897.1</c:v>
                </c:pt>
                <c:pt idx="157">
                  <c:v>407</c:v>
                </c:pt>
                <c:pt idx="158">
                  <c:v>1131</c:v>
                </c:pt>
                <c:pt idx="159">
                  <c:v>1458.8</c:v>
                </c:pt>
                <c:pt idx="160">
                  <c:v>2457.8000000000002</c:v>
                </c:pt>
                <c:pt idx="161">
                  <c:v>2079.6999999999998</c:v>
                </c:pt>
                <c:pt idx="162">
                  <c:v>1767.2</c:v>
                </c:pt>
                <c:pt idx="163">
                  <c:v>990.7</c:v>
                </c:pt>
                <c:pt idx="164">
                  <c:v>403</c:v>
                </c:pt>
                <c:pt idx="165">
                  <c:v>370</c:v>
                </c:pt>
                <c:pt idx="166">
                  <c:v>1915.6</c:v>
                </c:pt>
                <c:pt idx="167">
                  <c:v>2074.3000000000002</c:v>
                </c:pt>
                <c:pt idx="168">
                  <c:v>2696</c:v>
                </c:pt>
                <c:pt idx="169">
                  <c:v>2758.5</c:v>
                </c:pt>
                <c:pt idx="170">
                  <c:v>2510.6999999999998</c:v>
                </c:pt>
                <c:pt idx="171">
                  <c:v>735</c:v>
                </c:pt>
                <c:pt idx="172">
                  <c:v>365</c:v>
                </c:pt>
                <c:pt idx="173">
                  <c:v>3592.9</c:v>
                </c:pt>
                <c:pt idx="174">
                  <c:v>2818</c:v>
                </c:pt>
                <c:pt idx="175">
                  <c:v>3526.6</c:v>
                </c:pt>
                <c:pt idx="176">
                  <c:v>4029.5</c:v>
                </c:pt>
                <c:pt idx="177">
                  <c:v>3753.7</c:v>
                </c:pt>
                <c:pt idx="178">
                  <c:v>976.6</c:v>
                </c:pt>
                <c:pt idx="179">
                  <c:v>832.1</c:v>
                </c:pt>
                <c:pt idx="180">
                  <c:v>4003.6</c:v>
                </c:pt>
                <c:pt idx="181">
                  <c:v>3873.4</c:v>
                </c:pt>
                <c:pt idx="182">
                  <c:v>3965.8</c:v>
                </c:pt>
                <c:pt idx="183">
                  <c:v>3297.4</c:v>
                </c:pt>
                <c:pt idx="184">
                  <c:v>4701.1000000000004</c:v>
                </c:pt>
                <c:pt idx="185">
                  <c:v>680</c:v>
                </c:pt>
                <c:pt idx="186">
                  <c:v>535.9</c:v>
                </c:pt>
                <c:pt idx="187">
                  <c:v>3503.9</c:v>
                </c:pt>
                <c:pt idx="188">
                  <c:v>2495.5</c:v>
                </c:pt>
                <c:pt idx="189">
                  <c:v>3141.6</c:v>
                </c:pt>
                <c:pt idx="190">
                  <c:v>1814.3</c:v>
                </c:pt>
                <c:pt idx="191">
                  <c:v>2245</c:v>
                </c:pt>
                <c:pt idx="192">
                  <c:v>2041.6</c:v>
                </c:pt>
                <c:pt idx="193">
                  <c:v>2764</c:v>
                </c:pt>
                <c:pt idx="194">
                  <c:v>4675.1000000000004</c:v>
                </c:pt>
                <c:pt idx="195">
                  <c:v>5309.4</c:v>
                </c:pt>
                <c:pt idx="196">
                  <c:v>3978.4</c:v>
                </c:pt>
                <c:pt idx="197">
                  <c:v>4344.8999999999996</c:v>
                </c:pt>
                <c:pt idx="198">
                  <c:v>4903.3999999999996</c:v>
                </c:pt>
                <c:pt idx="199">
                  <c:v>2559.1</c:v>
                </c:pt>
                <c:pt idx="200">
                  <c:v>2388.5</c:v>
                </c:pt>
                <c:pt idx="201">
                  <c:v>7177</c:v>
                </c:pt>
                <c:pt idx="202">
                  <c:v>5971.5</c:v>
                </c:pt>
                <c:pt idx="203">
                  <c:v>3103.2</c:v>
                </c:pt>
                <c:pt idx="204">
                  <c:v>5972.6</c:v>
                </c:pt>
                <c:pt idx="205">
                  <c:v>4236.3999999999996</c:v>
                </c:pt>
                <c:pt idx="206">
                  <c:v>3051.6</c:v>
                </c:pt>
                <c:pt idx="207">
                  <c:v>2181.9</c:v>
                </c:pt>
                <c:pt idx="208">
                  <c:v>3314.6</c:v>
                </c:pt>
                <c:pt idx="209">
                  <c:v>1363.5</c:v>
                </c:pt>
                <c:pt idx="210">
                  <c:v>3988.7</c:v>
                </c:pt>
                <c:pt idx="211">
                  <c:v>3543.1</c:v>
                </c:pt>
                <c:pt idx="212">
                  <c:v>3034</c:v>
                </c:pt>
                <c:pt idx="213">
                  <c:v>872</c:v>
                </c:pt>
                <c:pt idx="214">
                  <c:v>580.4</c:v>
                </c:pt>
                <c:pt idx="215">
                  <c:v>2067.1</c:v>
                </c:pt>
                <c:pt idx="216">
                  <c:v>2763.4</c:v>
                </c:pt>
                <c:pt idx="217">
                  <c:v>2808.8</c:v>
                </c:pt>
                <c:pt idx="218">
                  <c:v>2981.4</c:v>
                </c:pt>
                <c:pt idx="219">
                  <c:v>1656.9</c:v>
                </c:pt>
                <c:pt idx="220">
                  <c:v>1829.2</c:v>
                </c:pt>
                <c:pt idx="221">
                  <c:v>3267</c:v>
                </c:pt>
                <c:pt idx="222">
                  <c:v>1181.0999999999999</c:v>
                </c:pt>
                <c:pt idx="223">
                  <c:v>1004.1</c:v>
                </c:pt>
                <c:pt idx="224">
                  <c:v>3312.5</c:v>
                </c:pt>
                <c:pt idx="225">
                  <c:v>4189.1000000000004</c:v>
                </c:pt>
                <c:pt idx="226">
                  <c:v>942.6</c:v>
                </c:pt>
                <c:pt idx="227">
                  <c:v>1366.2</c:v>
                </c:pt>
                <c:pt idx="228">
                  <c:v>812</c:v>
                </c:pt>
                <c:pt idx="229">
                  <c:v>1110</c:v>
                </c:pt>
                <c:pt idx="230">
                  <c:v>1614.6</c:v>
                </c:pt>
                <c:pt idx="231">
                  <c:v>935.3</c:v>
                </c:pt>
                <c:pt idx="232">
                  <c:v>518.20000000000005</c:v>
                </c:pt>
                <c:pt idx="233">
                  <c:v>1819</c:v>
                </c:pt>
                <c:pt idx="234">
                  <c:v>1109.4000000000001</c:v>
                </c:pt>
                <c:pt idx="235">
                  <c:v>473.1</c:v>
                </c:pt>
                <c:pt idx="236">
                  <c:v>1349.1</c:v>
                </c:pt>
                <c:pt idx="237">
                  <c:v>1691</c:v>
                </c:pt>
                <c:pt idx="238">
                  <c:v>1781.4</c:v>
                </c:pt>
                <c:pt idx="239">
                  <c:v>1904.9</c:v>
                </c:pt>
                <c:pt idx="240">
                  <c:v>700.6</c:v>
                </c:pt>
                <c:pt idx="241">
                  <c:v>1139.8</c:v>
                </c:pt>
                <c:pt idx="242">
                  <c:v>487.1</c:v>
                </c:pt>
                <c:pt idx="243">
                  <c:v>1486.8</c:v>
                </c:pt>
                <c:pt idx="244">
                  <c:v>1884.6</c:v>
                </c:pt>
                <c:pt idx="245">
                  <c:v>2092.6</c:v>
                </c:pt>
                <c:pt idx="246">
                  <c:v>3304.1</c:v>
                </c:pt>
                <c:pt idx="247">
                  <c:v>782</c:v>
                </c:pt>
                <c:pt idx="248">
                  <c:v>325.5</c:v>
                </c:pt>
                <c:pt idx="249">
                  <c:v>826.9</c:v>
                </c:pt>
                <c:pt idx="250">
                  <c:v>1725</c:v>
                </c:pt>
                <c:pt idx="251">
                  <c:v>2341.4</c:v>
                </c:pt>
                <c:pt idx="252">
                  <c:v>1982</c:v>
                </c:pt>
                <c:pt idx="253">
                  <c:v>1904.3</c:v>
                </c:pt>
                <c:pt idx="254">
                  <c:v>1383.2</c:v>
                </c:pt>
                <c:pt idx="255">
                  <c:v>1266.7</c:v>
                </c:pt>
                <c:pt idx="256">
                  <c:v>1048</c:v>
                </c:pt>
                <c:pt idx="257">
                  <c:v>2159</c:v>
                </c:pt>
                <c:pt idx="258">
                  <c:v>3282</c:v>
                </c:pt>
                <c:pt idx="259">
                  <c:v>1827.4</c:v>
                </c:pt>
                <c:pt idx="260">
                  <c:v>1634.3</c:v>
                </c:pt>
                <c:pt idx="261">
                  <c:v>1297</c:v>
                </c:pt>
                <c:pt idx="262">
                  <c:v>859.2</c:v>
                </c:pt>
                <c:pt idx="263">
                  <c:v>1791.9</c:v>
                </c:pt>
                <c:pt idx="264">
                  <c:v>1939.3</c:v>
                </c:pt>
                <c:pt idx="265">
                  <c:v>1961.1</c:v>
                </c:pt>
                <c:pt idx="266">
                  <c:v>2352.1</c:v>
                </c:pt>
                <c:pt idx="267">
                  <c:v>1753.9</c:v>
                </c:pt>
                <c:pt idx="268">
                  <c:v>1431.1</c:v>
                </c:pt>
                <c:pt idx="269">
                  <c:v>831</c:v>
                </c:pt>
                <c:pt idx="270">
                  <c:v>1328.7</c:v>
                </c:pt>
                <c:pt idx="271">
                  <c:v>1328.7</c:v>
                </c:pt>
                <c:pt idx="272">
                  <c:v>1833.9</c:v>
                </c:pt>
                <c:pt idx="273">
                  <c:v>1763.3</c:v>
                </c:pt>
                <c:pt idx="274">
                  <c:v>1994.6</c:v>
                </c:pt>
                <c:pt idx="275">
                  <c:v>1812.3</c:v>
                </c:pt>
                <c:pt idx="276">
                  <c:v>1980.3</c:v>
                </c:pt>
                <c:pt idx="277">
                  <c:v>1468</c:v>
                </c:pt>
                <c:pt idx="278">
                  <c:v>2752.3</c:v>
                </c:pt>
                <c:pt idx="279">
                  <c:v>1875.5</c:v>
                </c:pt>
                <c:pt idx="280">
                  <c:v>1683.9</c:v>
                </c:pt>
                <c:pt idx="281">
                  <c:v>2213.4</c:v>
                </c:pt>
                <c:pt idx="282">
                  <c:v>1539.9</c:v>
                </c:pt>
                <c:pt idx="283">
                  <c:v>2029.6</c:v>
                </c:pt>
                <c:pt idx="284">
                  <c:v>1864.8</c:v>
                </c:pt>
                <c:pt idx="285">
                  <c:v>1346.7</c:v>
                </c:pt>
                <c:pt idx="286">
                  <c:v>1604.9</c:v>
                </c:pt>
                <c:pt idx="287">
                  <c:v>1626.4</c:v>
                </c:pt>
                <c:pt idx="288">
                  <c:v>2104.6999999999998</c:v>
                </c:pt>
                <c:pt idx="289">
                  <c:v>2312.4</c:v>
                </c:pt>
                <c:pt idx="290">
                  <c:v>1958.1</c:v>
                </c:pt>
                <c:pt idx="291">
                  <c:v>1250.5</c:v>
                </c:pt>
                <c:pt idx="292">
                  <c:v>2158.1999999999998</c:v>
                </c:pt>
                <c:pt idx="293">
                  <c:v>1295.2</c:v>
                </c:pt>
                <c:pt idx="294">
                  <c:v>1910.3</c:v>
                </c:pt>
                <c:pt idx="295">
                  <c:v>2685.3</c:v>
                </c:pt>
                <c:pt idx="296">
                  <c:v>2363.9</c:v>
                </c:pt>
                <c:pt idx="297">
                  <c:v>2022.5</c:v>
                </c:pt>
                <c:pt idx="298">
                  <c:v>1436.8</c:v>
                </c:pt>
                <c:pt idx="299">
                  <c:v>1856.1</c:v>
                </c:pt>
                <c:pt idx="300">
                  <c:v>2106.5</c:v>
                </c:pt>
                <c:pt idx="301">
                  <c:v>2305.6999999999998</c:v>
                </c:pt>
                <c:pt idx="302">
                  <c:v>2512.5</c:v>
                </c:pt>
                <c:pt idx="303">
                  <c:v>1073.7</c:v>
                </c:pt>
                <c:pt idx="304">
                  <c:v>3122.7</c:v>
                </c:pt>
                <c:pt idx="305">
                  <c:v>1755</c:v>
                </c:pt>
                <c:pt idx="306">
                  <c:v>2136.6</c:v>
                </c:pt>
                <c:pt idx="307">
                  <c:v>1516.2</c:v>
                </c:pt>
                <c:pt idx="308">
                  <c:v>1728.8</c:v>
                </c:pt>
                <c:pt idx="309">
                  <c:v>1679</c:v>
                </c:pt>
                <c:pt idx="310">
                  <c:v>2649.1</c:v>
                </c:pt>
                <c:pt idx="311">
                  <c:v>1802.7</c:v>
                </c:pt>
                <c:pt idx="312">
                  <c:v>2577.1</c:v>
                </c:pt>
                <c:pt idx="313">
                  <c:v>687.9</c:v>
                </c:pt>
                <c:pt idx="314">
                  <c:v>879</c:v>
                </c:pt>
                <c:pt idx="315">
                  <c:v>924.2</c:v>
                </c:pt>
                <c:pt idx="316">
                  <c:v>487.7</c:v>
                </c:pt>
                <c:pt idx="317">
                  <c:v>367</c:v>
                </c:pt>
                <c:pt idx="318">
                  <c:v>1341.9</c:v>
                </c:pt>
                <c:pt idx="319">
                  <c:v>928.5</c:v>
                </c:pt>
                <c:pt idx="320">
                  <c:v>1115.5999999999999</c:v>
                </c:pt>
                <c:pt idx="321">
                  <c:v>978.7</c:v>
                </c:pt>
                <c:pt idx="322">
                  <c:v>2027.2</c:v>
                </c:pt>
                <c:pt idx="323">
                  <c:v>1536.8</c:v>
                </c:pt>
                <c:pt idx="324">
                  <c:v>1641.2</c:v>
                </c:pt>
                <c:pt idx="325">
                  <c:v>1336.1</c:v>
                </c:pt>
                <c:pt idx="326">
                  <c:v>3602.6</c:v>
                </c:pt>
                <c:pt idx="327">
                  <c:v>1530.1</c:v>
                </c:pt>
                <c:pt idx="328">
                  <c:v>2628.6</c:v>
                </c:pt>
                <c:pt idx="329">
                  <c:v>1864.1</c:v>
                </c:pt>
                <c:pt idx="330">
                  <c:v>2259.1999999999998</c:v>
                </c:pt>
                <c:pt idx="331">
                  <c:v>2448.5</c:v>
                </c:pt>
                <c:pt idx="332">
                  <c:v>2233.1999999999998</c:v>
                </c:pt>
                <c:pt idx="333">
                  <c:v>1955.9</c:v>
                </c:pt>
                <c:pt idx="334">
                  <c:v>2156.1999999999998</c:v>
                </c:pt>
                <c:pt idx="335">
                  <c:v>2201.1</c:v>
                </c:pt>
                <c:pt idx="336">
                  <c:v>2127.6999999999998</c:v>
                </c:pt>
                <c:pt idx="337">
                  <c:v>1857</c:v>
                </c:pt>
                <c:pt idx="338">
                  <c:v>1503.1</c:v>
                </c:pt>
                <c:pt idx="339">
                  <c:v>460.1</c:v>
                </c:pt>
                <c:pt idx="340">
                  <c:v>1515.6</c:v>
                </c:pt>
                <c:pt idx="341">
                  <c:v>2125.6999999999998</c:v>
                </c:pt>
                <c:pt idx="342">
                  <c:v>1850.8</c:v>
                </c:pt>
                <c:pt idx="343">
                  <c:v>1011.2</c:v>
                </c:pt>
                <c:pt idx="344">
                  <c:v>1202.3</c:v>
                </c:pt>
                <c:pt idx="345">
                  <c:v>801.9</c:v>
                </c:pt>
                <c:pt idx="346">
                  <c:v>781.6</c:v>
                </c:pt>
                <c:pt idx="347">
                  <c:v>478</c:v>
                </c:pt>
                <c:pt idx="348">
                  <c:v>1113.5999999999999</c:v>
                </c:pt>
                <c:pt idx="349">
                  <c:v>655</c:v>
                </c:pt>
                <c:pt idx="350">
                  <c:v>747</c:v>
                </c:pt>
                <c:pt idx="351">
                  <c:v>1332.7</c:v>
                </c:pt>
                <c:pt idx="352">
                  <c:v>727.9</c:v>
                </c:pt>
                <c:pt idx="353">
                  <c:v>1110.7</c:v>
                </c:pt>
                <c:pt idx="354">
                  <c:v>880.4</c:v>
                </c:pt>
                <c:pt idx="355">
                  <c:v>447.1</c:v>
                </c:pt>
                <c:pt idx="356">
                  <c:v>3058</c:v>
                </c:pt>
                <c:pt idx="357">
                  <c:v>1456.3</c:v>
                </c:pt>
                <c:pt idx="358">
                  <c:v>750.9</c:v>
                </c:pt>
                <c:pt idx="359">
                  <c:v>894.7</c:v>
                </c:pt>
                <c:pt idx="360">
                  <c:v>950.4</c:v>
                </c:pt>
                <c:pt idx="361">
                  <c:v>320</c:v>
                </c:pt>
                <c:pt idx="362">
                  <c:v>890.3</c:v>
                </c:pt>
                <c:pt idx="363">
                  <c:v>924.9</c:v>
                </c:pt>
                <c:pt idx="364">
                  <c:v>260.2</c:v>
                </c:pt>
                <c:pt idx="365">
                  <c:v>641.6</c:v>
                </c:pt>
                <c:pt idx="366">
                  <c:v>594.5</c:v>
                </c:pt>
                <c:pt idx="367">
                  <c:v>871.4</c:v>
                </c:pt>
                <c:pt idx="368">
                  <c:v>822.7</c:v>
                </c:pt>
                <c:pt idx="369">
                  <c:v>510.3</c:v>
                </c:pt>
                <c:pt idx="370">
                  <c:v>935.2</c:v>
                </c:pt>
                <c:pt idx="371">
                  <c:v>1203.4000000000001</c:v>
                </c:pt>
                <c:pt idx="372">
                  <c:v>1314.2</c:v>
                </c:pt>
                <c:pt idx="373">
                  <c:v>722.2</c:v>
                </c:pt>
                <c:pt idx="374">
                  <c:v>1042.8</c:v>
                </c:pt>
                <c:pt idx="375">
                  <c:v>1300</c:v>
                </c:pt>
                <c:pt idx="376">
                  <c:v>762.4</c:v>
                </c:pt>
                <c:pt idx="377">
                  <c:v>1299.9000000000001</c:v>
                </c:pt>
                <c:pt idx="378">
                  <c:v>1593.7</c:v>
                </c:pt>
                <c:pt idx="379">
                  <c:v>847.7</c:v>
                </c:pt>
                <c:pt idx="380">
                  <c:v>1057.2</c:v>
                </c:pt>
                <c:pt idx="381">
                  <c:v>467.1</c:v>
                </c:pt>
                <c:pt idx="382">
                  <c:v>887.6</c:v>
                </c:pt>
                <c:pt idx="383">
                  <c:v>1700.1</c:v>
                </c:pt>
                <c:pt idx="384">
                  <c:v>1452.7</c:v>
                </c:pt>
                <c:pt idx="385">
                  <c:v>1732.1</c:v>
                </c:pt>
                <c:pt idx="386">
                  <c:v>1232.0999999999999</c:v>
                </c:pt>
                <c:pt idx="387">
                  <c:v>858</c:v>
                </c:pt>
                <c:pt idx="388">
                  <c:v>591.79999999999995</c:v>
                </c:pt>
                <c:pt idx="389">
                  <c:v>1496.1</c:v>
                </c:pt>
                <c:pt idx="390">
                  <c:v>3097</c:v>
                </c:pt>
                <c:pt idx="391">
                  <c:v>3007.3</c:v>
                </c:pt>
                <c:pt idx="392">
                  <c:v>3198.7</c:v>
                </c:pt>
                <c:pt idx="393">
                  <c:v>4773.5</c:v>
                </c:pt>
                <c:pt idx="394">
                  <c:v>4535.2</c:v>
                </c:pt>
                <c:pt idx="395">
                  <c:v>3819.3</c:v>
                </c:pt>
                <c:pt idx="396">
                  <c:v>4266</c:v>
                </c:pt>
                <c:pt idx="397">
                  <c:v>4062.8</c:v>
                </c:pt>
                <c:pt idx="398">
                  <c:v>3739.4</c:v>
                </c:pt>
                <c:pt idx="399">
                  <c:v>3380.9</c:v>
                </c:pt>
                <c:pt idx="400">
                  <c:v>1149.7</c:v>
                </c:pt>
                <c:pt idx="401">
                  <c:v>859</c:v>
                </c:pt>
                <c:pt idx="402">
                  <c:v>1308.0999999999999</c:v>
                </c:pt>
                <c:pt idx="403">
                  <c:v>3652.4</c:v>
                </c:pt>
                <c:pt idx="404">
                  <c:v>3454.4</c:v>
                </c:pt>
                <c:pt idx="405">
                  <c:v>2096.8000000000002</c:v>
                </c:pt>
                <c:pt idx="406">
                  <c:v>3382.2</c:v>
                </c:pt>
                <c:pt idx="407">
                  <c:v>1346.8</c:v>
                </c:pt>
                <c:pt idx="408">
                  <c:v>1614.1</c:v>
                </c:pt>
                <c:pt idx="409">
                  <c:v>870.9</c:v>
                </c:pt>
                <c:pt idx="410">
                  <c:v>1398</c:v>
                </c:pt>
                <c:pt idx="411">
                  <c:v>1693.6</c:v>
                </c:pt>
                <c:pt idx="412">
                  <c:v>1921.3</c:v>
                </c:pt>
                <c:pt idx="413">
                  <c:v>1927.5</c:v>
                </c:pt>
                <c:pt idx="414">
                  <c:v>1904</c:v>
                </c:pt>
                <c:pt idx="415">
                  <c:v>1952</c:v>
                </c:pt>
                <c:pt idx="416">
                  <c:v>1496.2</c:v>
                </c:pt>
                <c:pt idx="417">
                  <c:v>3503.6</c:v>
                </c:pt>
                <c:pt idx="418">
                  <c:v>3760.6</c:v>
                </c:pt>
                <c:pt idx="419">
                  <c:v>2589.5</c:v>
                </c:pt>
                <c:pt idx="420">
                  <c:v>3562.4</c:v>
                </c:pt>
                <c:pt idx="421">
                  <c:v>1942.6</c:v>
                </c:pt>
                <c:pt idx="422">
                  <c:v>1242.7</c:v>
                </c:pt>
                <c:pt idx="423">
                  <c:v>689.5</c:v>
                </c:pt>
                <c:pt idx="424">
                  <c:v>1572.4</c:v>
                </c:pt>
                <c:pt idx="425">
                  <c:v>1880.4</c:v>
                </c:pt>
                <c:pt idx="426">
                  <c:v>2334.5</c:v>
                </c:pt>
                <c:pt idx="427">
                  <c:v>3247.4</c:v>
                </c:pt>
                <c:pt idx="428">
                  <c:v>2200.4</c:v>
                </c:pt>
                <c:pt idx="429">
                  <c:v>1545.8</c:v>
                </c:pt>
                <c:pt idx="430">
                  <c:v>578.6</c:v>
                </c:pt>
                <c:pt idx="431">
                  <c:v>1997.5</c:v>
                </c:pt>
                <c:pt idx="432">
                  <c:v>1734.1</c:v>
                </c:pt>
                <c:pt idx="433">
                  <c:v>2754.1</c:v>
                </c:pt>
                <c:pt idx="434">
                  <c:v>1466.8</c:v>
                </c:pt>
                <c:pt idx="435">
                  <c:v>2706.9</c:v>
                </c:pt>
                <c:pt idx="436">
                  <c:v>3612.5</c:v>
                </c:pt>
                <c:pt idx="437">
                  <c:v>3327.4</c:v>
                </c:pt>
                <c:pt idx="438">
                  <c:v>2961.2</c:v>
                </c:pt>
                <c:pt idx="439">
                  <c:v>2899.9</c:v>
                </c:pt>
                <c:pt idx="440">
                  <c:v>2464.6999999999998</c:v>
                </c:pt>
                <c:pt idx="441">
                  <c:v>2183</c:v>
                </c:pt>
                <c:pt idx="442">
                  <c:v>8270.6</c:v>
                </c:pt>
                <c:pt idx="443">
                  <c:v>3988.5</c:v>
                </c:pt>
                <c:pt idx="444">
                  <c:v>5304.5</c:v>
                </c:pt>
                <c:pt idx="445">
                  <c:v>4986.2</c:v>
                </c:pt>
                <c:pt idx="446">
                  <c:v>2447</c:v>
                </c:pt>
                <c:pt idx="447">
                  <c:v>6038.6</c:v>
                </c:pt>
                <c:pt idx="448">
                  <c:v>6395.4</c:v>
                </c:pt>
                <c:pt idx="449">
                  <c:v>3185.8</c:v>
                </c:pt>
                <c:pt idx="450">
                  <c:v>2410.3000000000002</c:v>
                </c:pt>
                <c:pt idx="451">
                  <c:v>3456.3</c:v>
                </c:pt>
                <c:pt idx="452">
                  <c:v>4329.6000000000004</c:v>
                </c:pt>
                <c:pt idx="453">
                  <c:v>3335.1</c:v>
                </c:pt>
                <c:pt idx="454">
                  <c:v>2845.3</c:v>
                </c:pt>
                <c:pt idx="455">
                  <c:v>2839.7</c:v>
                </c:pt>
                <c:pt idx="456">
                  <c:v>4282.6000000000004</c:v>
                </c:pt>
                <c:pt idx="457">
                  <c:v>2089.1999999999998</c:v>
                </c:pt>
                <c:pt idx="458">
                  <c:v>2455.6999999999998</c:v>
                </c:pt>
                <c:pt idx="459">
                  <c:v>2608.3000000000002</c:v>
                </c:pt>
                <c:pt idx="460">
                  <c:v>2647.9</c:v>
                </c:pt>
                <c:pt idx="461">
                  <c:v>2365.8000000000002</c:v>
                </c:pt>
                <c:pt idx="462">
                  <c:v>2289.1999999999998</c:v>
                </c:pt>
                <c:pt idx="463">
                  <c:v>2815.3</c:v>
                </c:pt>
                <c:pt idx="464">
                  <c:v>1841.1</c:v>
                </c:pt>
                <c:pt idx="465">
                  <c:v>2256.5</c:v>
                </c:pt>
                <c:pt idx="466">
                  <c:v>3565</c:v>
                </c:pt>
                <c:pt idx="467">
                  <c:v>4337</c:v>
                </c:pt>
                <c:pt idx="468">
                  <c:v>4267.2</c:v>
                </c:pt>
                <c:pt idx="469">
                  <c:v>4950.1000000000004</c:v>
                </c:pt>
                <c:pt idx="470">
                  <c:v>3441.7</c:v>
                </c:pt>
                <c:pt idx="471">
                  <c:v>3558.4</c:v>
                </c:pt>
                <c:pt idx="472">
                  <c:v>3232.9</c:v>
                </c:pt>
                <c:pt idx="473">
                  <c:v>1613.3</c:v>
                </c:pt>
                <c:pt idx="474">
                  <c:v>2351.6</c:v>
                </c:pt>
                <c:pt idx="475">
                  <c:v>2261.1999999999998</c:v>
                </c:pt>
                <c:pt idx="476">
                  <c:v>2871.1</c:v>
                </c:pt>
                <c:pt idx="477">
                  <c:v>3256.5</c:v>
                </c:pt>
                <c:pt idx="478">
                  <c:v>2235.5</c:v>
                </c:pt>
                <c:pt idx="479">
                  <c:v>2417.1</c:v>
                </c:pt>
                <c:pt idx="480">
                  <c:v>2625.2</c:v>
                </c:pt>
                <c:pt idx="481">
                  <c:v>3230.9</c:v>
                </c:pt>
                <c:pt idx="482">
                  <c:v>2579.6999999999998</c:v>
                </c:pt>
                <c:pt idx="483">
                  <c:v>3266.7</c:v>
                </c:pt>
                <c:pt idx="484">
                  <c:v>4253.1000000000004</c:v>
                </c:pt>
                <c:pt idx="485">
                  <c:v>2642</c:v>
                </c:pt>
                <c:pt idx="486">
                  <c:v>4204.2</c:v>
                </c:pt>
                <c:pt idx="487">
                  <c:v>3460.6</c:v>
                </c:pt>
                <c:pt idx="488">
                  <c:v>1822.1</c:v>
                </c:pt>
                <c:pt idx="489">
                  <c:v>2273.1</c:v>
                </c:pt>
                <c:pt idx="490">
                  <c:v>1391.7</c:v>
                </c:pt>
                <c:pt idx="491">
                  <c:v>1539.2</c:v>
                </c:pt>
                <c:pt idx="492">
                  <c:v>2544</c:v>
                </c:pt>
                <c:pt idx="493">
                  <c:v>1268.5</c:v>
                </c:pt>
                <c:pt idx="494">
                  <c:v>1102.2</c:v>
                </c:pt>
                <c:pt idx="495">
                  <c:v>1278</c:v>
                </c:pt>
                <c:pt idx="496">
                  <c:v>1578.9</c:v>
                </c:pt>
                <c:pt idx="497">
                  <c:v>1104.4000000000001</c:v>
                </c:pt>
                <c:pt idx="498">
                  <c:v>1536</c:v>
                </c:pt>
                <c:pt idx="499">
                  <c:v>672.3</c:v>
                </c:pt>
                <c:pt idx="500">
                  <c:v>1036.0999999999999</c:v>
                </c:pt>
                <c:pt idx="501">
                  <c:v>1627.5</c:v>
                </c:pt>
                <c:pt idx="502">
                  <c:v>1648</c:v>
                </c:pt>
                <c:pt idx="503">
                  <c:v>1977.6</c:v>
                </c:pt>
                <c:pt idx="504">
                  <c:v>1581.5</c:v>
                </c:pt>
                <c:pt idx="505">
                  <c:v>1611</c:v>
                </c:pt>
                <c:pt idx="506">
                  <c:v>1401.7</c:v>
                </c:pt>
                <c:pt idx="507">
                  <c:v>490</c:v>
                </c:pt>
                <c:pt idx="508">
                  <c:v>1124</c:v>
                </c:pt>
                <c:pt idx="509">
                  <c:v>1356.3</c:v>
                </c:pt>
                <c:pt idx="510">
                  <c:v>1463</c:v>
                </c:pt>
                <c:pt idx="511">
                  <c:v>1634.5</c:v>
                </c:pt>
                <c:pt idx="512">
                  <c:v>1668</c:v>
                </c:pt>
                <c:pt idx="513">
                  <c:v>1769.4</c:v>
                </c:pt>
                <c:pt idx="514">
                  <c:v>1869.2</c:v>
                </c:pt>
                <c:pt idx="515">
                  <c:v>861.6</c:v>
                </c:pt>
                <c:pt idx="516">
                  <c:v>1007.1</c:v>
                </c:pt>
                <c:pt idx="517">
                  <c:v>844.8</c:v>
                </c:pt>
                <c:pt idx="518">
                  <c:v>546.1</c:v>
                </c:pt>
                <c:pt idx="519">
                  <c:v>1019.2</c:v>
                </c:pt>
                <c:pt idx="520">
                  <c:v>1089.8</c:v>
                </c:pt>
                <c:pt idx="521">
                  <c:v>801.5</c:v>
                </c:pt>
                <c:pt idx="522">
                  <c:v>1658.2</c:v>
                </c:pt>
                <c:pt idx="523">
                  <c:v>1414</c:v>
                </c:pt>
                <c:pt idx="524">
                  <c:v>2005.9</c:v>
                </c:pt>
                <c:pt idx="525">
                  <c:v>2618.5</c:v>
                </c:pt>
                <c:pt idx="526">
                  <c:v>2100.5</c:v>
                </c:pt>
                <c:pt idx="527">
                  <c:v>2640.2</c:v>
                </c:pt>
                <c:pt idx="528">
                  <c:v>961.7</c:v>
                </c:pt>
                <c:pt idx="529">
                  <c:v>601.9</c:v>
                </c:pt>
                <c:pt idx="530">
                  <c:v>1062.3</c:v>
                </c:pt>
                <c:pt idx="531">
                  <c:v>1569.1</c:v>
                </c:pt>
                <c:pt idx="532">
                  <c:v>1562.8</c:v>
                </c:pt>
                <c:pt idx="533">
                  <c:v>2019.6</c:v>
                </c:pt>
                <c:pt idx="534">
                  <c:v>1905.4</c:v>
                </c:pt>
                <c:pt idx="535">
                  <c:v>1044.3</c:v>
                </c:pt>
                <c:pt idx="536">
                  <c:v>2158</c:v>
                </c:pt>
                <c:pt idx="537">
                  <c:v>1216.2</c:v>
                </c:pt>
                <c:pt idx="538">
                  <c:v>1625</c:v>
                </c:pt>
                <c:pt idx="539">
                  <c:v>1799.4</c:v>
                </c:pt>
                <c:pt idx="540">
                  <c:v>2078.1</c:v>
                </c:pt>
                <c:pt idx="541">
                  <c:v>1491.7</c:v>
                </c:pt>
                <c:pt idx="542">
                  <c:v>2214.1</c:v>
                </c:pt>
                <c:pt idx="543">
                  <c:v>2404.1999999999998</c:v>
                </c:pt>
                <c:pt idx="544">
                  <c:v>1654.8</c:v>
                </c:pt>
                <c:pt idx="545">
                  <c:v>1921.2</c:v>
                </c:pt>
                <c:pt idx="546">
                  <c:v>1927.9</c:v>
                </c:pt>
                <c:pt idx="547">
                  <c:v>2126</c:v>
                </c:pt>
                <c:pt idx="548">
                  <c:v>2690.8</c:v>
                </c:pt>
                <c:pt idx="549">
                  <c:v>2931.5</c:v>
                </c:pt>
                <c:pt idx="550">
                  <c:v>2754.7</c:v>
                </c:pt>
                <c:pt idx="551">
                  <c:v>1716</c:v>
                </c:pt>
                <c:pt idx="552">
                  <c:v>1499.3</c:v>
                </c:pt>
                <c:pt idx="553">
                  <c:v>2093</c:v>
                </c:pt>
                <c:pt idx="554">
                  <c:v>1837.6</c:v>
                </c:pt>
                <c:pt idx="555">
                  <c:v>2695.2</c:v>
                </c:pt>
                <c:pt idx="556">
                  <c:v>1138.0999999999999</c:v>
                </c:pt>
                <c:pt idx="557">
                  <c:v>1623.9</c:v>
                </c:pt>
                <c:pt idx="558">
                  <c:v>1975</c:v>
                </c:pt>
                <c:pt idx="559">
                  <c:v>2486</c:v>
                </c:pt>
                <c:pt idx="560">
                  <c:v>2209.6999999999998</c:v>
                </c:pt>
                <c:pt idx="561">
                  <c:v>1994.5</c:v>
                </c:pt>
                <c:pt idx="562">
                  <c:v>1527.6</c:v>
                </c:pt>
                <c:pt idx="563">
                  <c:v>1660.9</c:v>
                </c:pt>
                <c:pt idx="564">
                  <c:v>2117.9</c:v>
                </c:pt>
                <c:pt idx="565">
                  <c:v>1637.1</c:v>
                </c:pt>
                <c:pt idx="566">
                  <c:v>1934.6</c:v>
                </c:pt>
                <c:pt idx="567">
                  <c:v>1907.1</c:v>
                </c:pt>
                <c:pt idx="568">
                  <c:v>1590.4</c:v>
                </c:pt>
                <c:pt idx="569">
                  <c:v>1391</c:v>
                </c:pt>
                <c:pt idx="570">
                  <c:v>1432.6</c:v>
                </c:pt>
                <c:pt idx="571">
                  <c:v>1555.8</c:v>
                </c:pt>
                <c:pt idx="572">
                  <c:v>1436.2</c:v>
                </c:pt>
                <c:pt idx="573">
                  <c:v>1875</c:v>
                </c:pt>
                <c:pt idx="574">
                  <c:v>2510.4</c:v>
                </c:pt>
                <c:pt idx="575">
                  <c:v>1295.3</c:v>
                </c:pt>
                <c:pt idx="576">
                  <c:v>2066.4</c:v>
                </c:pt>
                <c:pt idx="577">
                  <c:v>1137.4000000000001</c:v>
                </c:pt>
                <c:pt idx="578">
                  <c:v>2438.6</c:v>
                </c:pt>
                <c:pt idx="579">
                  <c:v>2028.9</c:v>
                </c:pt>
                <c:pt idx="580">
                  <c:v>2798</c:v>
                </c:pt>
                <c:pt idx="581">
                  <c:v>3049.3</c:v>
                </c:pt>
                <c:pt idx="582">
                  <c:v>2543</c:v>
                </c:pt>
                <c:pt idx="583">
                  <c:v>1848.6</c:v>
                </c:pt>
                <c:pt idx="584">
                  <c:v>2151.5</c:v>
                </c:pt>
                <c:pt idx="585">
                  <c:v>2414.5</c:v>
                </c:pt>
                <c:pt idx="586">
                  <c:v>2012.4</c:v>
                </c:pt>
                <c:pt idx="587">
                  <c:v>2176.3000000000002</c:v>
                </c:pt>
                <c:pt idx="588">
                  <c:v>1945.2</c:v>
                </c:pt>
                <c:pt idx="589">
                  <c:v>1657.3</c:v>
                </c:pt>
                <c:pt idx="590">
                  <c:v>2101.6</c:v>
                </c:pt>
                <c:pt idx="591">
                  <c:v>2636</c:v>
                </c:pt>
                <c:pt idx="592">
                  <c:v>3106.8</c:v>
                </c:pt>
                <c:pt idx="593">
                  <c:v>2044.2</c:v>
                </c:pt>
                <c:pt idx="594">
                  <c:v>2620.1</c:v>
                </c:pt>
                <c:pt idx="595">
                  <c:v>2401.5</c:v>
                </c:pt>
                <c:pt idx="596">
                  <c:v>1789.5</c:v>
                </c:pt>
                <c:pt idx="597">
                  <c:v>3033</c:v>
                </c:pt>
                <c:pt idx="598">
                  <c:v>1166.3</c:v>
                </c:pt>
                <c:pt idx="599">
                  <c:v>1393.5</c:v>
                </c:pt>
                <c:pt idx="600">
                  <c:v>1865.6</c:v>
                </c:pt>
                <c:pt idx="601">
                  <c:v>3173.5</c:v>
                </c:pt>
                <c:pt idx="602">
                  <c:v>2577.1</c:v>
                </c:pt>
                <c:pt idx="603">
                  <c:v>2563.3000000000002</c:v>
                </c:pt>
                <c:pt idx="604">
                  <c:v>1941</c:v>
                </c:pt>
                <c:pt idx="605">
                  <c:v>1991.2</c:v>
                </c:pt>
                <c:pt idx="606">
                  <c:v>1564.3</c:v>
                </c:pt>
                <c:pt idx="607">
                  <c:v>1724.8</c:v>
                </c:pt>
                <c:pt idx="608">
                  <c:v>1732.2</c:v>
                </c:pt>
                <c:pt idx="609">
                  <c:v>2122.9</c:v>
                </c:pt>
                <c:pt idx="610">
                  <c:v>2195.3000000000002</c:v>
                </c:pt>
                <c:pt idx="611">
                  <c:v>1929.4</c:v>
                </c:pt>
                <c:pt idx="612">
                  <c:v>3087.6</c:v>
                </c:pt>
                <c:pt idx="613">
                  <c:v>3986.9</c:v>
                </c:pt>
                <c:pt idx="614">
                  <c:v>3099.2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ED-4C02-BD4A-75949CE1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95676488"/>
        <c:axId val="437866144"/>
      </c:barChart>
      <c:lineChart>
        <c:grouping val="standar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Base Price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Sheet1!$B$8:$WR$8</c:f>
              <c:strCache>
                <c:ptCount val="615"/>
                <c:pt idx="0">
                  <c:v>2016-02-18</c:v>
                </c:pt>
                <c:pt idx="1">
                  <c:v>2016-02-19</c:v>
                </c:pt>
                <c:pt idx="2">
                  <c:v>2016-02-20</c:v>
                </c:pt>
                <c:pt idx="3">
                  <c:v>2016-02-21</c:v>
                </c:pt>
                <c:pt idx="4">
                  <c:v>2016-02-22</c:v>
                </c:pt>
                <c:pt idx="5">
                  <c:v>2016-02-23</c:v>
                </c:pt>
                <c:pt idx="6">
                  <c:v>2016-02-24</c:v>
                </c:pt>
                <c:pt idx="7">
                  <c:v>2016-02-25</c:v>
                </c:pt>
                <c:pt idx="8">
                  <c:v>2016-02-26</c:v>
                </c:pt>
                <c:pt idx="9">
                  <c:v>2016-02-27</c:v>
                </c:pt>
                <c:pt idx="10">
                  <c:v>2016-02-28</c:v>
                </c:pt>
                <c:pt idx="11">
                  <c:v>2016-02-29</c:v>
                </c:pt>
                <c:pt idx="12">
                  <c:v>2016-03-01</c:v>
                </c:pt>
                <c:pt idx="13">
                  <c:v>2016-03-02</c:v>
                </c:pt>
                <c:pt idx="14">
                  <c:v>2016-03-03</c:v>
                </c:pt>
                <c:pt idx="15">
                  <c:v>2016-03-04</c:v>
                </c:pt>
                <c:pt idx="16">
                  <c:v>2016-03-05</c:v>
                </c:pt>
                <c:pt idx="17">
                  <c:v>2016-03-06</c:v>
                </c:pt>
                <c:pt idx="18">
                  <c:v>2016-03-07</c:v>
                </c:pt>
                <c:pt idx="19">
                  <c:v>2016-03-08</c:v>
                </c:pt>
                <c:pt idx="20">
                  <c:v>2016-03-09</c:v>
                </c:pt>
                <c:pt idx="21">
                  <c:v>2016-03-10</c:v>
                </c:pt>
                <c:pt idx="22">
                  <c:v>2016-03-11</c:v>
                </c:pt>
                <c:pt idx="23">
                  <c:v>2016-03-12</c:v>
                </c:pt>
                <c:pt idx="24">
                  <c:v>2016-03-13</c:v>
                </c:pt>
                <c:pt idx="25">
                  <c:v>2016-03-14</c:v>
                </c:pt>
                <c:pt idx="26">
                  <c:v>2016-03-15</c:v>
                </c:pt>
                <c:pt idx="27">
                  <c:v>2016-03-16</c:v>
                </c:pt>
                <c:pt idx="28">
                  <c:v>2016-03-17</c:v>
                </c:pt>
                <c:pt idx="29">
                  <c:v>2016-03-18</c:v>
                </c:pt>
                <c:pt idx="30">
                  <c:v>2016-03-19</c:v>
                </c:pt>
                <c:pt idx="31">
                  <c:v>2016-03-20</c:v>
                </c:pt>
                <c:pt idx="32">
                  <c:v>2016-03-21</c:v>
                </c:pt>
                <c:pt idx="33">
                  <c:v>2016-03-22</c:v>
                </c:pt>
                <c:pt idx="34">
                  <c:v>2016-03-23</c:v>
                </c:pt>
                <c:pt idx="35">
                  <c:v>2016-03-24</c:v>
                </c:pt>
                <c:pt idx="36">
                  <c:v>2016-03-25</c:v>
                </c:pt>
                <c:pt idx="37">
                  <c:v>2016-03-26</c:v>
                </c:pt>
                <c:pt idx="38">
                  <c:v>2016-03-27</c:v>
                </c:pt>
                <c:pt idx="39">
                  <c:v>2016-03-28</c:v>
                </c:pt>
                <c:pt idx="40">
                  <c:v>2016-03-29</c:v>
                </c:pt>
                <c:pt idx="41">
                  <c:v>2016-03-30</c:v>
                </c:pt>
                <c:pt idx="42">
                  <c:v>2016-03-31</c:v>
                </c:pt>
                <c:pt idx="43">
                  <c:v>2016-04-01</c:v>
                </c:pt>
                <c:pt idx="44">
                  <c:v>2016-04-02</c:v>
                </c:pt>
                <c:pt idx="45">
                  <c:v>2016-04-03</c:v>
                </c:pt>
                <c:pt idx="46">
                  <c:v>2016-04-04</c:v>
                </c:pt>
                <c:pt idx="47">
                  <c:v>2016-04-05</c:v>
                </c:pt>
                <c:pt idx="48">
                  <c:v>2016-04-06</c:v>
                </c:pt>
                <c:pt idx="49">
                  <c:v>2016-04-07</c:v>
                </c:pt>
                <c:pt idx="50">
                  <c:v>2016-04-08</c:v>
                </c:pt>
                <c:pt idx="51">
                  <c:v>2016-04-09</c:v>
                </c:pt>
                <c:pt idx="52">
                  <c:v>2016-04-10</c:v>
                </c:pt>
                <c:pt idx="53">
                  <c:v>2016-04-11</c:v>
                </c:pt>
                <c:pt idx="54">
                  <c:v>2016-04-12</c:v>
                </c:pt>
                <c:pt idx="55">
                  <c:v>2016-04-13</c:v>
                </c:pt>
                <c:pt idx="56">
                  <c:v>2016-04-14</c:v>
                </c:pt>
                <c:pt idx="57">
                  <c:v>2016-04-15</c:v>
                </c:pt>
                <c:pt idx="58">
                  <c:v>2016-04-16</c:v>
                </c:pt>
                <c:pt idx="59">
                  <c:v>2016-04-17</c:v>
                </c:pt>
                <c:pt idx="60">
                  <c:v>2016-04-18</c:v>
                </c:pt>
                <c:pt idx="61">
                  <c:v>2016-04-19</c:v>
                </c:pt>
                <c:pt idx="62">
                  <c:v>2016-04-20</c:v>
                </c:pt>
                <c:pt idx="63">
                  <c:v>2016-04-21</c:v>
                </c:pt>
                <c:pt idx="64">
                  <c:v>2016-04-22</c:v>
                </c:pt>
                <c:pt idx="65">
                  <c:v>2016-04-23</c:v>
                </c:pt>
                <c:pt idx="66">
                  <c:v>2016-04-24</c:v>
                </c:pt>
                <c:pt idx="67">
                  <c:v>2016-04-25</c:v>
                </c:pt>
                <c:pt idx="68">
                  <c:v>2016-04-26</c:v>
                </c:pt>
                <c:pt idx="69">
                  <c:v>2016-04-27</c:v>
                </c:pt>
                <c:pt idx="70">
                  <c:v>2016-04-28</c:v>
                </c:pt>
                <c:pt idx="71">
                  <c:v>2016-04-29</c:v>
                </c:pt>
                <c:pt idx="72">
                  <c:v>2016-04-30</c:v>
                </c:pt>
                <c:pt idx="73">
                  <c:v>2016-05-01</c:v>
                </c:pt>
                <c:pt idx="74">
                  <c:v>2016-05-02</c:v>
                </c:pt>
                <c:pt idx="75">
                  <c:v>2016-05-03</c:v>
                </c:pt>
                <c:pt idx="76">
                  <c:v>2016-05-04</c:v>
                </c:pt>
                <c:pt idx="77">
                  <c:v>2016-05-05</c:v>
                </c:pt>
                <c:pt idx="78">
                  <c:v>2016-05-06</c:v>
                </c:pt>
                <c:pt idx="79">
                  <c:v>2016-05-07</c:v>
                </c:pt>
                <c:pt idx="80">
                  <c:v>2016-05-08</c:v>
                </c:pt>
                <c:pt idx="81">
                  <c:v>2016-05-09</c:v>
                </c:pt>
                <c:pt idx="82">
                  <c:v>2016-05-10</c:v>
                </c:pt>
                <c:pt idx="83">
                  <c:v>2016-05-11</c:v>
                </c:pt>
                <c:pt idx="84">
                  <c:v>2016-05-12</c:v>
                </c:pt>
                <c:pt idx="85">
                  <c:v>2016-05-13</c:v>
                </c:pt>
                <c:pt idx="86">
                  <c:v>2016-05-14</c:v>
                </c:pt>
                <c:pt idx="87">
                  <c:v>2016-05-15</c:v>
                </c:pt>
                <c:pt idx="88">
                  <c:v>2016-05-16</c:v>
                </c:pt>
                <c:pt idx="89">
                  <c:v>2016-05-17</c:v>
                </c:pt>
                <c:pt idx="90">
                  <c:v>2016-05-18</c:v>
                </c:pt>
                <c:pt idx="91">
                  <c:v>2016-05-19</c:v>
                </c:pt>
                <c:pt idx="92">
                  <c:v>2016-05-20</c:v>
                </c:pt>
                <c:pt idx="93">
                  <c:v>2016-05-21</c:v>
                </c:pt>
                <c:pt idx="94">
                  <c:v>2016-05-22</c:v>
                </c:pt>
                <c:pt idx="95">
                  <c:v>2016-05-23</c:v>
                </c:pt>
                <c:pt idx="96">
                  <c:v>2016-05-24</c:v>
                </c:pt>
                <c:pt idx="97">
                  <c:v>2016-05-25</c:v>
                </c:pt>
                <c:pt idx="98">
                  <c:v>2016-05-26</c:v>
                </c:pt>
                <c:pt idx="99">
                  <c:v>2016-05-27</c:v>
                </c:pt>
                <c:pt idx="100">
                  <c:v>2016-05-28</c:v>
                </c:pt>
                <c:pt idx="101">
                  <c:v>2016-05-29</c:v>
                </c:pt>
                <c:pt idx="102">
                  <c:v>2016-05-30</c:v>
                </c:pt>
                <c:pt idx="103">
                  <c:v>2016-05-31</c:v>
                </c:pt>
                <c:pt idx="104">
                  <c:v>2016-06-01</c:v>
                </c:pt>
                <c:pt idx="105">
                  <c:v>2016-06-02</c:v>
                </c:pt>
                <c:pt idx="106">
                  <c:v>2016-06-03</c:v>
                </c:pt>
                <c:pt idx="107">
                  <c:v>2016-06-04</c:v>
                </c:pt>
                <c:pt idx="108">
                  <c:v>2016-06-05</c:v>
                </c:pt>
                <c:pt idx="109">
                  <c:v>2016-06-06</c:v>
                </c:pt>
                <c:pt idx="110">
                  <c:v>2016-06-07</c:v>
                </c:pt>
                <c:pt idx="111">
                  <c:v>2016-06-08</c:v>
                </c:pt>
                <c:pt idx="112">
                  <c:v>2016-06-09</c:v>
                </c:pt>
                <c:pt idx="113">
                  <c:v>2016-06-10</c:v>
                </c:pt>
                <c:pt idx="114">
                  <c:v>2016-06-11</c:v>
                </c:pt>
                <c:pt idx="115">
                  <c:v>2016-06-12</c:v>
                </c:pt>
                <c:pt idx="116">
                  <c:v>2016-06-13</c:v>
                </c:pt>
                <c:pt idx="117">
                  <c:v>2016-06-14</c:v>
                </c:pt>
                <c:pt idx="118">
                  <c:v>2016-06-15</c:v>
                </c:pt>
                <c:pt idx="119">
                  <c:v>2016-06-16</c:v>
                </c:pt>
                <c:pt idx="120">
                  <c:v>2016-06-17</c:v>
                </c:pt>
                <c:pt idx="121">
                  <c:v>2016-06-18</c:v>
                </c:pt>
                <c:pt idx="122">
                  <c:v>2016-06-19</c:v>
                </c:pt>
                <c:pt idx="123">
                  <c:v>2016-06-20</c:v>
                </c:pt>
                <c:pt idx="124">
                  <c:v>2016-06-21</c:v>
                </c:pt>
                <c:pt idx="125">
                  <c:v>2016-06-22</c:v>
                </c:pt>
                <c:pt idx="126">
                  <c:v>2016-06-23</c:v>
                </c:pt>
                <c:pt idx="127">
                  <c:v>2016-06-24</c:v>
                </c:pt>
                <c:pt idx="128">
                  <c:v>2016-06-25</c:v>
                </c:pt>
                <c:pt idx="129">
                  <c:v>2016-06-26</c:v>
                </c:pt>
                <c:pt idx="130">
                  <c:v>2016-06-27</c:v>
                </c:pt>
                <c:pt idx="131">
                  <c:v>2016-06-28</c:v>
                </c:pt>
                <c:pt idx="132">
                  <c:v>2016-06-29</c:v>
                </c:pt>
                <c:pt idx="133">
                  <c:v>2016-06-30</c:v>
                </c:pt>
                <c:pt idx="134">
                  <c:v>2016-07-01</c:v>
                </c:pt>
                <c:pt idx="135">
                  <c:v>2016-07-02</c:v>
                </c:pt>
                <c:pt idx="136">
                  <c:v>2016-07-03</c:v>
                </c:pt>
                <c:pt idx="137">
                  <c:v>2016-07-04</c:v>
                </c:pt>
                <c:pt idx="138">
                  <c:v>2016-07-05</c:v>
                </c:pt>
                <c:pt idx="139">
                  <c:v>2016-07-06</c:v>
                </c:pt>
                <c:pt idx="140">
                  <c:v>2016-07-07</c:v>
                </c:pt>
                <c:pt idx="141">
                  <c:v>2016-07-08</c:v>
                </c:pt>
                <c:pt idx="142">
                  <c:v>2016-07-09</c:v>
                </c:pt>
                <c:pt idx="143">
                  <c:v>2016-07-10</c:v>
                </c:pt>
                <c:pt idx="144">
                  <c:v>2016-07-11</c:v>
                </c:pt>
                <c:pt idx="145">
                  <c:v>2016-07-12</c:v>
                </c:pt>
                <c:pt idx="146">
                  <c:v>2016-07-13</c:v>
                </c:pt>
                <c:pt idx="147">
                  <c:v>2016-07-14</c:v>
                </c:pt>
                <c:pt idx="148">
                  <c:v>2016-07-15</c:v>
                </c:pt>
                <c:pt idx="149">
                  <c:v>2016-07-16</c:v>
                </c:pt>
                <c:pt idx="150">
                  <c:v>2016-07-17</c:v>
                </c:pt>
                <c:pt idx="151">
                  <c:v>2016-07-18</c:v>
                </c:pt>
                <c:pt idx="152">
                  <c:v>2016-07-19</c:v>
                </c:pt>
                <c:pt idx="153">
                  <c:v>2016-07-20</c:v>
                </c:pt>
                <c:pt idx="154">
                  <c:v>2016-07-21</c:v>
                </c:pt>
                <c:pt idx="155">
                  <c:v>2016-07-22</c:v>
                </c:pt>
                <c:pt idx="156">
                  <c:v>2016-07-23</c:v>
                </c:pt>
                <c:pt idx="157">
                  <c:v>2016-07-24</c:v>
                </c:pt>
                <c:pt idx="158">
                  <c:v>2016-07-25</c:v>
                </c:pt>
                <c:pt idx="159">
                  <c:v>2016-07-26</c:v>
                </c:pt>
                <c:pt idx="160">
                  <c:v>2016-07-27</c:v>
                </c:pt>
                <c:pt idx="161">
                  <c:v>2016-07-28</c:v>
                </c:pt>
                <c:pt idx="162">
                  <c:v>2016-07-29</c:v>
                </c:pt>
                <c:pt idx="163">
                  <c:v>2016-07-30</c:v>
                </c:pt>
                <c:pt idx="164">
                  <c:v>2016-07-31</c:v>
                </c:pt>
                <c:pt idx="165">
                  <c:v>2016-08-01</c:v>
                </c:pt>
                <c:pt idx="166">
                  <c:v>2016-08-02</c:v>
                </c:pt>
                <c:pt idx="167">
                  <c:v>2016-08-03</c:v>
                </c:pt>
                <c:pt idx="168">
                  <c:v>2016-08-04</c:v>
                </c:pt>
                <c:pt idx="169">
                  <c:v>2016-08-05</c:v>
                </c:pt>
                <c:pt idx="170">
                  <c:v>2016-08-06</c:v>
                </c:pt>
                <c:pt idx="171">
                  <c:v>2016-08-07</c:v>
                </c:pt>
                <c:pt idx="172">
                  <c:v>2016-08-08</c:v>
                </c:pt>
                <c:pt idx="173">
                  <c:v>2016-08-09</c:v>
                </c:pt>
                <c:pt idx="174">
                  <c:v>2016-08-10</c:v>
                </c:pt>
                <c:pt idx="175">
                  <c:v>2016-08-11</c:v>
                </c:pt>
                <c:pt idx="176">
                  <c:v>2016-08-12</c:v>
                </c:pt>
                <c:pt idx="177">
                  <c:v>2016-08-13</c:v>
                </c:pt>
                <c:pt idx="178">
                  <c:v>2016-08-14</c:v>
                </c:pt>
                <c:pt idx="179">
                  <c:v>2016-08-15</c:v>
                </c:pt>
                <c:pt idx="180">
                  <c:v>2016-08-16</c:v>
                </c:pt>
                <c:pt idx="181">
                  <c:v>2016-08-17</c:v>
                </c:pt>
                <c:pt idx="182">
                  <c:v>2016-08-18</c:v>
                </c:pt>
                <c:pt idx="183">
                  <c:v>2016-08-19</c:v>
                </c:pt>
                <c:pt idx="184">
                  <c:v>2016-08-20</c:v>
                </c:pt>
                <c:pt idx="185">
                  <c:v>2016-08-21</c:v>
                </c:pt>
                <c:pt idx="186">
                  <c:v>2016-08-22</c:v>
                </c:pt>
                <c:pt idx="187">
                  <c:v>2016-08-23</c:v>
                </c:pt>
                <c:pt idx="188">
                  <c:v>2016-08-24</c:v>
                </c:pt>
                <c:pt idx="189">
                  <c:v>2016-08-25</c:v>
                </c:pt>
                <c:pt idx="190">
                  <c:v>2016-08-26</c:v>
                </c:pt>
                <c:pt idx="191">
                  <c:v>2016-08-27</c:v>
                </c:pt>
                <c:pt idx="192">
                  <c:v>2016-08-28</c:v>
                </c:pt>
                <c:pt idx="193">
                  <c:v>2016-08-29</c:v>
                </c:pt>
                <c:pt idx="194">
                  <c:v>2016-08-30</c:v>
                </c:pt>
                <c:pt idx="195">
                  <c:v>2016-08-31</c:v>
                </c:pt>
                <c:pt idx="196">
                  <c:v>2016-09-01</c:v>
                </c:pt>
                <c:pt idx="197">
                  <c:v>2016-09-02</c:v>
                </c:pt>
                <c:pt idx="198">
                  <c:v>2016-09-03</c:v>
                </c:pt>
                <c:pt idx="199">
                  <c:v>2016-09-04</c:v>
                </c:pt>
                <c:pt idx="200">
                  <c:v>2016-09-05</c:v>
                </c:pt>
                <c:pt idx="201">
                  <c:v>2016-09-06</c:v>
                </c:pt>
                <c:pt idx="202">
                  <c:v>2016-09-07</c:v>
                </c:pt>
                <c:pt idx="203">
                  <c:v>2016-09-08</c:v>
                </c:pt>
                <c:pt idx="204">
                  <c:v>2016-09-09</c:v>
                </c:pt>
                <c:pt idx="205">
                  <c:v>2016-09-10</c:v>
                </c:pt>
                <c:pt idx="206">
                  <c:v>2016-09-11</c:v>
                </c:pt>
                <c:pt idx="207">
                  <c:v>2016-09-12</c:v>
                </c:pt>
                <c:pt idx="208">
                  <c:v>2016-09-13</c:v>
                </c:pt>
                <c:pt idx="209">
                  <c:v>2016-09-14</c:v>
                </c:pt>
                <c:pt idx="210">
                  <c:v>2016-09-15</c:v>
                </c:pt>
                <c:pt idx="211">
                  <c:v>2016-09-16</c:v>
                </c:pt>
                <c:pt idx="212">
                  <c:v>2016-09-17</c:v>
                </c:pt>
                <c:pt idx="213">
                  <c:v>2016-09-18</c:v>
                </c:pt>
                <c:pt idx="214">
                  <c:v>2016-09-19</c:v>
                </c:pt>
                <c:pt idx="215">
                  <c:v>2016-09-20</c:v>
                </c:pt>
                <c:pt idx="216">
                  <c:v>2016-09-21</c:v>
                </c:pt>
                <c:pt idx="217">
                  <c:v>2016-09-22</c:v>
                </c:pt>
                <c:pt idx="218">
                  <c:v>2016-09-23</c:v>
                </c:pt>
                <c:pt idx="219">
                  <c:v>2016-09-24</c:v>
                </c:pt>
                <c:pt idx="220">
                  <c:v>2016-09-25</c:v>
                </c:pt>
                <c:pt idx="221">
                  <c:v>2016-09-26</c:v>
                </c:pt>
                <c:pt idx="222">
                  <c:v>2016-09-27</c:v>
                </c:pt>
                <c:pt idx="223">
                  <c:v>2016-09-28</c:v>
                </c:pt>
                <c:pt idx="224">
                  <c:v>2016-09-29</c:v>
                </c:pt>
                <c:pt idx="225">
                  <c:v>2016-09-30</c:v>
                </c:pt>
                <c:pt idx="226">
                  <c:v>2016-10-01</c:v>
                </c:pt>
                <c:pt idx="227">
                  <c:v>2016-10-02</c:v>
                </c:pt>
                <c:pt idx="228">
                  <c:v>2016-10-03</c:v>
                </c:pt>
                <c:pt idx="229">
                  <c:v>2016-10-04</c:v>
                </c:pt>
                <c:pt idx="230">
                  <c:v>2016-10-05</c:v>
                </c:pt>
                <c:pt idx="231">
                  <c:v>2016-10-06</c:v>
                </c:pt>
                <c:pt idx="232">
                  <c:v>2016-10-07</c:v>
                </c:pt>
                <c:pt idx="233">
                  <c:v>2016-10-08</c:v>
                </c:pt>
                <c:pt idx="234">
                  <c:v>2016-10-09</c:v>
                </c:pt>
                <c:pt idx="235">
                  <c:v>2016-10-10</c:v>
                </c:pt>
                <c:pt idx="236">
                  <c:v>2016-10-11</c:v>
                </c:pt>
                <c:pt idx="237">
                  <c:v>2016-10-12</c:v>
                </c:pt>
                <c:pt idx="238">
                  <c:v>2016-10-13</c:v>
                </c:pt>
                <c:pt idx="239">
                  <c:v>2016-10-14</c:v>
                </c:pt>
                <c:pt idx="240">
                  <c:v>2016-10-15</c:v>
                </c:pt>
                <c:pt idx="241">
                  <c:v>2016-10-16</c:v>
                </c:pt>
                <c:pt idx="242">
                  <c:v>2016-10-17</c:v>
                </c:pt>
                <c:pt idx="243">
                  <c:v>2016-10-18</c:v>
                </c:pt>
                <c:pt idx="244">
                  <c:v>2016-10-19</c:v>
                </c:pt>
                <c:pt idx="245">
                  <c:v>2016-10-20</c:v>
                </c:pt>
                <c:pt idx="246">
                  <c:v>2016-10-21</c:v>
                </c:pt>
                <c:pt idx="247">
                  <c:v>2016-10-22</c:v>
                </c:pt>
                <c:pt idx="248">
                  <c:v>2016-10-23</c:v>
                </c:pt>
                <c:pt idx="249">
                  <c:v>2016-10-24</c:v>
                </c:pt>
                <c:pt idx="250">
                  <c:v>2016-10-25</c:v>
                </c:pt>
                <c:pt idx="251">
                  <c:v>2016-10-26</c:v>
                </c:pt>
                <c:pt idx="252">
                  <c:v>2016-10-27</c:v>
                </c:pt>
                <c:pt idx="253">
                  <c:v>2016-10-28</c:v>
                </c:pt>
                <c:pt idx="254">
                  <c:v>2016-10-29</c:v>
                </c:pt>
                <c:pt idx="255">
                  <c:v>2016-10-30</c:v>
                </c:pt>
                <c:pt idx="256">
                  <c:v>2016-10-31</c:v>
                </c:pt>
                <c:pt idx="257">
                  <c:v>2016-11-01</c:v>
                </c:pt>
                <c:pt idx="258">
                  <c:v>2016-11-02</c:v>
                </c:pt>
                <c:pt idx="259">
                  <c:v>2016-11-03</c:v>
                </c:pt>
                <c:pt idx="260">
                  <c:v>2016-11-04</c:v>
                </c:pt>
                <c:pt idx="261">
                  <c:v>2016-11-05</c:v>
                </c:pt>
                <c:pt idx="262">
                  <c:v>2016-11-06</c:v>
                </c:pt>
                <c:pt idx="263">
                  <c:v>2016-11-07</c:v>
                </c:pt>
                <c:pt idx="264">
                  <c:v>2016-11-08</c:v>
                </c:pt>
                <c:pt idx="265">
                  <c:v>2016-11-09</c:v>
                </c:pt>
                <c:pt idx="266">
                  <c:v>2016-11-10</c:v>
                </c:pt>
                <c:pt idx="267">
                  <c:v>2016-11-11</c:v>
                </c:pt>
                <c:pt idx="268">
                  <c:v>2016-11-12</c:v>
                </c:pt>
                <c:pt idx="269">
                  <c:v>2016-11-13</c:v>
                </c:pt>
                <c:pt idx="270">
                  <c:v>2016-11-14</c:v>
                </c:pt>
                <c:pt idx="271">
                  <c:v>2016-11-15</c:v>
                </c:pt>
                <c:pt idx="272">
                  <c:v>2016-11-16</c:v>
                </c:pt>
                <c:pt idx="273">
                  <c:v>2016-11-17</c:v>
                </c:pt>
                <c:pt idx="274">
                  <c:v>2016-11-18</c:v>
                </c:pt>
                <c:pt idx="275">
                  <c:v>2016-11-19</c:v>
                </c:pt>
                <c:pt idx="276">
                  <c:v>2016-11-20</c:v>
                </c:pt>
                <c:pt idx="277">
                  <c:v>2016-11-21</c:v>
                </c:pt>
                <c:pt idx="278">
                  <c:v>2016-11-22</c:v>
                </c:pt>
                <c:pt idx="279">
                  <c:v>2016-11-23</c:v>
                </c:pt>
                <c:pt idx="280">
                  <c:v>2016-11-24</c:v>
                </c:pt>
                <c:pt idx="281">
                  <c:v>2016-11-25</c:v>
                </c:pt>
                <c:pt idx="282">
                  <c:v>2016-11-26</c:v>
                </c:pt>
                <c:pt idx="283">
                  <c:v>2016-11-27</c:v>
                </c:pt>
                <c:pt idx="284">
                  <c:v>2016-11-28</c:v>
                </c:pt>
                <c:pt idx="285">
                  <c:v>2016-11-29</c:v>
                </c:pt>
                <c:pt idx="286">
                  <c:v>2016-11-30</c:v>
                </c:pt>
                <c:pt idx="287">
                  <c:v>2016-12-01</c:v>
                </c:pt>
                <c:pt idx="288">
                  <c:v>2016-12-02</c:v>
                </c:pt>
                <c:pt idx="289">
                  <c:v>2016-12-03</c:v>
                </c:pt>
                <c:pt idx="290">
                  <c:v>2016-12-04</c:v>
                </c:pt>
                <c:pt idx="291">
                  <c:v>2016-12-05</c:v>
                </c:pt>
                <c:pt idx="292">
                  <c:v>2016-12-06</c:v>
                </c:pt>
                <c:pt idx="293">
                  <c:v>2016-12-07</c:v>
                </c:pt>
                <c:pt idx="294">
                  <c:v>2016-12-08</c:v>
                </c:pt>
                <c:pt idx="295">
                  <c:v>2016-12-09</c:v>
                </c:pt>
                <c:pt idx="296">
                  <c:v>2016-12-10</c:v>
                </c:pt>
                <c:pt idx="297">
                  <c:v>2016-12-11</c:v>
                </c:pt>
                <c:pt idx="298">
                  <c:v>2016-12-12</c:v>
                </c:pt>
                <c:pt idx="299">
                  <c:v>2016-12-13</c:v>
                </c:pt>
                <c:pt idx="300">
                  <c:v>2016-12-14</c:v>
                </c:pt>
                <c:pt idx="301">
                  <c:v>2016-12-15</c:v>
                </c:pt>
                <c:pt idx="302">
                  <c:v>2016-12-16</c:v>
                </c:pt>
                <c:pt idx="303">
                  <c:v>2016-12-17</c:v>
                </c:pt>
                <c:pt idx="304">
                  <c:v>2016-12-18</c:v>
                </c:pt>
                <c:pt idx="305">
                  <c:v>2016-12-19</c:v>
                </c:pt>
                <c:pt idx="306">
                  <c:v>2016-12-20</c:v>
                </c:pt>
                <c:pt idx="307">
                  <c:v>2016-12-21</c:v>
                </c:pt>
                <c:pt idx="308">
                  <c:v>2016-12-22</c:v>
                </c:pt>
                <c:pt idx="309">
                  <c:v>2016-12-23</c:v>
                </c:pt>
                <c:pt idx="310">
                  <c:v>2016-12-24</c:v>
                </c:pt>
                <c:pt idx="311">
                  <c:v>2016-12-25</c:v>
                </c:pt>
                <c:pt idx="312">
                  <c:v>2016-12-26</c:v>
                </c:pt>
                <c:pt idx="313">
                  <c:v>2016-12-27</c:v>
                </c:pt>
                <c:pt idx="314">
                  <c:v>2016-12-28</c:v>
                </c:pt>
                <c:pt idx="315">
                  <c:v>2016-12-29</c:v>
                </c:pt>
                <c:pt idx="316">
                  <c:v>2016-12-30</c:v>
                </c:pt>
                <c:pt idx="317">
                  <c:v>2016-12-31</c:v>
                </c:pt>
                <c:pt idx="318">
                  <c:v>2017-01-01</c:v>
                </c:pt>
                <c:pt idx="319">
                  <c:v>2017-01-03</c:v>
                </c:pt>
                <c:pt idx="320">
                  <c:v>2017-01-04</c:v>
                </c:pt>
                <c:pt idx="321">
                  <c:v>2017-01-05</c:v>
                </c:pt>
                <c:pt idx="322">
                  <c:v>2017-01-06</c:v>
                </c:pt>
                <c:pt idx="323">
                  <c:v>2017-01-07</c:v>
                </c:pt>
                <c:pt idx="324">
                  <c:v>2017-01-08</c:v>
                </c:pt>
                <c:pt idx="325">
                  <c:v>2017-01-09</c:v>
                </c:pt>
                <c:pt idx="326">
                  <c:v>2017-01-10</c:v>
                </c:pt>
                <c:pt idx="327">
                  <c:v>2017-01-11</c:v>
                </c:pt>
                <c:pt idx="328">
                  <c:v>2017-01-12</c:v>
                </c:pt>
                <c:pt idx="329">
                  <c:v>2017-01-13</c:v>
                </c:pt>
                <c:pt idx="330">
                  <c:v>2017-01-14</c:v>
                </c:pt>
                <c:pt idx="331">
                  <c:v>2017-01-15</c:v>
                </c:pt>
                <c:pt idx="332">
                  <c:v>2017-01-16</c:v>
                </c:pt>
                <c:pt idx="333">
                  <c:v>2017-01-17</c:v>
                </c:pt>
                <c:pt idx="334">
                  <c:v>2017-01-18</c:v>
                </c:pt>
                <c:pt idx="335">
                  <c:v>2017-01-19</c:v>
                </c:pt>
                <c:pt idx="336">
                  <c:v>2017-01-20</c:v>
                </c:pt>
                <c:pt idx="337">
                  <c:v>2017-01-21</c:v>
                </c:pt>
                <c:pt idx="338">
                  <c:v>2017-01-22</c:v>
                </c:pt>
                <c:pt idx="339">
                  <c:v>2017-01-23</c:v>
                </c:pt>
                <c:pt idx="340">
                  <c:v>2017-01-24</c:v>
                </c:pt>
                <c:pt idx="341">
                  <c:v>2017-01-25</c:v>
                </c:pt>
                <c:pt idx="342">
                  <c:v>2017-01-26</c:v>
                </c:pt>
                <c:pt idx="343">
                  <c:v>2017-01-27</c:v>
                </c:pt>
                <c:pt idx="344">
                  <c:v>2017-01-28</c:v>
                </c:pt>
                <c:pt idx="345">
                  <c:v>2017-01-29</c:v>
                </c:pt>
                <c:pt idx="346">
                  <c:v>2017-01-30</c:v>
                </c:pt>
                <c:pt idx="347">
                  <c:v>2017-01-31</c:v>
                </c:pt>
                <c:pt idx="348">
                  <c:v>2017-02-01</c:v>
                </c:pt>
                <c:pt idx="349">
                  <c:v>2017-02-02</c:v>
                </c:pt>
                <c:pt idx="350">
                  <c:v>2017-02-03</c:v>
                </c:pt>
                <c:pt idx="351">
                  <c:v>2017-02-04</c:v>
                </c:pt>
                <c:pt idx="352">
                  <c:v>2017-02-05</c:v>
                </c:pt>
                <c:pt idx="353">
                  <c:v>2017-02-06</c:v>
                </c:pt>
                <c:pt idx="354">
                  <c:v>2017-02-07</c:v>
                </c:pt>
                <c:pt idx="355">
                  <c:v>2017-02-08</c:v>
                </c:pt>
                <c:pt idx="356">
                  <c:v>2017-02-09</c:v>
                </c:pt>
                <c:pt idx="357">
                  <c:v>2017-02-10</c:v>
                </c:pt>
                <c:pt idx="358">
                  <c:v>2017-02-11</c:v>
                </c:pt>
                <c:pt idx="359">
                  <c:v>2017-02-12</c:v>
                </c:pt>
                <c:pt idx="360">
                  <c:v>2017-02-13</c:v>
                </c:pt>
                <c:pt idx="361">
                  <c:v>2017-02-14</c:v>
                </c:pt>
                <c:pt idx="362">
                  <c:v>2017-02-15</c:v>
                </c:pt>
                <c:pt idx="363">
                  <c:v>2017-02-16</c:v>
                </c:pt>
                <c:pt idx="364">
                  <c:v>2017-02-17</c:v>
                </c:pt>
                <c:pt idx="365">
                  <c:v>2017-02-18</c:v>
                </c:pt>
                <c:pt idx="366">
                  <c:v>2017-02-19</c:v>
                </c:pt>
                <c:pt idx="367">
                  <c:v>2017-02-20</c:v>
                </c:pt>
                <c:pt idx="368">
                  <c:v>2017-02-21</c:v>
                </c:pt>
                <c:pt idx="369">
                  <c:v>2017-02-22</c:v>
                </c:pt>
                <c:pt idx="370">
                  <c:v>2017-02-23</c:v>
                </c:pt>
                <c:pt idx="371">
                  <c:v>2017-02-24</c:v>
                </c:pt>
                <c:pt idx="372">
                  <c:v>2017-02-25</c:v>
                </c:pt>
                <c:pt idx="373">
                  <c:v>2017-02-26</c:v>
                </c:pt>
                <c:pt idx="374">
                  <c:v>2017-02-27</c:v>
                </c:pt>
                <c:pt idx="375">
                  <c:v>2017-02-28</c:v>
                </c:pt>
                <c:pt idx="376">
                  <c:v>2017-03-01</c:v>
                </c:pt>
                <c:pt idx="377">
                  <c:v>2017-03-02</c:v>
                </c:pt>
                <c:pt idx="378">
                  <c:v>2017-03-03</c:v>
                </c:pt>
                <c:pt idx="379">
                  <c:v>2017-03-04</c:v>
                </c:pt>
                <c:pt idx="380">
                  <c:v>2017-03-05</c:v>
                </c:pt>
                <c:pt idx="381">
                  <c:v>2017-03-06</c:v>
                </c:pt>
                <c:pt idx="382">
                  <c:v>2017-03-07</c:v>
                </c:pt>
                <c:pt idx="383">
                  <c:v>2017-03-08</c:v>
                </c:pt>
                <c:pt idx="384">
                  <c:v>2017-03-09</c:v>
                </c:pt>
                <c:pt idx="385">
                  <c:v>2017-03-10</c:v>
                </c:pt>
                <c:pt idx="386">
                  <c:v>2017-03-11</c:v>
                </c:pt>
                <c:pt idx="387">
                  <c:v>2017-03-12</c:v>
                </c:pt>
                <c:pt idx="388">
                  <c:v>2017-03-13</c:v>
                </c:pt>
                <c:pt idx="389">
                  <c:v>2017-03-14</c:v>
                </c:pt>
                <c:pt idx="390">
                  <c:v>2017-03-15</c:v>
                </c:pt>
                <c:pt idx="391">
                  <c:v>2017-03-16</c:v>
                </c:pt>
                <c:pt idx="392">
                  <c:v>2017-03-17</c:v>
                </c:pt>
                <c:pt idx="393">
                  <c:v>2017-03-18</c:v>
                </c:pt>
                <c:pt idx="394">
                  <c:v>2017-03-19</c:v>
                </c:pt>
                <c:pt idx="395">
                  <c:v>2017-03-20</c:v>
                </c:pt>
                <c:pt idx="396">
                  <c:v>2017-03-21</c:v>
                </c:pt>
                <c:pt idx="397">
                  <c:v>2017-03-22</c:v>
                </c:pt>
                <c:pt idx="398">
                  <c:v>2017-03-23</c:v>
                </c:pt>
                <c:pt idx="399">
                  <c:v>2017-03-24</c:v>
                </c:pt>
                <c:pt idx="400">
                  <c:v>2017-03-25</c:v>
                </c:pt>
                <c:pt idx="401">
                  <c:v>2017-03-26</c:v>
                </c:pt>
                <c:pt idx="402">
                  <c:v>2017-03-27</c:v>
                </c:pt>
                <c:pt idx="403">
                  <c:v>2017-03-28</c:v>
                </c:pt>
                <c:pt idx="404">
                  <c:v>2017-03-29</c:v>
                </c:pt>
                <c:pt idx="405">
                  <c:v>2017-03-30</c:v>
                </c:pt>
                <c:pt idx="406">
                  <c:v>2017-03-31</c:v>
                </c:pt>
                <c:pt idx="407">
                  <c:v>2017-04-01</c:v>
                </c:pt>
                <c:pt idx="408">
                  <c:v>2017-04-02</c:v>
                </c:pt>
                <c:pt idx="409">
                  <c:v>2017-04-03</c:v>
                </c:pt>
                <c:pt idx="410">
                  <c:v>2017-04-04</c:v>
                </c:pt>
                <c:pt idx="411">
                  <c:v>2017-04-05</c:v>
                </c:pt>
                <c:pt idx="412">
                  <c:v>2017-04-06</c:v>
                </c:pt>
                <c:pt idx="413">
                  <c:v>2017-04-07</c:v>
                </c:pt>
                <c:pt idx="414">
                  <c:v>2017-04-08</c:v>
                </c:pt>
                <c:pt idx="415">
                  <c:v>2017-04-09</c:v>
                </c:pt>
                <c:pt idx="416">
                  <c:v>2017-04-10</c:v>
                </c:pt>
                <c:pt idx="417">
                  <c:v>2017-04-11</c:v>
                </c:pt>
                <c:pt idx="418">
                  <c:v>2017-04-12</c:v>
                </c:pt>
                <c:pt idx="419">
                  <c:v>2017-04-13</c:v>
                </c:pt>
                <c:pt idx="420">
                  <c:v>2017-04-14</c:v>
                </c:pt>
                <c:pt idx="421">
                  <c:v>2017-04-15</c:v>
                </c:pt>
                <c:pt idx="422">
                  <c:v>2017-04-16</c:v>
                </c:pt>
                <c:pt idx="423">
                  <c:v>2017-04-17</c:v>
                </c:pt>
                <c:pt idx="424">
                  <c:v>2017-04-18</c:v>
                </c:pt>
                <c:pt idx="425">
                  <c:v>2017-04-19</c:v>
                </c:pt>
                <c:pt idx="426">
                  <c:v>2017-04-20</c:v>
                </c:pt>
                <c:pt idx="427">
                  <c:v>2017-04-21</c:v>
                </c:pt>
                <c:pt idx="428">
                  <c:v>2017-04-22</c:v>
                </c:pt>
                <c:pt idx="429">
                  <c:v>2017-04-23</c:v>
                </c:pt>
                <c:pt idx="430">
                  <c:v>2017-04-24</c:v>
                </c:pt>
                <c:pt idx="431">
                  <c:v>2017-04-25</c:v>
                </c:pt>
                <c:pt idx="432">
                  <c:v>2017-04-26</c:v>
                </c:pt>
                <c:pt idx="433">
                  <c:v>2017-04-27</c:v>
                </c:pt>
                <c:pt idx="434">
                  <c:v>2017-04-28</c:v>
                </c:pt>
                <c:pt idx="435">
                  <c:v>2017-04-29</c:v>
                </c:pt>
                <c:pt idx="436">
                  <c:v>2017-04-30</c:v>
                </c:pt>
                <c:pt idx="437">
                  <c:v>2017-05-01</c:v>
                </c:pt>
                <c:pt idx="438">
                  <c:v>2017-05-02</c:v>
                </c:pt>
                <c:pt idx="439">
                  <c:v>2017-05-03</c:v>
                </c:pt>
                <c:pt idx="440">
                  <c:v>2017-05-04</c:v>
                </c:pt>
                <c:pt idx="441">
                  <c:v>2017-05-05</c:v>
                </c:pt>
                <c:pt idx="442">
                  <c:v>2017-05-06</c:v>
                </c:pt>
                <c:pt idx="443">
                  <c:v>2017-05-07</c:v>
                </c:pt>
                <c:pt idx="444">
                  <c:v>2017-05-08</c:v>
                </c:pt>
                <c:pt idx="445">
                  <c:v>2017-05-09</c:v>
                </c:pt>
                <c:pt idx="446">
                  <c:v>2017-05-10</c:v>
                </c:pt>
                <c:pt idx="447">
                  <c:v>2017-05-11</c:v>
                </c:pt>
                <c:pt idx="448">
                  <c:v>2017-05-12</c:v>
                </c:pt>
                <c:pt idx="449">
                  <c:v>2017-05-13</c:v>
                </c:pt>
                <c:pt idx="450">
                  <c:v>2017-05-14</c:v>
                </c:pt>
                <c:pt idx="451">
                  <c:v>2017-05-15</c:v>
                </c:pt>
                <c:pt idx="452">
                  <c:v>2017-05-16</c:v>
                </c:pt>
                <c:pt idx="453">
                  <c:v>2017-05-17</c:v>
                </c:pt>
                <c:pt idx="454">
                  <c:v>2017-05-18</c:v>
                </c:pt>
                <c:pt idx="455">
                  <c:v>2017-05-19</c:v>
                </c:pt>
                <c:pt idx="456">
                  <c:v>2017-05-20</c:v>
                </c:pt>
                <c:pt idx="457">
                  <c:v>2017-05-21</c:v>
                </c:pt>
                <c:pt idx="458">
                  <c:v>2017-05-22</c:v>
                </c:pt>
                <c:pt idx="459">
                  <c:v>2017-05-23</c:v>
                </c:pt>
                <c:pt idx="460">
                  <c:v>2017-05-24</c:v>
                </c:pt>
                <c:pt idx="461">
                  <c:v>2017-05-25</c:v>
                </c:pt>
                <c:pt idx="462">
                  <c:v>2017-05-26</c:v>
                </c:pt>
                <c:pt idx="463">
                  <c:v>2017-05-27</c:v>
                </c:pt>
                <c:pt idx="464">
                  <c:v>2017-05-28</c:v>
                </c:pt>
                <c:pt idx="465">
                  <c:v>2017-05-29</c:v>
                </c:pt>
                <c:pt idx="466">
                  <c:v>2017-05-30</c:v>
                </c:pt>
                <c:pt idx="467">
                  <c:v>2017-05-31</c:v>
                </c:pt>
                <c:pt idx="468">
                  <c:v>2017-06-01</c:v>
                </c:pt>
                <c:pt idx="469">
                  <c:v>2017-06-02</c:v>
                </c:pt>
                <c:pt idx="470">
                  <c:v>2017-06-03</c:v>
                </c:pt>
                <c:pt idx="471">
                  <c:v>2017-06-04</c:v>
                </c:pt>
                <c:pt idx="472">
                  <c:v>2017-06-05</c:v>
                </c:pt>
                <c:pt idx="473">
                  <c:v>2017-06-06</c:v>
                </c:pt>
                <c:pt idx="474">
                  <c:v>2017-06-07</c:v>
                </c:pt>
                <c:pt idx="475">
                  <c:v>2017-06-08</c:v>
                </c:pt>
                <c:pt idx="476">
                  <c:v>2017-06-09</c:v>
                </c:pt>
                <c:pt idx="477">
                  <c:v>2017-06-10</c:v>
                </c:pt>
                <c:pt idx="478">
                  <c:v>2017-06-11</c:v>
                </c:pt>
                <c:pt idx="479">
                  <c:v>2017-06-12</c:v>
                </c:pt>
                <c:pt idx="480">
                  <c:v>2017-06-13</c:v>
                </c:pt>
                <c:pt idx="481">
                  <c:v>2017-06-14</c:v>
                </c:pt>
                <c:pt idx="482">
                  <c:v>2017-06-15</c:v>
                </c:pt>
                <c:pt idx="483">
                  <c:v>2017-06-16</c:v>
                </c:pt>
                <c:pt idx="484">
                  <c:v>2017-06-17</c:v>
                </c:pt>
                <c:pt idx="485">
                  <c:v>2017-06-18</c:v>
                </c:pt>
                <c:pt idx="486">
                  <c:v>2017-06-19</c:v>
                </c:pt>
                <c:pt idx="487">
                  <c:v>2017-06-20</c:v>
                </c:pt>
                <c:pt idx="488">
                  <c:v>2017-06-21</c:v>
                </c:pt>
                <c:pt idx="489">
                  <c:v>2017-06-22</c:v>
                </c:pt>
                <c:pt idx="490">
                  <c:v>2017-06-23</c:v>
                </c:pt>
                <c:pt idx="491">
                  <c:v>2017-06-24</c:v>
                </c:pt>
                <c:pt idx="492">
                  <c:v>2017-06-25</c:v>
                </c:pt>
                <c:pt idx="493">
                  <c:v>2017-06-26</c:v>
                </c:pt>
                <c:pt idx="494">
                  <c:v>2017-06-27</c:v>
                </c:pt>
                <c:pt idx="495">
                  <c:v>2017-06-28</c:v>
                </c:pt>
                <c:pt idx="496">
                  <c:v>2017-06-29</c:v>
                </c:pt>
                <c:pt idx="497">
                  <c:v>2017-06-30</c:v>
                </c:pt>
                <c:pt idx="498">
                  <c:v>2017-07-01</c:v>
                </c:pt>
                <c:pt idx="499">
                  <c:v>2017-07-02</c:v>
                </c:pt>
                <c:pt idx="500">
                  <c:v>2017-07-03</c:v>
                </c:pt>
                <c:pt idx="501">
                  <c:v>2017-07-04</c:v>
                </c:pt>
                <c:pt idx="502">
                  <c:v>2017-07-05</c:v>
                </c:pt>
                <c:pt idx="503">
                  <c:v>2017-07-06</c:v>
                </c:pt>
                <c:pt idx="504">
                  <c:v>2017-07-07</c:v>
                </c:pt>
                <c:pt idx="505">
                  <c:v>2017-07-08</c:v>
                </c:pt>
                <c:pt idx="506">
                  <c:v>2017-07-09</c:v>
                </c:pt>
                <c:pt idx="507">
                  <c:v>2017-07-10</c:v>
                </c:pt>
                <c:pt idx="508">
                  <c:v>2017-07-11</c:v>
                </c:pt>
                <c:pt idx="509">
                  <c:v>2017-07-12</c:v>
                </c:pt>
                <c:pt idx="510">
                  <c:v>2017-07-13</c:v>
                </c:pt>
                <c:pt idx="511">
                  <c:v>2017-07-14</c:v>
                </c:pt>
                <c:pt idx="512">
                  <c:v>2017-07-15</c:v>
                </c:pt>
                <c:pt idx="513">
                  <c:v>2017-07-16</c:v>
                </c:pt>
                <c:pt idx="514">
                  <c:v>2017-07-17</c:v>
                </c:pt>
                <c:pt idx="515">
                  <c:v>2017-07-18</c:v>
                </c:pt>
                <c:pt idx="516">
                  <c:v>2017-07-19</c:v>
                </c:pt>
                <c:pt idx="517">
                  <c:v>2017-07-20</c:v>
                </c:pt>
                <c:pt idx="518">
                  <c:v>2017-07-21</c:v>
                </c:pt>
                <c:pt idx="519">
                  <c:v>2017-07-22</c:v>
                </c:pt>
                <c:pt idx="520">
                  <c:v>2017-07-23</c:v>
                </c:pt>
                <c:pt idx="521">
                  <c:v>2017-07-24</c:v>
                </c:pt>
                <c:pt idx="522">
                  <c:v>2017-07-25</c:v>
                </c:pt>
                <c:pt idx="523">
                  <c:v>2017-07-26</c:v>
                </c:pt>
                <c:pt idx="524">
                  <c:v>2017-07-27</c:v>
                </c:pt>
                <c:pt idx="525">
                  <c:v>2017-07-28</c:v>
                </c:pt>
                <c:pt idx="526">
                  <c:v>2017-07-29</c:v>
                </c:pt>
                <c:pt idx="527">
                  <c:v>2017-07-30</c:v>
                </c:pt>
                <c:pt idx="528">
                  <c:v>2017-07-31</c:v>
                </c:pt>
                <c:pt idx="529">
                  <c:v>2017-08-01</c:v>
                </c:pt>
                <c:pt idx="530">
                  <c:v>2017-08-02</c:v>
                </c:pt>
                <c:pt idx="531">
                  <c:v>2017-08-03</c:v>
                </c:pt>
                <c:pt idx="532">
                  <c:v>2017-08-04</c:v>
                </c:pt>
                <c:pt idx="533">
                  <c:v>2017-08-05</c:v>
                </c:pt>
                <c:pt idx="534">
                  <c:v>2017-08-06</c:v>
                </c:pt>
                <c:pt idx="535">
                  <c:v>2017-08-07</c:v>
                </c:pt>
                <c:pt idx="536">
                  <c:v>2017-08-08</c:v>
                </c:pt>
                <c:pt idx="537">
                  <c:v>2017-08-09</c:v>
                </c:pt>
                <c:pt idx="538">
                  <c:v>2017-08-10</c:v>
                </c:pt>
                <c:pt idx="539">
                  <c:v>2017-08-11</c:v>
                </c:pt>
                <c:pt idx="540">
                  <c:v>2017-08-12</c:v>
                </c:pt>
                <c:pt idx="541">
                  <c:v>2017-08-13</c:v>
                </c:pt>
                <c:pt idx="542">
                  <c:v>2017-08-14</c:v>
                </c:pt>
                <c:pt idx="543">
                  <c:v>2017-08-15</c:v>
                </c:pt>
                <c:pt idx="544">
                  <c:v>2017-08-16</c:v>
                </c:pt>
                <c:pt idx="545">
                  <c:v>2017-08-17</c:v>
                </c:pt>
                <c:pt idx="546">
                  <c:v>2017-08-18</c:v>
                </c:pt>
                <c:pt idx="547">
                  <c:v>2017-08-19</c:v>
                </c:pt>
                <c:pt idx="548">
                  <c:v>2017-08-20</c:v>
                </c:pt>
                <c:pt idx="549">
                  <c:v>2017-08-21</c:v>
                </c:pt>
                <c:pt idx="550">
                  <c:v>2017-08-22</c:v>
                </c:pt>
                <c:pt idx="551">
                  <c:v>2017-08-23</c:v>
                </c:pt>
                <c:pt idx="552">
                  <c:v>2017-08-24</c:v>
                </c:pt>
                <c:pt idx="553">
                  <c:v>2017-08-25</c:v>
                </c:pt>
                <c:pt idx="554">
                  <c:v>2017-08-26</c:v>
                </c:pt>
                <c:pt idx="555">
                  <c:v>2017-08-27</c:v>
                </c:pt>
                <c:pt idx="556">
                  <c:v>2017-08-28</c:v>
                </c:pt>
                <c:pt idx="557">
                  <c:v>2017-08-29</c:v>
                </c:pt>
                <c:pt idx="558">
                  <c:v>2017-08-30</c:v>
                </c:pt>
                <c:pt idx="559">
                  <c:v>2017-08-31</c:v>
                </c:pt>
                <c:pt idx="560">
                  <c:v>2017-09-01</c:v>
                </c:pt>
                <c:pt idx="561">
                  <c:v>2017-09-02</c:v>
                </c:pt>
                <c:pt idx="562">
                  <c:v>2017-09-03</c:v>
                </c:pt>
                <c:pt idx="563">
                  <c:v>2017-09-04</c:v>
                </c:pt>
                <c:pt idx="564">
                  <c:v>2017-09-05</c:v>
                </c:pt>
                <c:pt idx="565">
                  <c:v>2017-09-06</c:v>
                </c:pt>
                <c:pt idx="566">
                  <c:v>2017-09-07</c:v>
                </c:pt>
                <c:pt idx="567">
                  <c:v>2017-09-08</c:v>
                </c:pt>
                <c:pt idx="568">
                  <c:v>2017-09-09</c:v>
                </c:pt>
                <c:pt idx="569">
                  <c:v>2017-09-10</c:v>
                </c:pt>
                <c:pt idx="570">
                  <c:v>2017-09-11</c:v>
                </c:pt>
                <c:pt idx="571">
                  <c:v>2017-09-12</c:v>
                </c:pt>
                <c:pt idx="572">
                  <c:v>2017-09-13</c:v>
                </c:pt>
                <c:pt idx="573">
                  <c:v>2017-09-14</c:v>
                </c:pt>
                <c:pt idx="574">
                  <c:v>2017-09-15</c:v>
                </c:pt>
                <c:pt idx="575">
                  <c:v>2017-09-16</c:v>
                </c:pt>
                <c:pt idx="576">
                  <c:v>2017-09-17</c:v>
                </c:pt>
                <c:pt idx="577">
                  <c:v>2017-09-18</c:v>
                </c:pt>
                <c:pt idx="578">
                  <c:v>2017-09-19</c:v>
                </c:pt>
                <c:pt idx="579">
                  <c:v>2017-09-20</c:v>
                </c:pt>
                <c:pt idx="580">
                  <c:v>2017-09-21</c:v>
                </c:pt>
                <c:pt idx="581">
                  <c:v>2017-09-22</c:v>
                </c:pt>
                <c:pt idx="582">
                  <c:v>2017-09-23</c:v>
                </c:pt>
                <c:pt idx="583">
                  <c:v>2017-09-24</c:v>
                </c:pt>
                <c:pt idx="584">
                  <c:v>2017-09-25</c:v>
                </c:pt>
                <c:pt idx="585">
                  <c:v>2017-09-26</c:v>
                </c:pt>
                <c:pt idx="586">
                  <c:v>2017-09-27</c:v>
                </c:pt>
                <c:pt idx="587">
                  <c:v>2017-09-28</c:v>
                </c:pt>
                <c:pt idx="588">
                  <c:v>2017-09-29</c:v>
                </c:pt>
                <c:pt idx="589">
                  <c:v>2017-09-30</c:v>
                </c:pt>
                <c:pt idx="590">
                  <c:v>2017-10-01</c:v>
                </c:pt>
                <c:pt idx="591">
                  <c:v>2017-10-02</c:v>
                </c:pt>
                <c:pt idx="592">
                  <c:v>2017-10-03</c:v>
                </c:pt>
                <c:pt idx="593">
                  <c:v>2017-10-04</c:v>
                </c:pt>
                <c:pt idx="594">
                  <c:v>2017-10-05</c:v>
                </c:pt>
                <c:pt idx="595">
                  <c:v>2017-10-06</c:v>
                </c:pt>
                <c:pt idx="596">
                  <c:v>2017-10-07</c:v>
                </c:pt>
                <c:pt idx="597">
                  <c:v>2017-10-08</c:v>
                </c:pt>
                <c:pt idx="598">
                  <c:v>2017-10-09</c:v>
                </c:pt>
                <c:pt idx="599">
                  <c:v>2017-10-10</c:v>
                </c:pt>
                <c:pt idx="600">
                  <c:v>2017-10-11</c:v>
                </c:pt>
                <c:pt idx="601">
                  <c:v>2017-10-12</c:v>
                </c:pt>
                <c:pt idx="602">
                  <c:v>2017-10-13</c:v>
                </c:pt>
                <c:pt idx="603">
                  <c:v>2017-10-14</c:v>
                </c:pt>
                <c:pt idx="604">
                  <c:v>2017-10-15</c:v>
                </c:pt>
                <c:pt idx="605">
                  <c:v>2017-10-16</c:v>
                </c:pt>
                <c:pt idx="606">
                  <c:v>2017-10-17</c:v>
                </c:pt>
                <c:pt idx="607">
                  <c:v>2017-10-18</c:v>
                </c:pt>
                <c:pt idx="608">
                  <c:v>2017-10-19</c:v>
                </c:pt>
                <c:pt idx="609">
                  <c:v>2017-10-20</c:v>
                </c:pt>
                <c:pt idx="610">
                  <c:v>2017-10-21</c:v>
                </c:pt>
                <c:pt idx="611">
                  <c:v>2017-10-22</c:v>
                </c:pt>
                <c:pt idx="612">
                  <c:v>2017-10-23</c:v>
                </c:pt>
                <c:pt idx="613">
                  <c:v>2017-10-24</c:v>
                </c:pt>
                <c:pt idx="614">
                  <c:v>2017-10-25</c:v>
                </c:pt>
              </c:strCache>
            </c:strRef>
          </c:cat>
          <c:val>
            <c:numRef>
              <c:f>Sheet1!$B$9:$WR$9</c:f>
              <c:numCache>
                <c:formatCode>General</c:formatCode>
                <c:ptCount val="615"/>
                <c:pt idx="0">
                  <c:v>23.83</c:v>
                </c:pt>
                <c:pt idx="1">
                  <c:v>23.69</c:v>
                </c:pt>
                <c:pt idx="2">
                  <c:v>23.29</c:v>
                </c:pt>
                <c:pt idx="3">
                  <c:v>11.63</c:v>
                </c:pt>
                <c:pt idx="4">
                  <c:v>18.579999999999998</c:v>
                </c:pt>
                <c:pt idx="5">
                  <c:v>22.89</c:v>
                </c:pt>
                <c:pt idx="6">
                  <c:v>24.19</c:v>
                </c:pt>
                <c:pt idx="7">
                  <c:v>26.55</c:v>
                </c:pt>
                <c:pt idx="8">
                  <c:v>27.74</c:v>
                </c:pt>
                <c:pt idx="9">
                  <c:v>25.63</c:v>
                </c:pt>
                <c:pt idx="10">
                  <c:v>16.84</c:v>
                </c:pt>
                <c:pt idx="11">
                  <c:v>22.23</c:v>
                </c:pt>
                <c:pt idx="12">
                  <c:v>25.72</c:v>
                </c:pt>
                <c:pt idx="13">
                  <c:v>23.08</c:v>
                </c:pt>
                <c:pt idx="14">
                  <c:v>26.06</c:v>
                </c:pt>
                <c:pt idx="15">
                  <c:v>23.95</c:v>
                </c:pt>
                <c:pt idx="16">
                  <c:v>22.25</c:v>
                </c:pt>
                <c:pt idx="17">
                  <c:v>14.02</c:v>
                </c:pt>
                <c:pt idx="18">
                  <c:v>20.03</c:v>
                </c:pt>
                <c:pt idx="19">
                  <c:v>28.7</c:v>
                </c:pt>
                <c:pt idx="20">
                  <c:v>23.75</c:v>
                </c:pt>
                <c:pt idx="21">
                  <c:v>23.59</c:v>
                </c:pt>
                <c:pt idx="22">
                  <c:v>27.22</c:v>
                </c:pt>
                <c:pt idx="23">
                  <c:v>23.86</c:v>
                </c:pt>
                <c:pt idx="24">
                  <c:v>20.440000000000001</c:v>
                </c:pt>
                <c:pt idx="25">
                  <c:v>25.09</c:v>
                </c:pt>
                <c:pt idx="26">
                  <c:v>27.29</c:v>
                </c:pt>
                <c:pt idx="27">
                  <c:v>32.94</c:v>
                </c:pt>
                <c:pt idx="28">
                  <c:v>32.97</c:v>
                </c:pt>
                <c:pt idx="29">
                  <c:v>29.15</c:v>
                </c:pt>
                <c:pt idx="30">
                  <c:v>24.97</c:v>
                </c:pt>
                <c:pt idx="31">
                  <c:v>18.440000000000001</c:v>
                </c:pt>
                <c:pt idx="32">
                  <c:v>24.7</c:v>
                </c:pt>
                <c:pt idx="33">
                  <c:v>31.47</c:v>
                </c:pt>
                <c:pt idx="34">
                  <c:v>29.96</c:v>
                </c:pt>
                <c:pt idx="35">
                  <c:v>29.44</c:v>
                </c:pt>
                <c:pt idx="36">
                  <c:v>25.72</c:v>
                </c:pt>
                <c:pt idx="37">
                  <c:v>23</c:v>
                </c:pt>
                <c:pt idx="38">
                  <c:v>15.8</c:v>
                </c:pt>
                <c:pt idx="39">
                  <c:v>16.62</c:v>
                </c:pt>
                <c:pt idx="40">
                  <c:v>25.75</c:v>
                </c:pt>
                <c:pt idx="41">
                  <c:v>29.52</c:v>
                </c:pt>
                <c:pt idx="42">
                  <c:v>29.25</c:v>
                </c:pt>
                <c:pt idx="43">
                  <c:v>27.65</c:v>
                </c:pt>
                <c:pt idx="44">
                  <c:v>23.65</c:v>
                </c:pt>
                <c:pt idx="45">
                  <c:v>19.14</c:v>
                </c:pt>
                <c:pt idx="46">
                  <c:v>25.54</c:v>
                </c:pt>
                <c:pt idx="47">
                  <c:v>31.24</c:v>
                </c:pt>
                <c:pt idx="48">
                  <c:v>28.25</c:v>
                </c:pt>
                <c:pt idx="49">
                  <c:v>27.41</c:v>
                </c:pt>
                <c:pt idx="50">
                  <c:v>27.63</c:v>
                </c:pt>
                <c:pt idx="51">
                  <c:v>26.05</c:v>
                </c:pt>
                <c:pt idx="52">
                  <c:v>22.82</c:v>
                </c:pt>
                <c:pt idx="53">
                  <c:v>28.37</c:v>
                </c:pt>
                <c:pt idx="54">
                  <c:v>29.73</c:v>
                </c:pt>
                <c:pt idx="55">
                  <c:v>32.81</c:v>
                </c:pt>
                <c:pt idx="56">
                  <c:v>29.8</c:v>
                </c:pt>
                <c:pt idx="57">
                  <c:v>26.05</c:v>
                </c:pt>
                <c:pt idx="58">
                  <c:v>23.47</c:v>
                </c:pt>
                <c:pt idx="59">
                  <c:v>20.61</c:v>
                </c:pt>
                <c:pt idx="60">
                  <c:v>29.22</c:v>
                </c:pt>
                <c:pt idx="61">
                  <c:v>29.19</c:v>
                </c:pt>
                <c:pt idx="62">
                  <c:v>27.31</c:v>
                </c:pt>
                <c:pt idx="63">
                  <c:v>28.81</c:v>
                </c:pt>
                <c:pt idx="64">
                  <c:v>27.09</c:v>
                </c:pt>
                <c:pt idx="65">
                  <c:v>26.03</c:v>
                </c:pt>
                <c:pt idx="66">
                  <c:v>19.93</c:v>
                </c:pt>
                <c:pt idx="67">
                  <c:v>27.6</c:v>
                </c:pt>
                <c:pt idx="68">
                  <c:v>31.53</c:v>
                </c:pt>
                <c:pt idx="69">
                  <c:v>38.1</c:v>
                </c:pt>
                <c:pt idx="70">
                  <c:v>35.28</c:v>
                </c:pt>
                <c:pt idx="71">
                  <c:v>34.200000000000003</c:v>
                </c:pt>
                <c:pt idx="72">
                  <c:v>32.68</c:v>
                </c:pt>
                <c:pt idx="73">
                  <c:v>18.89</c:v>
                </c:pt>
                <c:pt idx="74">
                  <c:v>27.01</c:v>
                </c:pt>
                <c:pt idx="75">
                  <c:v>27.74</c:v>
                </c:pt>
                <c:pt idx="76">
                  <c:v>29.3</c:v>
                </c:pt>
                <c:pt idx="77">
                  <c:v>26.04</c:v>
                </c:pt>
                <c:pt idx="78">
                  <c:v>31.04</c:v>
                </c:pt>
                <c:pt idx="79">
                  <c:v>29.13</c:v>
                </c:pt>
                <c:pt idx="80">
                  <c:v>19.850000000000001</c:v>
                </c:pt>
                <c:pt idx="81">
                  <c:v>30.85</c:v>
                </c:pt>
                <c:pt idx="82">
                  <c:v>32.75</c:v>
                </c:pt>
                <c:pt idx="83">
                  <c:v>33.78</c:v>
                </c:pt>
                <c:pt idx="84">
                  <c:v>28.7</c:v>
                </c:pt>
                <c:pt idx="85">
                  <c:v>27.19</c:v>
                </c:pt>
                <c:pt idx="86">
                  <c:v>20.84</c:v>
                </c:pt>
                <c:pt idx="87">
                  <c:v>9.14</c:v>
                </c:pt>
                <c:pt idx="88">
                  <c:v>25.14</c:v>
                </c:pt>
                <c:pt idx="89">
                  <c:v>32.72</c:v>
                </c:pt>
                <c:pt idx="90">
                  <c:v>29.72</c:v>
                </c:pt>
                <c:pt idx="91">
                  <c:v>30.55</c:v>
                </c:pt>
                <c:pt idx="92">
                  <c:v>27.01</c:v>
                </c:pt>
                <c:pt idx="93">
                  <c:v>24.83</c:v>
                </c:pt>
                <c:pt idx="94">
                  <c:v>13.8</c:v>
                </c:pt>
                <c:pt idx="95">
                  <c:v>25.68</c:v>
                </c:pt>
                <c:pt idx="96">
                  <c:v>25.25</c:v>
                </c:pt>
                <c:pt idx="97">
                  <c:v>30.63</c:v>
                </c:pt>
                <c:pt idx="98">
                  <c:v>26.77</c:v>
                </c:pt>
                <c:pt idx="99">
                  <c:v>28.56</c:v>
                </c:pt>
                <c:pt idx="100">
                  <c:v>26.7</c:v>
                </c:pt>
                <c:pt idx="101">
                  <c:v>16.13</c:v>
                </c:pt>
                <c:pt idx="102">
                  <c:v>27.95</c:v>
                </c:pt>
                <c:pt idx="103">
                  <c:v>33.130000000000003</c:v>
                </c:pt>
                <c:pt idx="104">
                  <c:v>36.51</c:v>
                </c:pt>
                <c:pt idx="105">
                  <c:v>31.42</c:v>
                </c:pt>
                <c:pt idx="106">
                  <c:v>33.68</c:v>
                </c:pt>
                <c:pt idx="107">
                  <c:v>28.31</c:v>
                </c:pt>
                <c:pt idx="108">
                  <c:v>20.58</c:v>
                </c:pt>
                <c:pt idx="109">
                  <c:v>31.17</c:v>
                </c:pt>
                <c:pt idx="110">
                  <c:v>33.26</c:v>
                </c:pt>
                <c:pt idx="111">
                  <c:v>34.630000000000003</c:v>
                </c:pt>
                <c:pt idx="112">
                  <c:v>35.86</c:v>
                </c:pt>
                <c:pt idx="113">
                  <c:v>32.11</c:v>
                </c:pt>
                <c:pt idx="114">
                  <c:v>28.89</c:v>
                </c:pt>
                <c:pt idx="115">
                  <c:v>22.26</c:v>
                </c:pt>
                <c:pt idx="116">
                  <c:v>32.01</c:v>
                </c:pt>
                <c:pt idx="117">
                  <c:v>33.340000000000003</c:v>
                </c:pt>
                <c:pt idx="118">
                  <c:v>33.29</c:v>
                </c:pt>
                <c:pt idx="119">
                  <c:v>33.69</c:v>
                </c:pt>
                <c:pt idx="120">
                  <c:v>30.43</c:v>
                </c:pt>
                <c:pt idx="121">
                  <c:v>27.31</c:v>
                </c:pt>
                <c:pt idx="122">
                  <c:v>20.73</c:v>
                </c:pt>
                <c:pt idx="123">
                  <c:v>30.46</c:v>
                </c:pt>
                <c:pt idx="124">
                  <c:v>36.15</c:v>
                </c:pt>
                <c:pt idx="125">
                  <c:v>35.4</c:v>
                </c:pt>
                <c:pt idx="126">
                  <c:v>37.880000000000003</c:v>
                </c:pt>
                <c:pt idx="127">
                  <c:v>38.57</c:v>
                </c:pt>
                <c:pt idx="128">
                  <c:v>33.020000000000003</c:v>
                </c:pt>
                <c:pt idx="129">
                  <c:v>26.53</c:v>
                </c:pt>
                <c:pt idx="130">
                  <c:v>37.07</c:v>
                </c:pt>
                <c:pt idx="131">
                  <c:v>38.950000000000003</c:v>
                </c:pt>
                <c:pt idx="132">
                  <c:v>35</c:v>
                </c:pt>
                <c:pt idx="133">
                  <c:v>35.99</c:v>
                </c:pt>
                <c:pt idx="134">
                  <c:v>36.409999999999997</c:v>
                </c:pt>
                <c:pt idx="135">
                  <c:v>35.89</c:v>
                </c:pt>
                <c:pt idx="136">
                  <c:v>34.450000000000003</c:v>
                </c:pt>
                <c:pt idx="137">
                  <c:v>37.08</c:v>
                </c:pt>
                <c:pt idx="138">
                  <c:v>37.159999999999997</c:v>
                </c:pt>
                <c:pt idx="139">
                  <c:v>37.24</c:v>
                </c:pt>
                <c:pt idx="140">
                  <c:v>41.07</c:v>
                </c:pt>
                <c:pt idx="141">
                  <c:v>36.1</c:v>
                </c:pt>
                <c:pt idx="142">
                  <c:v>37.130000000000003</c:v>
                </c:pt>
                <c:pt idx="143">
                  <c:v>27.06</c:v>
                </c:pt>
                <c:pt idx="144">
                  <c:v>40.630000000000003</c:v>
                </c:pt>
                <c:pt idx="145">
                  <c:v>42.68</c:v>
                </c:pt>
                <c:pt idx="146">
                  <c:v>41.39</c:v>
                </c:pt>
                <c:pt idx="147">
                  <c:v>37.75</c:v>
                </c:pt>
                <c:pt idx="148">
                  <c:v>38.549999999999997</c:v>
                </c:pt>
                <c:pt idx="149">
                  <c:v>33.18</c:v>
                </c:pt>
                <c:pt idx="150">
                  <c:v>27.18</c:v>
                </c:pt>
                <c:pt idx="151">
                  <c:v>34.42</c:v>
                </c:pt>
                <c:pt idx="152">
                  <c:v>35.51</c:v>
                </c:pt>
                <c:pt idx="153">
                  <c:v>34.520000000000003</c:v>
                </c:pt>
                <c:pt idx="154">
                  <c:v>39.78</c:v>
                </c:pt>
                <c:pt idx="155">
                  <c:v>35.950000000000003</c:v>
                </c:pt>
                <c:pt idx="156">
                  <c:v>34.020000000000003</c:v>
                </c:pt>
                <c:pt idx="157">
                  <c:v>28.74</c:v>
                </c:pt>
                <c:pt idx="158">
                  <c:v>39.24</c:v>
                </c:pt>
                <c:pt idx="159">
                  <c:v>39.020000000000003</c:v>
                </c:pt>
                <c:pt idx="160">
                  <c:v>37.96</c:v>
                </c:pt>
                <c:pt idx="161">
                  <c:v>36.86</c:v>
                </c:pt>
                <c:pt idx="162">
                  <c:v>36.96</c:v>
                </c:pt>
                <c:pt idx="163">
                  <c:v>33.93</c:v>
                </c:pt>
                <c:pt idx="164">
                  <c:v>29.9</c:v>
                </c:pt>
                <c:pt idx="165">
                  <c:v>38.22</c:v>
                </c:pt>
                <c:pt idx="166">
                  <c:v>37.35</c:v>
                </c:pt>
                <c:pt idx="167">
                  <c:v>37.85</c:v>
                </c:pt>
                <c:pt idx="168">
                  <c:v>36.49</c:v>
                </c:pt>
                <c:pt idx="169">
                  <c:v>36.47</c:v>
                </c:pt>
                <c:pt idx="170">
                  <c:v>33.15</c:v>
                </c:pt>
                <c:pt idx="171">
                  <c:v>19.91</c:v>
                </c:pt>
                <c:pt idx="172">
                  <c:v>32.32</c:v>
                </c:pt>
                <c:pt idx="173">
                  <c:v>35.97</c:v>
                </c:pt>
                <c:pt idx="174">
                  <c:v>36.409999999999997</c:v>
                </c:pt>
                <c:pt idx="175">
                  <c:v>32.770000000000003</c:v>
                </c:pt>
                <c:pt idx="176">
                  <c:v>29.85</c:v>
                </c:pt>
                <c:pt idx="177">
                  <c:v>23.66</c:v>
                </c:pt>
                <c:pt idx="178">
                  <c:v>25.28</c:v>
                </c:pt>
                <c:pt idx="179">
                  <c:v>30.57</c:v>
                </c:pt>
                <c:pt idx="180">
                  <c:v>32.51</c:v>
                </c:pt>
                <c:pt idx="181">
                  <c:v>33.64</c:v>
                </c:pt>
                <c:pt idx="182">
                  <c:v>33.08</c:v>
                </c:pt>
                <c:pt idx="183">
                  <c:v>33.340000000000003</c:v>
                </c:pt>
                <c:pt idx="184">
                  <c:v>29.31</c:v>
                </c:pt>
                <c:pt idx="185">
                  <c:v>24.59</c:v>
                </c:pt>
                <c:pt idx="186">
                  <c:v>32.85</c:v>
                </c:pt>
                <c:pt idx="187">
                  <c:v>31.21</c:v>
                </c:pt>
                <c:pt idx="188">
                  <c:v>32.299999999999997</c:v>
                </c:pt>
                <c:pt idx="189">
                  <c:v>30.68</c:v>
                </c:pt>
                <c:pt idx="190">
                  <c:v>32.49</c:v>
                </c:pt>
                <c:pt idx="191">
                  <c:v>33.97</c:v>
                </c:pt>
                <c:pt idx="192">
                  <c:v>30.35</c:v>
                </c:pt>
                <c:pt idx="193">
                  <c:v>34.28</c:v>
                </c:pt>
                <c:pt idx="194">
                  <c:v>35.92</c:v>
                </c:pt>
                <c:pt idx="195">
                  <c:v>34.69</c:v>
                </c:pt>
                <c:pt idx="196">
                  <c:v>37.81</c:v>
                </c:pt>
                <c:pt idx="197">
                  <c:v>36.31</c:v>
                </c:pt>
                <c:pt idx="198">
                  <c:v>33.21</c:v>
                </c:pt>
                <c:pt idx="199">
                  <c:v>28.57</c:v>
                </c:pt>
                <c:pt idx="200">
                  <c:v>36.119999999999997</c:v>
                </c:pt>
                <c:pt idx="201">
                  <c:v>35.11</c:v>
                </c:pt>
                <c:pt idx="202">
                  <c:v>32.81</c:v>
                </c:pt>
                <c:pt idx="203">
                  <c:v>35.47</c:v>
                </c:pt>
                <c:pt idx="204">
                  <c:v>34.520000000000003</c:v>
                </c:pt>
                <c:pt idx="205">
                  <c:v>33.99</c:v>
                </c:pt>
                <c:pt idx="206">
                  <c:v>31.57</c:v>
                </c:pt>
                <c:pt idx="207">
                  <c:v>36.68</c:v>
                </c:pt>
                <c:pt idx="208">
                  <c:v>36.130000000000003</c:v>
                </c:pt>
                <c:pt idx="209">
                  <c:v>39.159999999999997</c:v>
                </c:pt>
                <c:pt idx="210">
                  <c:v>36.07</c:v>
                </c:pt>
                <c:pt idx="211">
                  <c:v>35.89</c:v>
                </c:pt>
                <c:pt idx="212">
                  <c:v>33.74</c:v>
                </c:pt>
                <c:pt idx="213">
                  <c:v>33.79</c:v>
                </c:pt>
                <c:pt idx="214">
                  <c:v>40.9</c:v>
                </c:pt>
                <c:pt idx="215">
                  <c:v>37.44</c:v>
                </c:pt>
                <c:pt idx="216">
                  <c:v>36.17</c:v>
                </c:pt>
                <c:pt idx="217">
                  <c:v>37.24</c:v>
                </c:pt>
                <c:pt idx="218">
                  <c:v>33.979999999999997</c:v>
                </c:pt>
                <c:pt idx="219">
                  <c:v>35.5</c:v>
                </c:pt>
                <c:pt idx="220">
                  <c:v>32.75</c:v>
                </c:pt>
                <c:pt idx="221">
                  <c:v>37.270000000000003</c:v>
                </c:pt>
                <c:pt idx="222">
                  <c:v>39.520000000000003</c:v>
                </c:pt>
                <c:pt idx="223">
                  <c:v>37.69</c:v>
                </c:pt>
                <c:pt idx="224">
                  <c:v>38.200000000000003</c:v>
                </c:pt>
                <c:pt idx="225">
                  <c:v>40.1</c:v>
                </c:pt>
                <c:pt idx="226">
                  <c:v>43.76</c:v>
                </c:pt>
                <c:pt idx="227">
                  <c:v>42.17</c:v>
                </c:pt>
                <c:pt idx="228">
                  <c:v>49</c:v>
                </c:pt>
                <c:pt idx="229">
                  <c:v>49.19</c:v>
                </c:pt>
                <c:pt idx="230">
                  <c:v>42.52</c:v>
                </c:pt>
                <c:pt idx="231">
                  <c:v>49.21</c:v>
                </c:pt>
                <c:pt idx="232">
                  <c:v>49.93</c:v>
                </c:pt>
                <c:pt idx="233">
                  <c:v>42.97</c:v>
                </c:pt>
                <c:pt idx="234">
                  <c:v>39.9</c:v>
                </c:pt>
                <c:pt idx="235">
                  <c:v>55.97</c:v>
                </c:pt>
                <c:pt idx="236">
                  <c:v>50.58</c:v>
                </c:pt>
                <c:pt idx="237">
                  <c:v>53.79</c:v>
                </c:pt>
                <c:pt idx="238">
                  <c:v>54.35</c:v>
                </c:pt>
                <c:pt idx="239">
                  <c:v>48.04</c:v>
                </c:pt>
                <c:pt idx="240">
                  <c:v>42.2</c:v>
                </c:pt>
                <c:pt idx="241">
                  <c:v>35.869999999999997</c:v>
                </c:pt>
                <c:pt idx="242">
                  <c:v>47.82</c:v>
                </c:pt>
                <c:pt idx="243">
                  <c:v>48.76</c:v>
                </c:pt>
                <c:pt idx="244">
                  <c:v>48.14</c:v>
                </c:pt>
                <c:pt idx="245">
                  <c:v>49.08</c:v>
                </c:pt>
                <c:pt idx="246">
                  <c:v>44.42</c:v>
                </c:pt>
                <c:pt idx="247">
                  <c:v>43.67</c:v>
                </c:pt>
                <c:pt idx="248">
                  <c:v>39.04</c:v>
                </c:pt>
                <c:pt idx="249">
                  <c:v>42.17</c:v>
                </c:pt>
                <c:pt idx="250">
                  <c:v>43.77</c:v>
                </c:pt>
                <c:pt idx="251">
                  <c:v>43.55</c:v>
                </c:pt>
                <c:pt idx="252">
                  <c:v>41.09</c:v>
                </c:pt>
                <c:pt idx="253">
                  <c:v>41.18</c:v>
                </c:pt>
                <c:pt idx="254">
                  <c:v>39.159999999999997</c:v>
                </c:pt>
                <c:pt idx="255">
                  <c:v>38.61</c:v>
                </c:pt>
                <c:pt idx="256">
                  <c:v>42.91</c:v>
                </c:pt>
                <c:pt idx="257">
                  <c:v>40.22</c:v>
                </c:pt>
                <c:pt idx="258">
                  <c:v>44.95</c:v>
                </c:pt>
                <c:pt idx="259">
                  <c:v>49.04</c:v>
                </c:pt>
                <c:pt idx="260">
                  <c:v>46.75</c:v>
                </c:pt>
                <c:pt idx="261">
                  <c:v>42.77</c:v>
                </c:pt>
                <c:pt idx="262">
                  <c:v>37.19</c:v>
                </c:pt>
                <c:pt idx="263">
                  <c:v>45.97</c:v>
                </c:pt>
                <c:pt idx="264">
                  <c:v>53.56</c:v>
                </c:pt>
                <c:pt idx="265">
                  <c:v>46.51</c:v>
                </c:pt>
                <c:pt idx="266">
                  <c:v>49.37</c:v>
                </c:pt>
                <c:pt idx="267">
                  <c:v>48.7</c:v>
                </c:pt>
                <c:pt idx="268">
                  <c:v>41.19</c:v>
                </c:pt>
                <c:pt idx="269">
                  <c:v>36.28</c:v>
                </c:pt>
                <c:pt idx="270">
                  <c:v>42.96</c:v>
                </c:pt>
                <c:pt idx="271">
                  <c:v>37.549999999999997</c:v>
                </c:pt>
                <c:pt idx="272">
                  <c:v>42.56</c:v>
                </c:pt>
                <c:pt idx="273">
                  <c:v>41.56</c:v>
                </c:pt>
                <c:pt idx="274">
                  <c:v>32.200000000000003</c:v>
                </c:pt>
                <c:pt idx="275">
                  <c:v>31.64</c:v>
                </c:pt>
                <c:pt idx="276">
                  <c:v>27.39</c:v>
                </c:pt>
                <c:pt idx="277">
                  <c:v>37.07</c:v>
                </c:pt>
                <c:pt idx="278">
                  <c:v>39.94</c:v>
                </c:pt>
                <c:pt idx="279">
                  <c:v>44.89</c:v>
                </c:pt>
                <c:pt idx="280">
                  <c:v>40.68</c:v>
                </c:pt>
                <c:pt idx="281">
                  <c:v>43.07</c:v>
                </c:pt>
                <c:pt idx="282">
                  <c:v>38.93</c:v>
                </c:pt>
                <c:pt idx="283">
                  <c:v>31.14</c:v>
                </c:pt>
                <c:pt idx="284">
                  <c:v>42.61</c:v>
                </c:pt>
                <c:pt idx="285">
                  <c:v>43.73</c:v>
                </c:pt>
                <c:pt idx="286">
                  <c:v>40.729999999999997</c:v>
                </c:pt>
                <c:pt idx="287">
                  <c:v>41.63</c:v>
                </c:pt>
                <c:pt idx="288">
                  <c:v>44.84</c:v>
                </c:pt>
                <c:pt idx="289">
                  <c:v>44.04</c:v>
                </c:pt>
                <c:pt idx="290">
                  <c:v>38.700000000000003</c:v>
                </c:pt>
                <c:pt idx="291">
                  <c:v>49.07</c:v>
                </c:pt>
                <c:pt idx="292">
                  <c:v>51.66</c:v>
                </c:pt>
                <c:pt idx="293">
                  <c:v>48.65</c:v>
                </c:pt>
                <c:pt idx="294">
                  <c:v>44.28</c:v>
                </c:pt>
                <c:pt idx="295">
                  <c:v>41.56</c:v>
                </c:pt>
                <c:pt idx="296">
                  <c:v>42.8</c:v>
                </c:pt>
                <c:pt idx="297">
                  <c:v>37.08</c:v>
                </c:pt>
                <c:pt idx="298">
                  <c:v>48.31</c:v>
                </c:pt>
                <c:pt idx="299">
                  <c:v>53.27</c:v>
                </c:pt>
                <c:pt idx="300">
                  <c:v>58.24</c:v>
                </c:pt>
                <c:pt idx="301">
                  <c:v>50.39</c:v>
                </c:pt>
                <c:pt idx="302">
                  <c:v>55.25</c:v>
                </c:pt>
                <c:pt idx="303">
                  <c:v>51.07</c:v>
                </c:pt>
                <c:pt idx="304">
                  <c:v>46.55</c:v>
                </c:pt>
                <c:pt idx="305">
                  <c:v>63.14</c:v>
                </c:pt>
                <c:pt idx="306">
                  <c:v>55.14</c:v>
                </c:pt>
                <c:pt idx="307">
                  <c:v>56.78</c:v>
                </c:pt>
                <c:pt idx="308">
                  <c:v>58.76</c:v>
                </c:pt>
                <c:pt idx="309">
                  <c:v>55.73</c:v>
                </c:pt>
                <c:pt idx="310">
                  <c:v>53.09</c:v>
                </c:pt>
                <c:pt idx="311">
                  <c:v>49.92</c:v>
                </c:pt>
                <c:pt idx="312">
                  <c:v>50.21</c:v>
                </c:pt>
                <c:pt idx="313">
                  <c:v>53.37</c:v>
                </c:pt>
                <c:pt idx="314">
                  <c:v>54.39</c:v>
                </c:pt>
                <c:pt idx="315">
                  <c:v>51.69</c:v>
                </c:pt>
                <c:pt idx="316">
                  <c:v>51.76</c:v>
                </c:pt>
                <c:pt idx="317">
                  <c:v>50.33</c:v>
                </c:pt>
                <c:pt idx="318">
                  <c:v>42.76</c:v>
                </c:pt>
                <c:pt idx="319">
                  <c:v>62.38</c:v>
                </c:pt>
                <c:pt idx="320">
                  <c:v>61.55</c:v>
                </c:pt>
                <c:pt idx="321">
                  <c:v>61.75</c:v>
                </c:pt>
                <c:pt idx="322">
                  <c:v>55.54</c:v>
                </c:pt>
                <c:pt idx="323">
                  <c:v>55.7</c:v>
                </c:pt>
                <c:pt idx="324">
                  <c:v>50.63</c:v>
                </c:pt>
                <c:pt idx="325">
                  <c:v>66.83</c:v>
                </c:pt>
                <c:pt idx="326">
                  <c:v>122.46</c:v>
                </c:pt>
                <c:pt idx="327">
                  <c:v>151.31</c:v>
                </c:pt>
                <c:pt idx="328">
                  <c:v>98.02</c:v>
                </c:pt>
                <c:pt idx="329">
                  <c:v>77.7</c:v>
                </c:pt>
                <c:pt idx="330">
                  <c:v>69.87</c:v>
                </c:pt>
                <c:pt idx="331">
                  <c:v>70.62</c:v>
                </c:pt>
                <c:pt idx="332">
                  <c:v>92.26</c:v>
                </c:pt>
                <c:pt idx="333">
                  <c:v>92.2</c:v>
                </c:pt>
                <c:pt idx="334">
                  <c:v>103.82</c:v>
                </c:pt>
                <c:pt idx="335">
                  <c:v>108.16</c:v>
                </c:pt>
                <c:pt idx="336">
                  <c:v>101.99</c:v>
                </c:pt>
                <c:pt idx="337">
                  <c:v>75.14</c:v>
                </c:pt>
                <c:pt idx="338">
                  <c:v>22.22</c:v>
                </c:pt>
                <c:pt idx="339">
                  <c:v>81.290000000000006</c:v>
                </c:pt>
                <c:pt idx="340">
                  <c:v>96.66</c:v>
                </c:pt>
                <c:pt idx="341">
                  <c:v>96.74</c:v>
                </c:pt>
                <c:pt idx="342">
                  <c:v>100.36</c:v>
                </c:pt>
                <c:pt idx="343">
                  <c:v>96.46</c:v>
                </c:pt>
                <c:pt idx="344">
                  <c:v>95.06</c:v>
                </c:pt>
                <c:pt idx="345">
                  <c:v>90.76</c:v>
                </c:pt>
                <c:pt idx="346">
                  <c:v>107.06</c:v>
                </c:pt>
                <c:pt idx="347">
                  <c:v>108.23</c:v>
                </c:pt>
                <c:pt idx="348">
                  <c:v>109.74</c:v>
                </c:pt>
                <c:pt idx="349">
                  <c:v>93.07</c:v>
                </c:pt>
                <c:pt idx="350">
                  <c:v>80.290000000000006</c:v>
                </c:pt>
                <c:pt idx="351">
                  <c:v>54.7</c:v>
                </c:pt>
                <c:pt idx="352">
                  <c:v>49.89</c:v>
                </c:pt>
                <c:pt idx="353">
                  <c:v>69.709999999999994</c:v>
                </c:pt>
                <c:pt idx="354">
                  <c:v>60.51</c:v>
                </c:pt>
                <c:pt idx="355">
                  <c:v>61.48</c:v>
                </c:pt>
                <c:pt idx="356">
                  <c:v>59.22</c:v>
                </c:pt>
                <c:pt idx="357">
                  <c:v>51.27</c:v>
                </c:pt>
                <c:pt idx="358">
                  <c:v>50.42</c:v>
                </c:pt>
                <c:pt idx="359">
                  <c:v>43.76</c:v>
                </c:pt>
                <c:pt idx="360">
                  <c:v>53.02</c:v>
                </c:pt>
                <c:pt idx="361">
                  <c:v>49.75</c:v>
                </c:pt>
                <c:pt idx="362">
                  <c:v>48.85</c:v>
                </c:pt>
                <c:pt idx="363">
                  <c:v>54.9</c:v>
                </c:pt>
                <c:pt idx="364">
                  <c:v>56.11</c:v>
                </c:pt>
                <c:pt idx="365">
                  <c:v>49.96</c:v>
                </c:pt>
                <c:pt idx="366">
                  <c:v>40.950000000000003</c:v>
                </c:pt>
                <c:pt idx="367">
                  <c:v>51.73</c:v>
                </c:pt>
                <c:pt idx="368">
                  <c:v>53.6</c:v>
                </c:pt>
                <c:pt idx="369">
                  <c:v>54.55</c:v>
                </c:pt>
                <c:pt idx="370">
                  <c:v>44.21</c:v>
                </c:pt>
                <c:pt idx="371">
                  <c:v>46.28</c:v>
                </c:pt>
                <c:pt idx="372">
                  <c:v>43.58</c:v>
                </c:pt>
                <c:pt idx="373">
                  <c:v>36.130000000000003</c:v>
                </c:pt>
                <c:pt idx="374">
                  <c:v>44.79</c:v>
                </c:pt>
                <c:pt idx="375">
                  <c:v>41.59</c:v>
                </c:pt>
                <c:pt idx="376">
                  <c:v>38.65</c:v>
                </c:pt>
                <c:pt idx="377">
                  <c:v>41.69</c:v>
                </c:pt>
                <c:pt idx="378">
                  <c:v>41.6</c:v>
                </c:pt>
                <c:pt idx="379">
                  <c:v>32.58</c:v>
                </c:pt>
                <c:pt idx="380">
                  <c:v>21.74</c:v>
                </c:pt>
                <c:pt idx="381">
                  <c:v>40.85</c:v>
                </c:pt>
                <c:pt idx="382">
                  <c:v>42.73</c:v>
                </c:pt>
                <c:pt idx="383">
                  <c:v>36.74</c:v>
                </c:pt>
                <c:pt idx="384">
                  <c:v>39.92</c:v>
                </c:pt>
                <c:pt idx="385">
                  <c:v>36.56</c:v>
                </c:pt>
                <c:pt idx="386">
                  <c:v>36.83</c:v>
                </c:pt>
                <c:pt idx="387">
                  <c:v>29.12</c:v>
                </c:pt>
                <c:pt idx="388">
                  <c:v>39.25</c:v>
                </c:pt>
                <c:pt idx="389">
                  <c:v>36.229999999999997</c:v>
                </c:pt>
                <c:pt idx="390">
                  <c:v>36.81</c:v>
                </c:pt>
                <c:pt idx="391">
                  <c:v>37.659999999999997</c:v>
                </c:pt>
                <c:pt idx="392">
                  <c:v>35.79</c:v>
                </c:pt>
                <c:pt idx="393">
                  <c:v>30.1</c:v>
                </c:pt>
                <c:pt idx="394">
                  <c:v>24.69</c:v>
                </c:pt>
                <c:pt idx="395">
                  <c:v>43.74</c:v>
                </c:pt>
                <c:pt idx="396">
                  <c:v>44.87</c:v>
                </c:pt>
                <c:pt idx="397">
                  <c:v>42.76</c:v>
                </c:pt>
                <c:pt idx="398">
                  <c:v>39.090000000000003</c:v>
                </c:pt>
                <c:pt idx="399">
                  <c:v>38.46</c:v>
                </c:pt>
                <c:pt idx="400">
                  <c:v>39.65</c:v>
                </c:pt>
                <c:pt idx="401">
                  <c:v>38.49</c:v>
                </c:pt>
                <c:pt idx="402">
                  <c:v>40.29</c:v>
                </c:pt>
                <c:pt idx="403">
                  <c:v>37.26</c:v>
                </c:pt>
                <c:pt idx="404">
                  <c:v>42.32</c:v>
                </c:pt>
                <c:pt idx="405">
                  <c:v>36.96</c:v>
                </c:pt>
                <c:pt idx="406">
                  <c:v>37.89</c:v>
                </c:pt>
                <c:pt idx="407">
                  <c:v>38.44</c:v>
                </c:pt>
                <c:pt idx="408">
                  <c:v>30.15</c:v>
                </c:pt>
                <c:pt idx="409">
                  <c:v>37.799999999999997</c:v>
                </c:pt>
                <c:pt idx="410">
                  <c:v>45.02</c:v>
                </c:pt>
                <c:pt idx="411">
                  <c:v>48.88</c:v>
                </c:pt>
                <c:pt idx="412">
                  <c:v>42.13</c:v>
                </c:pt>
                <c:pt idx="413">
                  <c:v>41.07</c:v>
                </c:pt>
                <c:pt idx="414">
                  <c:v>39.57</c:v>
                </c:pt>
                <c:pt idx="415">
                  <c:v>33.46</c:v>
                </c:pt>
                <c:pt idx="416">
                  <c:v>42.98</c:v>
                </c:pt>
                <c:pt idx="417">
                  <c:v>42.5</c:v>
                </c:pt>
                <c:pt idx="418">
                  <c:v>44.1</c:v>
                </c:pt>
                <c:pt idx="419">
                  <c:v>44.24</c:v>
                </c:pt>
                <c:pt idx="420">
                  <c:v>39.71</c:v>
                </c:pt>
                <c:pt idx="421">
                  <c:v>36.67</c:v>
                </c:pt>
                <c:pt idx="422">
                  <c:v>25.81</c:v>
                </c:pt>
                <c:pt idx="423">
                  <c:v>26.35</c:v>
                </c:pt>
                <c:pt idx="424">
                  <c:v>38.29</c:v>
                </c:pt>
                <c:pt idx="425">
                  <c:v>41.9</c:v>
                </c:pt>
                <c:pt idx="426">
                  <c:v>43.52</c:v>
                </c:pt>
                <c:pt idx="427">
                  <c:v>42.8</c:v>
                </c:pt>
                <c:pt idx="428">
                  <c:v>44.6</c:v>
                </c:pt>
                <c:pt idx="429">
                  <c:v>36.72</c:v>
                </c:pt>
                <c:pt idx="430">
                  <c:v>45.59</c:v>
                </c:pt>
                <c:pt idx="431">
                  <c:v>44.82</c:v>
                </c:pt>
                <c:pt idx="432">
                  <c:v>46.43</c:v>
                </c:pt>
                <c:pt idx="433">
                  <c:v>44.15</c:v>
                </c:pt>
                <c:pt idx="434">
                  <c:v>41.98</c:v>
                </c:pt>
                <c:pt idx="435">
                  <c:v>35.64</c:v>
                </c:pt>
                <c:pt idx="436">
                  <c:v>33.29</c:v>
                </c:pt>
                <c:pt idx="437">
                  <c:v>29.24</c:v>
                </c:pt>
                <c:pt idx="438">
                  <c:v>42.03</c:v>
                </c:pt>
                <c:pt idx="439">
                  <c:v>49.63</c:v>
                </c:pt>
                <c:pt idx="440">
                  <c:v>48.76</c:v>
                </c:pt>
                <c:pt idx="441">
                  <c:v>44.09</c:v>
                </c:pt>
                <c:pt idx="442">
                  <c:v>37.299999999999997</c:v>
                </c:pt>
                <c:pt idx="443">
                  <c:v>29.6</c:v>
                </c:pt>
                <c:pt idx="444">
                  <c:v>38.78</c:v>
                </c:pt>
                <c:pt idx="445">
                  <c:v>42.92</c:v>
                </c:pt>
                <c:pt idx="446">
                  <c:v>46.56</c:v>
                </c:pt>
                <c:pt idx="447">
                  <c:v>43.8</c:v>
                </c:pt>
                <c:pt idx="448">
                  <c:v>37</c:v>
                </c:pt>
                <c:pt idx="449">
                  <c:v>38.9</c:v>
                </c:pt>
                <c:pt idx="450">
                  <c:v>32.33</c:v>
                </c:pt>
                <c:pt idx="451">
                  <c:v>41.56</c:v>
                </c:pt>
                <c:pt idx="452">
                  <c:v>44.12</c:v>
                </c:pt>
                <c:pt idx="453">
                  <c:v>37.69</c:v>
                </c:pt>
                <c:pt idx="454">
                  <c:v>43.77</c:v>
                </c:pt>
                <c:pt idx="455">
                  <c:v>43.83</c:v>
                </c:pt>
                <c:pt idx="456">
                  <c:v>37.31</c:v>
                </c:pt>
                <c:pt idx="457">
                  <c:v>29.46</c:v>
                </c:pt>
                <c:pt idx="458">
                  <c:v>42.36</c:v>
                </c:pt>
                <c:pt idx="459">
                  <c:v>48.88</c:v>
                </c:pt>
                <c:pt idx="460">
                  <c:v>48.17</c:v>
                </c:pt>
                <c:pt idx="461">
                  <c:v>49.05</c:v>
                </c:pt>
                <c:pt idx="462">
                  <c:v>48.67</c:v>
                </c:pt>
                <c:pt idx="463">
                  <c:v>41.84</c:v>
                </c:pt>
                <c:pt idx="464">
                  <c:v>29.29</c:v>
                </c:pt>
                <c:pt idx="465">
                  <c:v>42.91</c:v>
                </c:pt>
                <c:pt idx="466">
                  <c:v>46.51</c:v>
                </c:pt>
                <c:pt idx="467">
                  <c:v>48.49</c:v>
                </c:pt>
                <c:pt idx="468">
                  <c:v>46.39</c:v>
                </c:pt>
                <c:pt idx="469">
                  <c:v>44.35</c:v>
                </c:pt>
                <c:pt idx="470">
                  <c:v>40.409999999999997</c:v>
                </c:pt>
                <c:pt idx="471">
                  <c:v>31.25</c:v>
                </c:pt>
                <c:pt idx="472">
                  <c:v>34.9</c:v>
                </c:pt>
                <c:pt idx="473">
                  <c:v>45.09</c:v>
                </c:pt>
                <c:pt idx="474">
                  <c:v>48.19</c:v>
                </c:pt>
                <c:pt idx="475">
                  <c:v>47.43</c:v>
                </c:pt>
                <c:pt idx="476">
                  <c:v>41.98</c:v>
                </c:pt>
                <c:pt idx="477">
                  <c:v>40.92</c:v>
                </c:pt>
                <c:pt idx="478">
                  <c:v>30.62</c:v>
                </c:pt>
                <c:pt idx="479">
                  <c:v>46.09</c:v>
                </c:pt>
                <c:pt idx="480">
                  <c:v>48.71</c:v>
                </c:pt>
                <c:pt idx="481">
                  <c:v>45.86</c:v>
                </c:pt>
                <c:pt idx="482">
                  <c:v>46.3</c:v>
                </c:pt>
                <c:pt idx="483">
                  <c:v>48.11</c:v>
                </c:pt>
                <c:pt idx="484">
                  <c:v>34.07</c:v>
                </c:pt>
                <c:pt idx="485">
                  <c:v>28.32</c:v>
                </c:pt>
                <c:pt idx="486">
                  <c:v>41.83</c:v>
                </c:pt>
                <c:pt idx="487">
                  <c:v>48.91</c:v>
                </c:pt>
                <c:pt idx="488">
                  <c:v>50.55</c:v>
                </c:pt>
                <c:pt idx="489">
                  <c:v>56.31</c:v>
                </c:pt>
                <c:pt idx="490">
                  <c:v>52.98</c:v>
                </c:pt>
                <c:pt idx="491">
                  <c:v>45.24</c:v>
                </c:pt>
                <c:pt idx="492">
                  <c:v>37.51</c:v>
                </c:pt>
                <c:pt idx="493">
                  <c:v>54.26</c:v>
                </c:pt>
                <c:pt idx="494">
                  <c:v>53.18</c:v>
                </c:pt>
                <c:pt idx="495">
                  <c:v>57.2</c:v>
                </c:pt>
                <c:pt idx="496">
                  <c:v>47.57</c:v>
                </c:pt>
                <c:pt idx="497">
                  <c:v>53.6</c:v>
                </c:pt>
                <c:pt idx="498">
                  <c:v>41.86</c:v>
                </c:pt>
                <c:pt idx="499">
                  <c:v>35.71</c:v>
                </c:pt>
                <c:pt idx="500">
                  <c:v>43.24</c:v>
                </c:pt>
                <c:pt idx="501">
                  <c:v>45.52</c:v>
                </c:pt>
                <c:pt idx="502">
                  <c:v>47.58</c:v>
                </c:pt>
                <c:pt idx="503">
                  <c:v>49.1</c:v>
                </c:pt>
                <c:pt idx="504">
                  <c:v>53.2</c:v>
                </c:pt>
                <c:pt idx="505">
                  <c:v>48.86</c:v>
                </c:pt>
                <c:pt idx="506">
                  <c:v>44.11</c:v>
                </c:pt>
                <c:pt idx="507">
                  <c:v>64.94</c:v>
                </c:pt>
                <c:pt idx="508">
                  <c:v>67.150000000000006</c:v>
                </c:pt>
                <c:pt idx="509">
                  <c:v>63.6</c:v>
                </c:pt>
                <c:pt idx="510">
                  <c:v>60.73</c:v>
                </c:pt>
                <c:pt idx="511">
                  <c:v>54.74</c:v>
                </c:pt>
                <c:pt idx="512">
                  <c:v>47.42</c:v>
                </c:pt>
                <c:pt idx="513">
                  <c:v>38.380000000000003</c:v>
                </c:pt>
                <c:pt idx="514">
                  <c:v>47.2</c:v>
                </c:pt>
                <c:pt idx="515">
                  <c:v>55.14</c:v>
                </c:pt>
                <c:pt idx="516">
                  <c:v>63.1</c:v>
                </c:pt>
                <c:pt idx="517">
                  <c:v>62.98</c:v>
                </c:pt>
                <c:pt idx="518">
                  <c:v>60.59</c:v>
                </c:pt>
                <c:pt idx="519">
                  <c:v>51.12</c:v>
                </c:pt>
                <c:pt idx="520">
                  <c:v>46.24</c:v>
                </c:pt>
                <c:pt idx="521">
                  <c:v>58.84</c:v>
                </c:pt>
                <c:pt idx="522">
                  <c:v>49.48</c:v>
                </c:pt>
                <c:pt idx="523">
                  <c:v>50.21</c:v>
                </c:pt>
                <c:pt idx="524">
                  <c:v>58.09</c:v>
                </c:pt>
                <c:pt idx="525">
                  <c:v>56.65</c:v>
                </c:pt>
                <c:pt idx="526">
                  <c:v>50.2</c:v>
                </c:pt>
                <c:pt idx="527">
                  <c:v>47.63</c:v>
                </c:pt>
                <c:pt idx="528">
                  <c:v>64.819999999999993</c:v>
                </c:pt>
                <c:pt idx="529">
                  <c:v>77.88</c:v>
                </c:pt>
                <c:pt idx="530">
                  <c:v>81.08</c:v>
                </c:pt>
                <c:pt idx="531">
                  <c:v>84.58</c:v>
                </c:pt>
                <c:pt idx="532">
                  <c:v>87.26</c:v>
                </c:pt>
                <c:pt idx="533">
                  <c:v>64.31</c:v>
                </c:pt>
                <c:pt idx="534">
                  <c:v>56.21</c:v>
                </c:pt>
                <c:pt idx="535">
                  <c:v>63.32</c:v>
                </c:pt>
                <c:pt idx="536">
                  <c:v>55.03</c:v>
                </c:pt>
                <c:pt idx="537">
                  <c:v>73.290000000000006</c:v>
                </c:pt>
                <c:pt idx="538">
                  <c:v>81.94</c:v>
                </c:pt>
                <c:pt idx="539">
                  <c:v>63.31</c:v>
                </c:pt>
                <c:pt idx="540">
                  <c:v>48.9</c:v>
                </c:pt>
                <c:pt idx="541">
                  <c:v>42.04</c:v>
                </c:pt>
                <c:pt idx="542">
                  <c:v>39.86</c:v>
                </c:pt>
                <c:pt idx="543">
                  <c:v>39.89</c:v>
                </c:pt>
                <c:pt idx="544">
                  <c:v>50.28</c:v>
                </c:pt>
                <c:pt idx="545">
                  <c:v>51.88</c:v>
                </c:pt>
                <c:pt idx="546">
                  <c:v>58.15</c:v>
                </c:pt>
                <c:pt idx="547">
                  <c:v>51.69</c:v>
                </c:pt>
                <c:pt idx="548">
                  <c:v>40.07</c:v>
                </c:pt>
                <c:pt idx="549">
                  <c:v>48.05</c:v>
                </c:pt>
                <c:pt idx="550">
                  <c:v>44.67</c:v>
                </c:pt>
                <c:pt idx="551">
                  <c:v>55.83</c:v>
                </c:pt>
                <c:pt idx="552">
                  <c:v>63.25</c:v>
                </c:pt>
                <c:pt idx="553">
                  <c:v>66.650000000000006</c:v>
                </c:pt>
                <c:pt idx="554">
                  <c:v>66.760000000000005</c:v>
                </c:pt>
                <c:pt idx="555">
                  <c:v>45.88</c:v>
                </c:pt>
                <c:pt idx="556">
                  <c:v>64.92</c:v>
                </c:pt>
                <c:pt idx="557">
                  <c:v>59.27</c:v>
                </c:pt>
                <c:pt idx="558">
                  <c:v>53.63</c:v>
                </c:pt>
                <c:pt idx="559">
                  <c:v>58.87</c:v>
                </c:pt>
                <c:pt idx="560">
                  <c:v>50.4</c:v>
                </c:pt>
                <c:pt idx="561">
                  <c:v>39.19</c:v>
                </c:pt>
                <c:pt idx="562">
                  <c:v>34.39</c:v>
                </c:pt>
                <c:pt idx="563">
                  <c:v>42.88</c:v>
                </c:pt>
                <c:pt idx="564">
                  <c:v>48.94</c:v>
                </c:pt>
                <c:pt idx="565">
                  <c:v>49.28</c:v>
                </c:pt>
                <c:pt idx="566">
                  <c:v>49.96</c:v>
                </c:pt>
                <c:pt idx="567">
                  <c:v>47.23</c:v>
                </c:pt>
                <c:pt idx="568">
                  <c:v>40.03</c:v>
                </c:pt>
                <c:pt idx="569">
                  <c:v>36.79</c:v>
                </c:pt>
                <c:pt idx="570">
                  <c:v>45.48</c:v>
                </c:pt>
                <c:pt idx="571">
                  <c:v>40.64</c:v>
                </c:pt>
                <c:pt idx="572">
                  <c:v>46.03</c:v>
                </c:pt>
                <c:pt idx="573">
                  <c:v>47.65</c:v>
                </c:pt>
                <c:pt idx="574">
                  <c:v>46.43</c:v>
                </c:pt>
                <c:pt idx="575">
                  <c:v>49.09</c:v>
                </c:pt>
                <c:pt idx="576">
                  <c:v>42.4</c:v>
                </c:pt>
                <c:pt idx="577">
                  <c:v>49.32</c:v>
                </c:pt>
                <c:pt idx="578">
                  <c:v>48.24</c:v>
                </c:pt>
                <c:pt idx="579">
                  <c:v>46.25</c:v>
                </c:pt>
                <c:pt idx="580">
                  <c:v>43.27</c:v>
                </c:pt>
                <c:pt idx="581">
                  <c:v>40.340000000000003</c:v>
                </c:pt>
                <c:pt idx="582">
                  <c:v>39.51</c:v>
                </c:pt>
                <c:pt idx="583">
                  <c:v>35.01</c:v>
                </c:pt>
                <c:pt idx="584">
                  <c:v>43.74</c:v>
                </c:pt>
                <c:pt idx="585">
                  <c:v>40.93</c:v>
                </c:pt>
                <c:pt idx="586">
                  <c:v>39.92</c:v>
                </c:pt>
                <c:pt idx="587">
                  <c:v>41.31</c:v>
                </c:pt>
                <c:pt idx="588">
                  <c:v>39.909999999999997</c:v>
                </c:pt>
                <c:pt idx="589">
                  <c:v>36.549999999999997</c:v>
                </c:pt>
                <c:pt idx="590">
                  <c:v>32.29</c:v>
                </c:pt>
                <c:pt idx="591">
                  <c:v>40.94</c:v>
                </c:pt>
                <c:pt idx="592">
                  <c:v>47.08</c:v>
                </c:pt>
                <c:pt idx="593">
                  <c:v>53.18</c:v>
                </c:pt>
                <c:pt idx="594">
                  <c:v>53.29</c:v>
                </c:pt>
                <c:pt idx="595">
                  <c:v>48.41</c:v>
                </c:pt>
                <c:pt idx="596">
                  <c:v>35.71</c:v>
                </c:pt>
                <c:pt idx="597">
                  <c:v>35.35</c:v>
                </c:pt>
                <c:pt idx="598">
                  <c:v>58.49</c:v>
                </c:pt>
                <c:pt idx="599">
                  <c:v>67.55</c:v>
                </c:pt>
                <c:pt idx="600">
                  <c:v>69.48</c:v>
                </c:pt>
                <c:pt idx="601">
                  <c:v>56.54</c:v>
                </c:pt>
                <c:pt idx="602">
                  <c:v>54.89</c:v>
                </c:pt>
                <c:pt idx="603">
                  <c:v>45.22</c:v>
                </c:pt>
                <c:pt idx="604">
                  <c:v>39.270000000000003</c:v>
                </c:pt>
                <c:pt idx="605">
                  <c:v>56.53</c:v>
                </c:pt>
                <c:pt idx="606">
                  <c:v>56.36</c:v>
                </c:pt>
                <c:pt idx="607">
                  <c:v>60.15</c:v>
                </c:pt>
                <c:pt idx="608">
                  <c:v>58.36</c:v>
                </c:pt>
                <c:pt idx="609">
                  <c:v>60.29</c:v>
                </c:pt>
                <c:pt idx="610">
                  <c:v>57.73</c:v>
                </c:pt>
                <c:pt idx="611">
                  <c:v>53.3</c:v>
                </c:pt>
                <c:pt idx="612">
                  <c:v>47.63</c:v>
                </c:pt>
                <c:pt idx="613">
                  <c:v>50.53</c:v>
                </c:pt>
                <c:pt idx="614">
                  <c:v>55.29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ED-4C02-BD4A-75949CE1FA99}"/>
            </c:ext>
          </c:extLst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Peak Price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Sheet1!$B$8:$WR$8</c:f>
              <c:strCache>
                <c:ptCount val="615"/>
                <c:pt idx="0">
                  <c:v>2016-02-18</c:v>
                </c:pt>
                <c:pt idx="1">
                  <c:v>2016-02-19</c:v>
                </c:pt>
                <c:pt idx="2">
                  <c:v>2016-02-20</c:v>
                </c:pt>
                <c:pt idx="3">
                  <c:v>2016-02-21</c:v>
                </c:pt>
                <c:pt idx="4">
                  <c:v>2016-02-22</c:v>
                </c:pt>
                <c:pt idx="5">
                  <c:v>2016-02-23</c:v>
                </c:pt>
                <c:pt idx="6">
                  <c:v>2016-02-24</c:v>
                </c:pt>
                <c:pt idx="7">
                  <c:v>2016-02-25</c:v>
                </c:pt>
                <c:pt idx="8">
                  <c:v>2016-02-26</c:v>
                </c:pt>
                <c:pt idx="9">
                  <c:v>2016-02-27</c:v>
                </c:pt>
                <c:pt idx="10">
                  <c:v>2016-02-28</c:v>
                </c:pt>
                <c:pt idx="11">
                  <c:v>2016-02-29</c:v>
                </c:pt>
                <c:pt idx="12">
                  <c:v>2016-03-01</c:v>
                </c:pt>
                <c:pt idx="13">
                  <c:v>2016-03-02</c:v>
                </c:pt>
                <c:pt idx="14">
                  <c:v>2016-03-03</c:v>
                </c:pt>
                <c:pt idx="15">
                  <c:v>2016-03-04</c:v>
                </c:pt>
                <c:pt idx="16">
                  <c:v>2016-03-05</c:v>
                </c:pt>
                <c:pt idx="17">
                  <c:v>2016-03-06</c:v>
                </c:pt>
                <c:pt idx="18">
                  <c:v>2016-03-07</c:v>
                </c:pt>
                <c:pt idx="19">
                  <c:v>2016-03-08</c:v>
                </c:pt>
                <c:pt idx="20">
                  <c:v>2016-03-09</c:v>
                </c:pt>
                <c:pt idx="21">
                  <c:v>2016-03-10</c:v>
                </c:pt>
                <c:pt idx="22">
                  <c:v>2016-03-11</c:v>
                </c:pt>
                <c:pt idx="23">
                  <c:v>2016-03-12</c:v>
                </c:pt>
                <c:pt idx="24">
                  <c:v>2016-03-13</c:v>
                </c:pt>
                <c:pt idx="25">
                  <c:v>2016-03-14</c:v>
                </c:pt>
                <c:pt idx="26">
                  <c:v>2016-03-15</c:v>
                </c:pt>
                <c:pt idx="27">
                  <c:v>2016-03-16</c:v>
                </c:pt>
                <c:pt idx="28">
                  <c:v>2016-03-17</c:v>
                </c:pt>
                <c:pt idx="29">
                  <c:v>2016-03-18</c:v>
                </c:pt>
                <c:pt idx="30">
                  <c:v>2016-03-19</c:v>
                </c:pt>
                <c:pt idx="31">
                  <c:v>2016-03-20</c:v>
                </c:pt>
                <c:pt idx="32">
                  <c:v>2016-03-21</c:v>
                </c:pt>
                <c:pt idx="33">
                  <c:v>2016-03-22</c:v>
                </c:pt>
                <c:pt idx="34">
                  <c:v>2016-03-23</c:v>
                </c:pt>
                <c:pt idx="35">
                  <c:v>2016-03-24</c:v>
                </c:pt>
                <c:pt idx="36">
                  <c:v>2016-03-25</c:v>
                </c:pt>
                <c:pt idx="37">
                  <c:v>2016-03-26</c:v>
                </c:pt>
                <c:pt idx="38">
                  <c:v>2016-03-27</c:v>
                </c:pt>
                <c:pt idx="39">
                  <c:v>2016-03-28</c:v>
                </c:pt>
                <c:pt idx="40">
                  <c:v>2016-03-29</c:v>
                </c:pt>
                <c:pt idx="41">
                  <c:v>2016-03-30</c:v>
                </c:pt>
                <c:pt idx="42">
                  <c:v>2016-03-31</c:v>
                </c:pt>
                <c:pt idx="43">
                  <c:v>2016-04-01</c:v>
                </c:pt>
                <c:pt idx="44">
                  <c:v>2016-04-02</c:v>
                </c:pt>
                <c:pt idx="45">
                  <c:v>2016-04-03</c:v>
                </c:pt>
                <c:pt idx="46">
                  <c:v>2016-04-04</c:v>
                </c:pt>
                <c:pt idx="47">
                  <c:v>2016-04-05</c:v>
                </c:pt>
                <c:pt idx="48">
                  <c:v>2016-04-06</c:v>
                </c:pt>
                <c:pt idx="49">
                  <c:v>2016-04-07</c:v>
                </c:pt>
                <c:pt idx="50">
                  <c:v>2016-04-08</c:v>
                </c:pt>
                <c:pt idx="51">
                  <c:v>2016-04-09</c:v>
                </c:pt>
                <c:pt idx="52">
                  <c:v>2016-04-10</c:v>
                </c:pt>
                <c:pt idx="53">
                  <c:v>2016-04-11</c:v>
                </c:pt>
                <c:pt idx="54">
                  <c:v>2016-04-12</c:v>
                </c:pt>
                <c:pt idx="55">
                  <c:v>2016-04-13</c:v>
                </c:pt>
                <c:pt idx="56">
                  <c:v>2016-04-14</c:v>
                </c:pt>
                <c:pt idx="57">
                  <c:v>2016-04-15</c:v>
                </c:pt>
                <c:pt idx="58">
                  <c:v>2016-04-16</c:v>
                </c:pt>
                <c:pt idx="59">
                  <c:v>2016-04-17</c:v>
                </c:pt>
                <c:pt idx="60">
                  <c:v>2016-04-18</c:v>
                </c:pt>
                <c:pt idx="61">
                  <c:v>2016-04-19</c:v>
                </c:pt>
                <c:pt idx="62">
                  <c:v>2016-04-20</c:v>
                </c:pt>
                <c:pt idx="63">
                  <c:v>2016-04-21</c:v>
                </c:pt>
                <c:pt idx="64">
                  <c:v>2016-04-22</c:v>
                </c:pt>
                <c:pt idx="65">
                  <c:v>2016-04-23</c:v>
                </c:pt>
                <c:pt idx="66">
                  <c:v>2016-04-24</c:v>
                </c:pt>
                <c:pt idx="67">
                  <c:v>2016-04-25</c:v>
                </c:pt>
                <c:pt idx="68">
                  <c:v>2016-04-26</c:v>
                </c:pt>
                <c:pt idx="69">
                  <c:v>2016-04-27</c:v>
                </c:pt>
                <c:pt idx="70">
                  <c:v>2016-04-28</c:v>
                </c:pt>
                <c:pt idx="71">
                  <c:v>2016-04-29</c:v>
                </c:pt>
                <c:pt idx="72">
                  <c:v>2016-04-30</c:v>
                </c:pt>
                <c:pt idx="73">
                  <c:v>2016-05-01</c:v>
                </c:pt>
                <c:pt idx="74">
                  <c:v>2016-05-02</c:v>
                </c:pt>
                <c:pt idx="75">
                  <c:v>2016-05-03</c:v>
                </c:pt>
                <c:pt idx="76">
                  <c:v>2016-05-04</c:v>
                </c:pt>
                <c:pt idx="77">
                  <c:v>2016-05-05</c:v>
                </c:pt>
                <c:pt idx="78">
                  <c:v>2016-05-06</c:v>
                </c:pt>
                <c:pt idx="79">
                  <c:v>2016-05-07</c:v>
                </c:pt>
                <c:pt idx="80">
                  <c:v>2016-05-08</c:v>
                </c:pt>
                <c:pt idx="81">
                  <c:v>2016-05-09</c:v>
                </c:pt>
                <c:pt idx="82">
                  <c:v>2016-05-10</c:v>
                </c:pt>
                <c:pt idx="83">
                  <c:v>2016-05-11</c:v>
                </c:pt>
                <c:pt idx="84">
                  <c:v>2016-05-12</c:v>
                </c:pt>
                <c:pt idx="85">
                  <c:v>2016-05-13</c:v>
                </c:pt>
                <c:pt idx="86">
                  <c:v>2016-05-14</c:v>
                </c:pt>
                <c:pt idx="87">
                  <c:v>2016-05-15</c:v>
                </c:pt>
                <c:pt idx="88">
                  <c:v>2016-05-16</c:v>
                </c:pt>
                <c:pt idx="89">
                  <c:v>2016-05-17</c:v>
                </c:pt>
                <c:pt idx="90">
                  <c:v>2016-05-18</c:v>
                </c:pt>
                <c:pt idx="91">
                  <c:v>2016-05-19</c:v>
                </c:pt>
                <c:pt idx="92">
                  <c:v>2016-05-20</c:v>
                </c:pt>
                <c:pt idx="93">
                  <c:v>2016-05-21</c:v>
                </c:pt>
                <c:pt idx="94">
                  <c:v>2016-05-22</c:v>
                </c:pt>
                <c:pt idx="95">
                  <c:v>2016-05-23</c:v>
                </c:pt>
                <c:pt idx="96">
                  <c:v>2016-05-24</c:v>
                </c:pt>
                <c:pt idx="97">
                  <c:v>2016-05-25</c:v>
                </c:pt>
                <c:pt idx="98">
                  <c:v>2016-05-26</c:v>
                </c:pt>
                <c:pt idx="99">
                  <c:v>2016-05-27</c:v>
                </c:pt>
                <c:pt idx="100">
                  <c:v>2016-05-28</c:v>
                </c:pt>
                <c:pt idx="101">
                  <c:v>2016-05-29</c:v>
                </c:pt>
                <c:pt idx="102">
                  <c:v>2016-05-30</c:v>
                </c:pt>
                <c:pt idx="103">
                  <c:v>2016-05-31</c:v>
                </c:pt>
                <c:pt idx="104">
                  <c:v>2016-06-01</c:v>
                </c:pt>
                <c:pt idx="105">
                  <c:v>2016-06-02</c:v>
                </c:pt>
                <c:pt idx="106">
                  <c:v>2016-06-03</c:v>
                </c:pt>
                <c:pt idx="107">
                  <c:v>2016-06-04</c:v>
                </c:pt>
                <c:pt idx="108">
                  <c:v>2016-06-05</c:v>
                </c:pt>
                <c:pt idx="109">
                  <c:v>2016-06-06</c:v>
                </c:pt>
                <c:pt idx="110">
                  <c:v>2016-06-07</c:v>
                </c:pt>
                <c:pt idx="111">
                  <c:v>2016-06-08</c:v>
                </c:pt>
                <c:pt idx="112">
                  <c:v>2016-06-09</c:v>
                </c:pt>
                <c:pt idx="113">
                  <c:v>2016-06-10</c:v>
                </c:pt>
                <c:pt idx="114">
                  <c:v>2016-06-11</c:v>
                </c:pt>
                <c:pt idx="115">
                  <c:v>2016-06-12</c:v>
                </c:pt>
                <c:pt idx="116">
                  <c:v>2016-06-13</c:v>
                </c:pt>
                <c:pt idx="117">
                  <c:v>2016-06-14</c:v>
                </c:pt>
                <c:pt idx="118">
                  <c:v>2016-06-15</c:v>
                </c:pt>
                <c:pt idx="119">
                  <c:v>2016-06-16</c:v>
                </c:pt>
                <c:pt idx="120">
                  <c:v>2016-06-17</c:v>
                </c:pt>
                <c:pt idx="121">
                  <c:v>2016-06-18</c:v>
                </c:pt>
                <c:pt idx="122">
                  <c:v>2016-06-19</c:v>
                </c:pt>
                <c:pt idx="123">
                  <c:v>2016-06-20</c:v>
                </c:pt>
                <c:pt idx="124">
                  <c:v>2016-06-21</c:v>
                </c:pt>
                <c:pt idx="125">
                  <c:v>2016-06-22</c:v>
                </c:pt>
                <c:pt idx="126">
                  <c:v>2016-06-23</c:v>
                </c:pt>
                <c:pt idx="127">
                  <c:v>2016-06-24</c:v>
                </c:pt>
                <c:pt idx="128">
                  <c:v>2016-06-25</c:v>
                </c:pt>
                <c:pt idx="129">
                  <c:v>2016-06-26</c:v>
                </c:pt>
                <c:pt idx="130">
                  <c:v>2016-06-27</c:v>
                </c:pt>
                <c:pt idx="131">
                  <c:v>2016-06-28</c:v>
                </c:pt>
                <c:pt idx="132">
                  <c:v>2016-06-29</c:v>
                </c:pt>
                <c:pt idx="133">
                  <c:v>2016-06-30</c:v>
                </c:pt>
                <c:pt idx="134">
                  <c:v>2016-07-01</c:v>
                </c:pt>
                <c:pt idx="135">
                  <c:v>2016-07-02</c:v>
                </c:pt>
                <c:pt idx="136">
                  <c:v>2016-07-03</c:v>
                </c:pt>
                <c:pt idx="137">
                  <c:v>2016-07-04</c:v>
                </c:pt>
                <c:pt idx="138">
                  <c:v>2016-07-05</c:v>
                </c:pt>
                <c:pt idx="139">
                  <c:v>2016-07-06</c:v>
                </c:pt>
                <c:pt idx="140">
                  <c:v>2016-07-07</c:v>
                </c:pt>
                <c:pt idx="141">
                  <c:v>2016-07-08</c:v>
                </c:pt>
                <c:pt idx="142">
                  <c:v>2016-07-09</c:v>
                </c:pt>
                <c:pt idx="143">
                  <c:v>2016-07-10</c:v>
                </c:pt>
                <c:pt idx="144">
                  <c:v>2016-07-11</c:v>
                </c:pt>
                <c:pt idx="145">
                  <c:v>2016-07-12</c:v>
                </c:pt>
                <c:pt idx="146">
                  <c:v>2016-07-13</c:v>
                </c:pt>
                <c:pt idx="147">
                  <c:v>2016-07-14</c:v>
                </c:pt>
                <c:pt idx="148">
                  <c:v>2016-07-15</c:v>
                </c:pt>
                <c:pt idx="149">
                  <c:v>2016-07-16</c:v>
                </c:pt>
                <c:pt idx="150">
                  <c:v>2016-07-17</c:v>
                </c:pt>
                <c:pt idx="151">
                  <c:v>2016-07-18</c:v>
                </c:pt>
                <c:pt idx="152">
                  <c:v>2016-07-19</c:v>
                </c:pt>
                <c:pt idx="153">
                  <c:v>2016-07-20</c:v>
                </c:pt>
                <c:pt idx="154">
                  <c:v>2016-07-21</c:v>
                </c:pt>
                <c:pt idx="155">
                  <c:v>2016-07-22</c:v>
                </c:pt>
                <c:pt idx="156">
                  <c:v>2016-07-23</c:v>
                </c:pt>
                <c:pt idx="157">
                  <c:v>2016-07-24</c:v>
                </c:pt>
                <c:pt idx="158">
                  <c:v>2016-07-25</c:v>
                </c:pt>
                <c:pt idx="159">
                  <c:v>2016-07-26</c:v>
                </c:pt>
                <c:pt idx="160">
                  <c:v>2016-07-27</c:v>
                </c:pt>
                <c:pt idx="161">
                  <c:v>2016-07-28</c:v>
                </c:pt>
                <c:pt idx="162">
                  <c:v>2016-07-29</c:v>
                </c:pt>
                <c:pt idx="163">
                  <c:v>2016-07-30</c:v>
                </c:pt>
                <c:pt idx="164">
                  <c:v>2016-07-31</c:v>
                </c:pt>
                <c:pt idx="165">
                  <c:v>2016-08-01</c:v>
                </c:pt>
                <c:pt idx="166">
                  <c:v>2016-08-02</c:v>
                </c:pt>
                <c:pt idx="167">
                  <c:v>2016-08-03</c:v>
                </c:pt>
                <c:pt idx="168">
                  <c:v>2016-08-04</c:v>
                </c:pt>
                <c:pt idx="169">
                  <c:v>2016-08-05</c:v>
                </c:pt>
                <c:pt idx="170">
                  <c:v>2016-08-06</c:v>
                </c:pt>
                <c:pt idx="171">
                  <c:v>2016-08-07</c:v>
                </c:pt>
                <c:pt idx="172">
                  <c:v>2016-08-08</c:v>
                </c:pt>
                <c:pt idx="173">
                  <c:v>2016-08-09</c:v>
                </c:pt>
                <c:pt idx="174">
                  <c:v>2016-08-10</c:v>
                </c:pt>
                <c:pt idx="175">
                  <c:v>2016-08-11</c:v>
                </c:pt>
                <c:pt idx="176">
                  <c:v>2016-08-12</c:v>
                </c:pt>
                <c:pt idx="177">
                  <c:v>2016-08-13</c:v>
                </c:pt>
                <c:pt idx="178">
                  <c:v>2016-08-14</c:v>
                </c:pt>
                <c:pt idx="179">
                  <c:v>2016-08-15</c:v>
                </c:pt>
                <c:pt idx="180">
                  <c:v>2016-08-16</c:v>
                </c:pt>
                <c:pt idx="181">
                  <c:v>2016-08-17</c:v>
                </c:pt>
                <c:pt idx="182">
                  <c:v>2016-08-18</c:v>
                </c:pt>
                <c:pt idx="183">
                  <c:v>2016-08-19</c:v>
                </c:pt>
                <c:pt idx="184">
                  <c:v>2016-08-20</c:v>
                </c:pt>
                <c:pt idx="185">
                  <c:v>2016-08-21</c:v>
                </c:pt>
                <c:pt idx="186">
                  <c:v>2016-08-22</c:v>
                </c:pt>
                <c:pt idx="187">
                  <c:v>2016-08-23</c:v>
                </c:pt>
                <c:pt idx="188">
                  <c:v>2016-08-24</c:v>
                </c:pt>
                <c:pt idx="189">
                  <c:v>2016-08-25</c:v>
                </c:pt>
                <c:pt idx="190">
                  <c:v>2016-08-26</c:v>
                </c:pt>
                <c:pt idx="191">
                  <c:v>2016-08-27</c:v>
                </c:pt>
                <c:pt idx="192">
                  <c:v>2016-08-28</c:v>
                </c:pt>
                <c:pt idx="193">
                  <c:v>2016-08-29</c:v>
                </c:pt>
                <c:pt idx="194">
                  <c:v>2016-08-30</c:v>
                </c:pt>
                <c:pt idx="195">
                  <c:v>2016-08-31</c:v>
                </c:pt>
                <c:pt idx="196">
                  <c:v>2016-09-01</c:v>
                </c:pt>
                <c:pt idx="197">
                  <c:v>2016-09-02</c:v>
                </c:pt>
                <c:pt idx="198">
                  <c:v>2016-09-03</c:v>
                </c:pt>
                <c:pt idx="199">
                  <c:v>2016-09-04</c:v>
                </c:pt>
                <c:pt idx="200">
                  <c:v>2016-09-05</c:v>
                </c:pt>
                <c:pt idx="201">
                  <c:v>2016-09-06</c:v>
                </c:pt>
                <c:pt idx="202">
                  <c:v>2016-09-07</c:v>
                </c:pt>
                <c:pt idx="203">
                  <c:v>2016-09-08</c:v>
                </c:pt>
                <c:pt idx="204">
                  <c:v>2016-09-09</c:v>
                </c:pt>
                <c:pt idx="205">
                  <c:v>2016-09-10</c:v>
                </c:pt>
                <c:pt idx="206">
                  <c:v>2016-09-11</c:v>
                </c:pt>
                <c:pt idx="207">
                  <c:v>2016-09-12</c:v>
                </c:pt>
                <c:pt idx="208">
                  <c:v>2016-09-13</c:v>
                </c:pt>
                <c:pt idx="209">
                  <c:v>2016-09-14</c:v>
                </c:pt>
                <c:pt idx="210">
                  <c:v>2016-09-15</c:v>
                </c:pt>
                <c:pt idx="211">
                  <c:v>2016-09-16</c:v>
                </c:pt>
                <c:pt idx="212">
                  <c:v>2016-09-17</c:v>
                </c:pt>
                <c:pt idx="213">
                  <c:v>2016-09-18</c:v>
                </c:pt>
                <c:pt idx="214">
                  <c:v>2016-09-19</c:v>
                </c:pt>
                <c:pt idx="215">
                  <c:v>2016-09-20</c:v>
                </c:pt>
                <c:pt idx="216">
                  <c:v>2016-09-21</c:v>
                </c:pt>
                <c:pt idx="217">
                  <c:v>2016-09-22</c:v>
                </c:pt>
                <c:pt idx="218">
                  <c:v>2016-09-23</c:v>
                </c:pt>
                <c:pt idx="219">
                  <c:v>2016-09-24</c:v>
                </c:pt>
                <c:pt idx="220">
                  <c:v>2016-09-25</c:v>
                </c:pt>
                <c:pt idx="221">
                  <c:v>2016-09-26</c:v>
                </c:pt>
                <c:pt idx="222">
                  <c:v>2016-09-27</c:v>
                </c:pt>
                <c:pt idx="223">
                  <c:v>2016-09-28</c:v>
                </c:pt>
                <c:pt idx="224">
                  <c:v>2016-09-29</c:v>
                </c:pt>
                <c:pt idx="225">
                  <c:v>2016-09-30</c:v>
                </c:pt>
                <c:pt idx="226">
                  <c:v>2016-10-01</c:v>
                </c:pt>
                <c:pt idx="227">
                  <c:v>2016-10-02</c:v>
                </c:pt>
                <c:pt idx="228">
                  <c:v>2016-10-03</c:v>
                </c:pt>
                <c:pt idx="229">
                  <c:v>2016-10-04</c:v>
                </c:pt>
                <c:pt idx="230">
                  <c:v>2016-10-05</c:v>
                </c:pt>
                <c:pt idx="231">
                  <c:v>2016-10-06</c:v>
                </c:pt>
                <c:pt idx="232">
                  <c:v>2016-10-07</c:v>
                </c:pt>
                <c:pt idx="233">
                  <c:v>2016-10-08</c:v>
                </c:pt>
                <c:pt idx="234">
                  <c:v>2016-10-09</c:v>
                </c:pt>
                <c:pt idx="235">
                  <c:v>2016-10-10</c:v>
                </c:pt>
                <c:pt idx="236">
                  <c:v>2016-10-11</c:v>
                </c:pt>
                <c:pt idx="237">
                  <c:v>2016-10-12</c:v>
                </c:pt>
                <c:pt idx="238">
                  <c:v>2016-10-13</c:v>
                </c:pt>
                <c:pt idx="239">
                  <c:v>2016-10-14</c:v>
                </c:pt>
                <c:pt idx="240">
                  <c:v>2016-10-15</c:v>
                </c:pt>
                <c:pt idx="241">
                  <c:v>2016-10-16</c:v>
                </c:pt>
                <c:pt idx="242">
                  <c:v>2016-10-17</c:v>
                </c:pt>
                <c:pt idx="243">
                  <c:v>2016-10-18</c:v>
                </c:pt>
                <c:pt idx="244">
                  <c:v>2016-10-19</c:v>
                </c:pt>
                <c:pt idx="245">
                  <c:v>2016-10-20</c:v>
                </c:pt>
                <c:pt idx="246">
                  <c:v>2016-10-21</c:v>
                </c:pt>
                <c:pt idx="247">
                  <c:v>2016-10-22</c:v>
                </c:pt>
                <c:pt idx="248">
                  <c:v>2016-10-23</c:v>
                </c:pt>
                <c:pt idx="249">
                  <c:v>2016-10-24</c:v>
                </c:pt>
                <c:pt idx="250">
                  <c:v>2016-10-25</c:v>
                </c:pt>
                <c:pt idx="251">
                  <c:v>2016-10-26</c:v>
                </c:pt>
                <c:pt idx="252">
                  <c:v>2016-10-27</c:v>
                </c:pt>
                <c:pt idx="253">
                  <c:v>2016-10-28</c:v>
                </c:pt>
                <c:pt idx="254">
                  <c:v>2016-10-29</c:v>
                </c:pt>
                <c:pt idx="255">
                  <c:v>2016-10-30</c:v>
                </c:pt>
                <c:pt idx="256">
                  <c:v>2016-10-31</c:v>
                </c:pt>
                <c:pt idx="257">
                  <c:v>2016-11-01</c:v>
                </c:pt>
                <c:pt idx="258">
                  <c:v>2016-11-02</c:v>
                </c:pt>
                <c:pt idx="259">
                  <c:v>2016-11-03</c:v>
                </c:pt>
                <c:pt idx="260">
                  <c:v>2016-11-04</c:v>
                </c:pt>
                <c:pt idx="261">
                  <c:v>2016-11-05</c:v>
                </c:pt>
                <c:pt idx="262">
                  <c:v>2016-11-06</c:v>
                </c:pt>
                <c:pt idx="263">
                  <c:v>2016-11-07</c:v>
                </c:pt>
                <c:pt idx="264">
                  <c:v>2016-11-08</c:v>
                </c:pt>
                <c:pt idx="265">
                  <c:v>2016-11-09</c:v>
                </c:pt>
                <c:pt idx="266">
                  <c:v>2016-11-10</c:v>
                </c:pt>
                <c:pt idx="267">
                  <c:v>2016-11-11</c:v>
                </c:pt>
                <c:pt idx="268">
                  <c:v>2016-11-12</c:v>
                </c:pt>
                <c:pt idx="269">
                  <c:v>2016-11-13</c:v>
                </c:pt>
                <c:pt idx="270">
                  <c:v>2016-11-14</c:v>
                </c:pt>
                <c:pt idx="271">
                  <c:v>2016-11-15</c:v>
                </c:pt>
                <c:pt idx="272">
                  <c:v>2016-11-16</c:v>
                </c:pt>
                <c:pt idx="273">
                  <c:v>2016-11-17</c:v>
                </c:pt>
                <c:pt idx="274">
                  <c:v>2016-11-18</c:v>
                </c:pt>
                <c:pt idx="275">
                  <c:v>2016-11-19</c:v>
                </c:pt>
                <c:pt idx="276">
                  <c:v>2016-11-20</c:v>
                </c:pt>
                <c:pt idx="277">
                  <c:v>2016-11-21</c:v>
                </c:pt>
                <c:pt idx="278">
                  <c:v>2016-11-22</c:v>
                </c:pt>
                <c:pt idx="279">
                  <c:v>2016-11-23</c:v>
                </c:pt>
                <c:pt idx="280">
                  <c:v>2016-11-24</c:v>
                </c:pt>
                <c:pt idx="281">
                  <c:v>2016-11-25</c:v>
                </c:pt>
                <c:pt idx="282">
                  <c:v>2016-11-26</c:v>
                </c:pt>
                <c:pt idx="283">
                  <c:v>2016-11-27</c:v>
                </c:pt>
                <c:pt idx="284">
                  <c:v>2016-11-28</c:v>
                </c:pt>
                <c:pt idx="285">
                  <c:v>2016-11-29</c:v>
                </c:pt>
                <c:pt idx="286">
                  <c:v>2016-11-30</c:v>
                </c:pt>
                <c:pt idx="287">
                  <c:v>2016-12-01</c:v>
                </c:pt>
                <c:pt idx="288">
                  <c:v>2016-12-02</c:v>
                </c:pt>
                <c:pt idx="289">
                  <c:v>2016-12-03</c:v>
                </c:pt>
                <c:pt idx="290">
                  <c:v>2016-12-04</c:v>
                </c:pt>
                <c:pt idx="291">
                  <c:v>2016-12-05</c:v>
                </c:pt>
                <c:pt idx="292">
                  <c:v>2016-12-06</c:v>
                </c:pt>
                <c:pt idx="293">
                  <c:v>2016-12-07</c:v>
                </c:pt>
                <c:pt idx="294">
                  <c:v>2016-12-08</c:v>
                </c:pt>
                <c:pt idx="295">
                  <c:v>2016-12-09</c:v>
                </c:pt>
                <c:pt idx="296">
                  <c:v>2016-12-10</c:v>
                </c:pt>
                <c:pt idx="297">
                  <c:v>2016-12-11</c:v>
                </c:pt>
                <c:pt idx="298">
                  <c:v>2016-12-12</c:v>
                </c:pt>
                <c:pt idx="299">
                  <c:v>2016-12-13</c:v>
                </c:pt>
                <c:pt idx="300">
                  <c:v>2016-12-14</c:v>
                </c:pt>
                <c:pt idx="301">
                  <c:v>2016-12-15</c:v>
                </c:pt>
                <c:pt idx="302">
                  <c:v>2016-12-16</c:v>
                </c:pt>
                <c:pt idx="303">
                  <c:v>2016-12-17</c:v>
                </c:pt>
                <c:pt idx="304">
                  <c:v>2016-12-18</c:v>
                </c:pt>
                <c:pt idx="305">
                  <c:v>2016-12-19</c:v>
                </c:pt>
                <c:pt idx="306">
                  <c:v>2016-12-20</c:v>
                </c:pt>
                <c:pt idx="307">
                  <c:v>2016-12-21</c:v>
                </c:pt>
                <c:pt idx="308">
                  <c:v>2016-12-22</c:v>
                </c:pt>
                <c:pt idx="309">
                  <c:v>2016-12-23</c:v>
                </c:pt>
                <c:pt idx="310">
                  <c:v>2016-12-24</c:v>
                </c:pt>
                <c:pt idx="311">
                  <c:v>2016-12-25</c:v>
                </c:pt>
                <c:pt idx="312">
                  <c:v>2016-12-26</c:v>
                </c:pt>
                <c:pt idx="313">
                  <c:v>2016-12-27</c:v>
                </c:pt>
                <c:pt idx="314">
                  <c:v>2016-12-28</c:v>
                </c:pt>
                <c:pt idx="315">
                  <c:v>2016-12-29</c:v>
                </c:pt>
                <c:pt idx="316">
                  <c:v>2016-12-30</c:v>
                </c:pt>
                <c:pt idx="317">
                  <c:v>2016-12-31</c:v>
                </c:pt>
                <c:pt idx="318">
                  <c:v>2017-01-01</c:v>
                </c:pt>
                <c:pt idx="319">
                  <c:v>2017-01-03</c:v>
                </c:pt>
                <c:pt idx="320">
                  <c:v>2017-01-04</c:v>
                </c:pt>
                <c:pt idx="321">
                  <c:v>2017-01-05</c:v>
                </c:pt>
                <c:pt idx="322">
                  <c:v>2017-01-06</c:v>
                </c:pt>
                <c:pt idx="323">
                  <c:v>2017-01-07</c:v>
                </c:pt>
                <c:pt idx="324">
                  <c:v>2017-01-08</c:v>
                </c:pt>
                <c:pt idx="325">
                  <c:v>2017-01-09</c:v>
                </c:pt>
                <c:pt idx="326">
                  <c:v>2017-01-10</c:v>
                </c:pt>
                <c:pt idx="327">
                  <c:v>2017-01-11</c:v>
                </c:pt>
                <c:pt idx="328">
                  <c:v>2017-01-12</c:v>
                </c:pt>
                <c:pt idx="329">
                  <c:v>2017-01-13</c:v>
                </c:pt>
                <c:pt idx="330">
                  <c:v>2017-01-14</c:v>
                </c:pt>
                <c:pt idx="331">
                  <c:v>2017-01-15</c:v>
                </c:pt>
                <c:pt idx="332">
                  <c:v>2017-01-16</c:v>
                </c:pt>
                <c:pt idx="333">
                  <c:v>2017-01-17</c:v>
                </c:pt>
                <c:pt idx="334">
                  <c:v>2017-01-18</c:v>
                </c:pt>
                <c:pt idx="335">
                  <c:v>2017-01-19</c:v>
                </c:pt>
                <c:pt idx="336">
                  <c:v>2017-01-20</c:v>
                </c:pt>
                <c:pt idx="337">
                  <c:v>2017-01-21</c:v>
                </c:pt>
                <c:pt idx="338">
                  <c:v>2017-01-22</c:v>
                </c:pt>
                <c:pt idx="339">
                  <c:v>2017-01-23</c:v>
                </c:pt>
                <c:pt idx="340">
                  <c:v>2017-01-24</c:v>
                </c:pt>
                <c:pt idx="341">
                  <c:v>2017-01-25</c:v>
                </c:pt>
                <c:pt idx="342">
                  <c:v>2017-01-26</c:v>
                </c:pt>
                <c:pt idx="343">
                  <c:v>2017-01-27</c:v>
                </c:pt>
                <c:pt idx="344">
                  <c:v>2017-01-28</c:v>
                </c:pt>
                <c:pt idx="345">
                  <c:v>2017-01-29</c:v>
                </c:pt>
                <c:pt idx="346">
                  <c:v>2017-01-30</c:v>
                </c:pt>
                <c:pt idx="347">
                  <c:v>2017-01-31</c:v>
                </c:pt>
                <c:pt idx="348">
                  <c:v>2017-02-01</c:v>
                </c:pt>
                <c:pt idx="349">
                  <c:v>2017-02-02</c:v>
                </c:pt>
                <c:pt idx="350">
                  <c:v>2017-02-03</c:v>
                </c:pt>
                <c:pt idx="351">
                  <c:v>2017-02-04</c:v>
                </c:pt>
                <c:pt idx="352">
                  <c:v>2017-02-05</c:v>
                </c:pt>
                <c:pt idx="353">
                  <c:v>2017-02-06</c:v>
                </c:pt>
                <c:pt idx="354">
                  <c:v>2017-02-07</c:v>
                </c:pt>
                <c:pt idx="355">
                  <c:v>2017-02-08</c:v>
                </c:pt>
                <c:pt idx="356">
                  <c:v>2017-02-09</c:v>
                </c:pt>
                <c:pt idx="357">
                  <c:v>2017-02-10</c:v>
                </c:pt>
                <c:pt idx="358">
                  <c:v>2017-02-11</c:v>
                </c:pt>
                <c:pt idx="359">
                  <c:v>2017-02-12</c:v>
                </c:pt>
                <c:pt idx="360">
                  <c:v>2017-02-13</c:v>
                </c:pt>
                <c:pt idx="361">
                  <c:v>2017-02-14</c:v>
                </c:pt>
                <c:pt idx="362">
                  <c:v>2017-02-15</c:v>
                </c:pt>
                <c:pt idx="363">
                  <c:v>2017-02-16</c:v>
                </c:pt>
                <c:pt idx="364">
                  <c:v>2017-02-17</c:v>
                </c:pt>
                <c:pt idx="365">
                  <c:v>2017-02-18</c:v>
                </c:pt>
                <c:pt idx="366">
                  <c:v>2017-02-19</c:v>
                </c:pt>
                <c:pt idx="367">
                  <c:v>2017-02-20</c:v>
                </c:pt>
                <c:pt idx="368">
                  <c:v>2017-02-21</c:v>
                </c:pt>
                <c:pt idx="369">
                  <c:v>2017-02-22</c:v>
                </c:pt>
                <c:pt idx="370">
                  <c:v>2017-02-23</c:v>
                </c:pt>
                <c:pt idx="371">
                  <c:v>2017-02-24</c:v>
                </c:pt>
                <c:pt idx="372">
                  <c:v>2017-02-25</c:v>
                </c:pt>
                <c:pt idx="373">
                  <c:v>2017-02-26</c:v>
                </c:pt>
                <c:pt idx="374">
                  <c:v>2017-02-27</c:v>
                </c:pt>
                <c:pt idx="375">
                  <c:v>2017-02-28</c:v>
                </c:pt>
                <c:pt idx="376">
                  <c:v>2017-03-01</c:v>
                </c:pt>
                <c:pt idx="377">
                  <c:v>2017-03-02</c:v>
                </c:pt>
                <c:pt idx="378">
                  <c:v>2017-03-03</c:v>
                </c:pt>
                <c:pt idx="379">
                  <c:v>2017-03-04</c:v>
                </c:pt>
                <c:pt idx="380">
                  <c:v>2017-03-05</c:v>
                </c:pt>
                <c:pt idx="381">
                  <c:v>2017-03-06</c:v>
                </c:pt>
                <c:pt idx="382">
                  <c:v>2017-03-07</c:v>
                </c:pt>
                <c:pt idx="383">
                  <c:v>2017-03-08</c:v>
                </c:pt>
                <c:pt idx="384">
                  <c:v>2017-03-09</c:v>
                </c:pt>
                <c:pt idx="385">
                  <c:v>2017-03-10</c:v>
                </c:pt>
                <c:pt idx="386">
                  <c:v>2017-03-11</c:v>
                </c:pt>
                <c:pt idx="387">
                  <c:v>2017-03-12</c:v>
                </c:pt>
                <c:pt idx="388">
                  <c:v>2017-03-13</c:v>
                </c:pt>
                <c:pt idx="389">
                  <c:v>2017-03-14</c:v>
                </c:pt>
                <c:pt idx="390">
                  <c:v>2017-03-15</c:v>
                </c:pt>
                <c:pt idx="391">
                  <c:v>2017-03-16</c:v>
                </c:pt>
                <c:pt idx="392">
                  <c:v>2017-03-17</c:v>
                </c:pt>
                <c:pt idx="393">
                  <c:v>2017-03-18</c:v>
                </c:pt>
                <c:pt idx="394">
                  <c:v>2017-03-19</c:v>
                </c:pt>
                <c:pt idx="395">
                  <c:v>2017-03-20</c:v>
                </c:pt>
                <c:pt idx="396">
                  <c:v>2017-03-21</c:v>
                </c:pt>
                <c:pt idx="397">
                  <c:v>2017-03-22</c:v>
                </c:pt>
                <c:pt idx="398">
                  <c:v>2017-03-23</c:v>
                </c:pt>
                <c:pt idx="399">
                  <c:v>2017-03-24</c:v>
                </c:pt>
                <c:pt idx="400">
                  <c:v>2017-03-25</c:v>
                </c:pt>
                <c:pt idx="401">
                  <c:v>2017-03-26</c:v>
                </c:pt>
                <c:pt idx="402">
                  <c:v>2017-03-27</c:v>
                </c:pt>
                <c:pt idx="403">
                  <c:v>2017-03-28</c:v>
                </c:pt>
                <c:pt idx="404">
                  <c:v>2017-03-29</c:v>
                </c:pt>
                <c:pt idx="405">
                  <c:v>2017-03-30</c:v>
                </c:pt>
                <c:pt idx="406">
                  <c:v>2017-03-31</c:v>
                </c:pt>
                <c:pt idx="407">
                  <c:v>2017-04-01</c:v>
                </c:pt>
                <c:pt idx="408">
                  <c:v>2017-04-02</c:v>
                </c:pt>
                <c:pt idx="409">
                  <c:v>2017-04-03</c:v>
                </c:pt>
                <c:pt idx="410">
                  <c:v>2017-04-04</c:v>
                </c:pt>
                <c:pt idx="411">
                  <c:v>2017-04-05</c:v>
                </c:pt>
                <c:pt idx="412">
                  <c:v>2017-04-06</c:v>
                </c:pt>
                <c:pt idx="413">
                  <c:v>2017-04-07</c:v>
                </c:pt>
                <c:pt idx="414">
                  <c:v>2017-04-08</c:v>
                </c:pt>
                <c:pt idx="415">
                  <c:v>2017-04-09</c:v>
                </c:pt>
                <c:pt idx="416">
                  <c:v>2017-04-10</c:v>
                </c:pt>
                <c:pt idx="417">
                  <c:v>2017-04-11</c:v>
                </c:pt>
                <c:pt idx="418">
                  <c:v>2017-04-12</c:v>
                </c:pt>
                <c:pt idx="419">
                  <c:v>2017-04-13</c:v>
                </c:pt>
                <c:pt idx="420">
                  <c:v>2017-04-14</c:v>
                </c:pt>
                <c:pt idx="421">
                  <c:v>2017-04-15</c:v>
                </c:pt>
                <c:pt idx="422">
                  <c:v>2017-04-16</c:v>
                </c:pt>
                <c:pt idx="423">
                  <c:v>2017-04-17</c:v>
                </c:pt>
                <c:pt idx="424">
                  <c:v>2017-04-18</c:v>
                </c:pt>
                <c:pt idx="425">
                  <c:v>2017-04-19</c:v>
                </c:pt>
                <c:pt idx="426">
                  <c:v>2017-04-20</c:v>
                </c:pt>
                <c:pt idx="427">
                  <c:v>2017-04-21</c:v>
                </c:pt>
                <c:pt idx="428">
                  <c:v>2017-04-22</c:v>
                </c:pt>
                <c:pt idx="429">
                  <c:v>2017-04-23</c:v>
                </c:pt>
                <c:pt idx="430">
                  <c:v>2017-04-24</c:v>
                </c:pt>
                <c:pt idx="431">
                  <c:v>2017-04-25</c:v>
                </c:pt>
                <c:pt idx="432">
                  <c:v>2017-04-26</c:v>
                </c:pt>
                <c:pt idx="433">
                  <c:v>2017-04-27</c:v>
                </c:pt>
                <c:pt idx="434">
                  <c:v>2017-04-28</c:v>
                </c:pt>
                <c:pt idx="435">
                  <c:v>2017-04-29</c:v>
                </c:pt>
                <c:pt idx="436">
                  <c:v>2017-04-30</c:v>
                </c:pt>
                <c:pt idx="437">
                  <c:v>2017-05-01</c:v>
                </c:pt>
                <c:pt idx="438">
                  <c:v>2017-05-02</c:v>
                </c:pt>
                <c:pt idx="439">
                  <c:v>2017-05-03</c:v>
                </c:pt>
                <c:pt idx="440">
                  <c:v>2017-05-04</c:v>
                </c:pt>
                <c:pt idx="441">
                  <c:v>2017-05-05</c:v>
                </c:pt>
                <c:pt idx="442">
                  <c:v>2017-05-06</c:v>
                </c:pt>
                <c:pt idx="443">
                  <c:v>2017-05-07</c:v>
                </c:pt>
                <c:pt idx="444">
                  <c:v>2017-05-08</c:v>
                </c:pt>
                <c:pt idx="445">
                  <c:v>2017-05-09</c:v>
                </c:pt>
                <c:pt idx="446">
                  <c:v>2017-05-10</c:v>
                </c:pt>
                <c:pt idx="447">
                  <c:v>2017-05-11</c:v>
                </c:pt>
                <c:pt idx="448">
                  <c:v>2017-05-12</c:v>
                </c:pt>
                <c:pt idx="449">
                  <c:v>2017-05-13</c:v>
                </c:pt>
                <c:pt idx="450">
                  <c:v>2017-05-14</c:v>
                </c:pt>
                <c:pt idx="451">
                  <c:v>2017-05-15</c:v>
                </c:pt>
                <c:pt idx="452">
                  <c:v>2017-05-16</c:v>
                </c:pt>
                <c:pt idx="453">
                  <c:v>2017-05-17</c:v>
                </c:pt>
                <c:pt idx="454">
                  <c:v>2017-05-18</c:v>
                </c:pt>
                <c:pt idx="455">
                  <c:v>2017-05-19</c:v>
                </c:pt>
                <c:pt idx="456">
                  <c:v>2017-05-20</c:v>
                </c:pt>
                <c:pt idx="457">
                  <c:v>2017-05-21</c:v>
                </c:pt>
                <c:pt idx="458">
                  <c:v>2017-05-22</c:v>
                </c:pt>
                <c:pt idx="459">
                  <c:v>2017-05-23</c:v>
                </c:pt>
                <c:pt idx="460">
                  <c:v>2017-05-24</c:v>
                </c:pt>
                <c:pt idx="461">
                  <c:v>2017-05-25</c:v>
                </c:pt>
                <c:pt idx="462">
                  <c:v>2017-05-26</c:v>
                </c:pt>
                <c:pt idx="463">
                  <c:v>2017-05-27</c:v>
                </c:pt>
                <c:pt idx="464">
                  <c:v>2017-05-28</c:v>
                </c:pt>
                <c:pt idx="465">
                  <c:v>2017-05-29</c:v>
                </c:pt>
                <c:pt idx="466">
                  <c:v>2017-05-30</c:v>
                </c:pt>
                <c:pt idx="467">
                  <c:v>2017-05-31</c:v>
                </c:pt>
                <c:pt idx="468">
                  <c:v>2017-06-01</c:v>
                </c:pt>
                <c:pt idx="469">
                  <c:v>2017-06-02</c:v>
                </c:pt>
                <c:pt idx="470">
                  <c:v>2017-06-03</c:v>
                </c:pt>
                <c:pt idx="471">
                  <c:v>2017-06-04</c:v>
                </c:pt>
                <c:pt idx="472">
                  <c:v>2017-06-05</c:v>
                </c:pt>
                <c:pt idx="473">
                  <c:v>2017-06-06</c:v>
                </c:pt>
                <c:pt idx="474">
                  <c:v>2017-06-07</c:v>
                </c:pt>
                <c:pt idx="475">
                  <c:v>2017-06-08</c:v>
                </c:pt>
                <c:pt idx="476">
                  <c:v>2017-06-09</c:v>
                </c:pt>
                <c:pt idx="477">
                  <c:v>2017-06-10</c:v>
                </c:pt>
                <c:pt idx="478">
                  <c:v>2017-06-11</c:v>
                </c:pt>
                <c:pt idx="479">
                  <c:v>2017-06-12</c:v>
                </c:pt>
                <c:pt idx="480">
                  <c:v>2017-06-13</c:v>
                </c:pt>
                <c:pt idx="481">
                  <c:v>2017-06-14</c:v>
                </c:pt>
                <c:pt idx="482">
                  <c:v>2017-06-15</c:v>
                </c:pt>
                <c:pt idx="483">
                  <c:v>2017-06-16</c:v>
                </c:pt>
                <c:pt idx="484">
                  <c:v>2017-06-17</c:v>
                </c:pt>
                <c:pt idx="485">
                  <c:v>2017-06-18</c:v>
                </c:pt>
                <c:pt idx="486">
                  <c:v>2017-06-19</c:v>
                </c:pt>
                <c:pt idx="487">
                  <c:v>2017-06-20</c:v>
                </c:pt>
                <c:pt idx="488">
                  <c:v>2017-06-21</c:v>
                </c:pt>
                <c:pt idx="489">
                  <c:v>2017-06-22</c:v>
                </c:pt>
                <c:pt idx="490">
                  <c:v>2017-06-23</c:v>
                </c:pt>
                <c:pt idx="491">
                  <c:v>2017-06-24</c:v>
                </c:pt>
                <c:pt idx="492">
                  <c:v>2017-06-25</c:v>
                </c:pt>
                <c:pt idx="493">
                  <c:v>2017-06-26</c:v>
                </c:pt>
                <c:pt idx="494">
                  <c:v>2017-06-27</c:v>
                </c:pt>
                <c:pt idx="495">
                  <c:v>2017-06-28</c:v>
                </c:pt>
                <c:pt idx="496">
                  <c:v>2017-06-29</c:v>
                </c:pt>
                <c:pt idx="497">
                  <c:v>2017-06-30</c:v>
                </c:pt>
                <c:pt idx="498">
                  <c:v>2017-07-01</c:v>
                </c:pt>
                <c:pt idx="499">
                  <c:v>2017-07-02</c:v>
                </c:pt>
                <c:pt idx="500">
                  <c:v>2017-07-03</c:v>
                </c:pt>
                <c:pt idx="501">
                  <c:v>2017-07-04</c:v>
                </c:pt>
                <c:pt idx="502">
                  <c:v>2017-07-05</c:v>
                </c:pt>
                <c:pt idx="503">
                  <c:v>2017-07-06</c:v>
                </c:pt>
                <c:pt idx="504">
                  <c:v>2017-07-07</c:v>
                </c:pt>
                <c:pt idx="505">
                  <c:v>2017-07-08</c:v>
                </c:pt>
                <c:pt idx="506">
                  <c:v>2017-07-09</c:v>
                </c:pt>
                <c:pt idx="507">
                  <c:v>2017-07-10</c:v>
                </c:pt>
                <c:pt idx="508">
                  <c:v>2017-07-11</c:v>
                </c:pt>
                <c:pt idx="509">
                  <c:v>2017-07-12</c:v>
                </c:pt>
                <c:pt idx="510">
                  <c:v>2017-07-13</c:v>
                </c:pt>
                <c:pt idx="511">
                  <c:v>2017-07-14</c:v>
                </c:pt>
                <c:pt idx="512">
                  <c:v>2017-07-15</c:v>
                </c:pt>
                <c:pt idx="513">
                  <c:v>2017-07-16</c:v>
                </c:pt>
                <c:pt idx="514">
                  <c:v>2017-07-17</c:v>
                </c:pt>
                <c:pt idx="515">
                  <c:v>2017-07-18</c:v>
                </c:pt>
                <c:pt idx="516">
                  <c:v>2017-07-19</c:v>
                </c:pt>
                <c:pt idx="517">
                  <c:v>2017-07-20</c:v>
                </c:pt>
                <c:pt idx="518">
                  <c:v>2017-07-21</c:v>
                </c:pt>
                <c:pt idx="519">
                  <c:v>2017-07-22</c:v>
                </c:pt>
                <c:pt idx="520">
                  <c:v>2017-07-23</c:v>
                </c:pt>
                <c:pt idx="521">
                  <c:v>2017-07-24</c:v>
                </c:pt>
                <c:pt idx="522">
                  <c:v>2017-07-25</c:v>
                </c:pt>
                <c:pt idx="523">
                  <c:v>2017-07-26</c:v>
                </c:pt>
                <c:pt idx="524">
                  <c:v>2017-07-27</c:v>
                </c:pt>
                <c:pt idx="525">
                  <c:v>2017-07-28</c:v>
                </c:pt>
                <c:pt idx="526">
                  <c:v>2017-07-29</c:v>
                </c:pt>
                <c:pt idx="527">
                  <c:v>2017-07-30</c:v>
                </c:pt>
                <c:pt idx="528">
                  <c:v>2017-07-31</c:v>
                </c:pt>
                <c:pt idx="529">
                  <c:v>2017-08-01</c:v>
                </c:pt>
                <c:pt idx="530">
                  <c:v>2017-08-02</c:v>
                </c:pt>
                <c:pt idx="531">
                  <c:v>2017-08-03</c:v>
                </c:pt>
                <c:pt idx="532">
                  <c:v>2017-08-04</c:v>
                </c:pt>
                <c:pt idx="533">
                  <c:v>2017-08-05</c:v>
                </c:pt>
                <c:pt idx="534">
                  <c:v>2017-08-06</c:v>
                </c:pt>
                <c:pt idx="535">
                  <c:v>2017-08-07</c:v>
                </c:pt>
                <c:pt idx="536">
                  <c:v>2017-08-08</c:v>
                </c:pt>
                <c:pt idx="537">
                  <c:v>2017-08-09</c:v>
                </c:pt>
                <c:pt idx="538">
                  <c:v>2017-08-10</c:v>
                </c:pt>
                <c:pt idx="539">
                  <c:v>2017-08-11</c:v>
                </c:pt>
                <c:pt idx="540">
                  <c:v>2017-08-12</c:v>
                </c:pt>
                <c:pt idx="541">
                  <c:v>2017-08-13</c:v>
                </c:pt>
                <c:pt idx="542">
                  <c:v>2017-08-14</c:v>
                </c:pt>
                <c:pt idx="543">
                  <c:v>2017-08-15</c:v>
                </c:pt>
                <c:pt idx="544">
                  <c:v>2017-08-16</c:v>
                </c:pt>
                <c:pt idx="545">
                  <c:v>2017-08-17</c:v>
                </c:pt>
                <c:pt idx="546">
                  <c:v>2017-08-18</c:v>
                </c:pt>
                <c:pt idx="547">
                  <c:v>2017-08-19</c:v>
                </c:pt>
                <c:pt idx="548">
                  <c:v>2017-08-20</c:v>
                </c:pt>
                <c:pt idx="549">
                  <c:v>2017-08-21</c:v>
                </c:pt>
                <c:pt idx="550">
                  <c:v>2017-08-22</c:v>
                </c:pt>
                <c:pt idx="551">
                  <c:v>2017-08-23</c:v>
                </c:pt>
                <c:pt idx="552">
                  <c:v>2017-08-24</c:v>
                </c:pt>
                <c:pt idx="553">
                  <c:v>2017-08-25</c:v>
                </c:pt>
                <c:pt idx="554">
                  <c:v>2017-08-26</c:v>
                </c:pt>
                <c:pt idx="555">
                  <c:v>2017-08-27</c:v>
                </c:pt>
                <c:pt idx="556">
                  <c:v>2017-08-28</c:v>
                </c:pt>
                <c:pt idx="557">
                  <c:v>2017-08-29</c:v>
                </c:pt>
                <c:pt idx="558">
                  <c:v>2017-08-30</c:v>
                </c:pt>
                <c:pt idx="559">
                  <c:v>2017-08-31</c:v>
                </c:pt>
                <c:pt idx="560">
                  <c:v>2017-09-01</c:v>
                </c:pt>
                <c:pt idx="561">
                  <c:v>2017-09-02</c:v>
                </c:pt>
                <c:pt idx="562">
                  <c:v>2017-09-03</c:v>
                </c:pt>
                <c:pt idx="563">
                  <c:v>2017-09-04</c:v>
                </c:pt>
                <c:pt idx="564">
                  <c:v>2017-09-05</c:v>
                </c:pt>
                <c:pt idx="565">
                  <c:v>2017-09-06</c:v>
                </c:pt>
                <c:pt idx="566">
                  <c:v>2017-09-07</c:v>
                </c:pt>
                <c:pt idx="567">
                  <c:v>2017-09-08</c:v>
                </c:pt>
                <c:pt idx="568">
                  <c:v>2017-09-09</c:v>
                </c:pt>
                <c:pt idx="569">
                  <c:v>2017-09-10</c:v>
                </c:pt>
                <c:pt idx="570">
                  <c:v>2017-09-11</c:v>
                </c:pt>
                <c:pt idx="571">
                  <c:v>2017-09-12</c:v>
                </c:pt>
                <c:pt idx="572">
                  <c:v>2017-09-13</c:v>
                </c:pt>
                <c:pt idx="573">
                  <c:v>2017-09-14</c:v>
                </c:pt>
                <c:pt idx="574">
                  <c:v>2017-09-15</c:v>
                </c:pt>
                <c:pt idx="575">
                  <c:v>2017-09-16</c:v>
                </c:pt>
                <c:pt idx="576">
                  <c:v>2017-09-17</c:v>
                </c:pt>
                <c:pt idx="577">
                  <c:v>2017-09-18</c:v>
                </c:pt>
                <c:pt idx="578">
                  <c:v>2017-09-19</c:v>
                </c:pt>
                <c:pt idx="579">
                  <c:v>2017-09-20</c:v>
                </c:pt>
                <c:pt idx="580">
                  <c:v>2017-09-21</c:v>
                </c:pt>
                <c:pt idx="581">
                  <c:v>2017-09-22</c:v>
                </c:pt>
                <c:pt idx="582">
                  <c:v>2017-09-23</c:v>
                </c:pt>
                <c:pt idx="583">
                  <c:v>2017-09-24</c:v>
                </c:pt>
                <c:pt idx="584">
                  <c:v>2017-09-25</c:v>
                </c:pt>
                <c:pt idx="585">
                  <c:v>2017-09-26</c:v>
                </c:pt>
                <c:pt idx="586">
                  <c:v>2017-09-27</c:v>
                </c:pt>
                <c:pt idx="587">
                  <c:v>2017-09-28</c:v>
                </c:pt>
                <c:pt idx="588">
                  <c:v>2017-09-29</c:v>
                </c:pt>
                <c:pt idx="589">
                  <c:v>2017-09-30</c:v>
                </c:pt>
                <c:pt idx="590">
                  <c:v>2017-10-01</c:v>
                </c:pt>
                <c:pt idx="591">
                  <c:v>2017-10-02</c:v>
                </c:pt>
                <c:pt idx="592">
                  <c:v>2017-10-03</c:v>
                </c:pt>
                <c:pt idx="593">
                  <c:v>2017-10-04</c:v>
                </c:pt>
                <c:pt idx="594">
                  <c:v>2017-10-05</c:v>
                </c:pt>
                <c:pt idx="595">
                  <c:v>2017-10-06</c:v>
                </c:pt>
                <c:pt idx="596">
                  <c:v>2017-10-07</c:v>
                </c:pt>
                <c:pt idx="597">
                  <c:v>2017-10-08</c:v>
                </c:pt>
                <c:pt idx="598">
                  <c:v>2017-10-09</c:v>
                </c:pt>
                <c:pt idx="599">
                  <c:v>2017-10-10</c:v>
                </c:pt>
                <c:pt idx="600">
                  <c:v>2017-10-11</c:v>
                </c:pt>
                <c:pt idx="601">
                  <c:v>2017-10-12</c:v>
                </c:pt>
                <c:pt idx="602">
                  <c:v>2017-10-13</c:v>
                </c:pt>
                <c:pt idx="603">
                  <c:v>2017-10-14</c:v>
                </c:pt>
                <c:pt idx="604">
                  <c:v>2017-10-15</c:v>
                </c:pt>
                <c:pt idx="605">
                  <c:v>2017-10-16</c:v>
                </c:pt>
                <c:pt idx="606">
                  <c:v>2017-10-17</c:v>
                </c:pt>
                <c:pt idx="607">
                  <c:v>2017-10-18</c:v>
                </c:pt>
                <c:pt idx="608">
                  <c:v>2017-10-19</c:v>
                </c:pt>
                <c:pt idx="609">
                  <c:v>2017-10-20</c:v>
                </c:pt>
                <c:pt idx="610">
                  <c:v>2017-10-21</c:v>
                </c:pt>
                <c:pt idx="611">
                  <c:v>2017-10-22</c:v>
                </c:pt>
                <c:pt idx="612">
                  <c:v>2017-10-23</c:v>
                </c:pt>
                <c:pt idx="613">
                  <c:v>2017-10-24</c:v>
                </c:pt>
                <c:pt idx="614">
                  <c:v>2017-10-25</c:v>
                </c:pt>
              </c:strCache>
            </c:strRef>
          </c:cat>
          <c:val>
            <c:numRef>
              <c:f>Sheet1!$B$10:$WR$10</c:f>
              <c:numCache>
                <c:formatCode>General</c:formatCode>
                <c:ptCount val="615"/>
                <c:pt idx="0">
                  <c:v>29.78</c:v>
                </c:pt>
                <c:pt idx="1">
                  <c:v>30.42</c:v>
                </c:pt>
                <c:pt idx="2">
                  <c:v>26.57</c:v>
                </c:pt>
                <c:pt idx="3">
                  <c:v>16.29</c:v>
                </c:pt>
                <c:pt idx="4">
                  <c:v>23.72</c:v>
                </c:pt>
                <c:pt idx="5">
                  <c:v>27.7</c:v>
                </c:pt>
                <c:pt idx="6">
                  <c:v>28.38</c:v>
                </c:pt>
                <c:pt idx="7">
                  <c:v>30.33</c:v>
                </c:pt>
                <c:pt idx="8">
                  <c:v>31.19</c:v>
                </c:pt>
                <c:pt idx="9">
                  <c:v>27.15</c:v>
                </c:pt>
                <c:pt idx="10">
                  <c:v>18.98</c:v>
                </c:pt>
                <c:pt idx="11">
                  <c:v>26.03</c:v>
                </c:pt>
                <c:pt idx="12">
                  <c:v>29.42</c:v>
                </c:pt>
                <c:pt idx="13">
                  <c:v>27.76</c:v>
                </c:pt>
                <c:pt idx="14">
                  <c:v>31.02</c:v>
                </c:pt>
                <c:pt idx="15">
                  <c:v>26.9</c:v>
                </c:pt>
                <c:pt idx="16">
                  <c:v>24.73</c:v>
                </c:pt>
                <c:pt idx="17">
                  <c:v>15.98</c:v>
                </c:pt>
                <c:pt idx="18">
                  <c:v>24.82</c:v>
                </c:pt>
                <c:pt idx="19">
                  <c:v>32.93</c:v>
                </c:pt>
                <c:pt idx="20">
                  <c:v>26.53</c:v>
                </c:pt>
                <c:pt idx="21">
                  <c:v>27.51</c:v>
                </c:pt>
                <c:pt idx="22">
                  <c:v>30.25</c:v>
                </c:pt>
                <c:pt idx="23">
                  <c:v>25.66</c:v>
                </c:pt>
                <c:pt idx="24">
                  <c:v>21.63</c:v>
                </c:pt>
                <c:pt idx="25">
                  <c:v>28.3</c:v>
                </c:pt>
                <c:pt idx="26">
                  <c:v>30.68</c:v>
                </c:pt>
                <c:pt idx="27">
                  <c:v>39.299999999999997</c:v>
                </c:pt>
                <c:pt idx="28">
                  <c:v>38.28</c:v>
                </c:pt>
                <c:pt idx="29">
                  <c:v>33.08</c:v>
                </c:pt>
                <c:pt idx="30">
                  <c:v>26.89</c:v>
                </c:pt>
                <c:pt idx="31">
                  <c:v>18.52</c:v>
                </c:pt>
                <c:pt idx="32">
                  <c:v>28.05</c:v>
                </c:pt>
                <c:pt idx="33">
                  <c:v>37.21</c:v>
                </c:pt>
                <c:pt idx="34">
                  <c:v>33.380000000000003</c:v>
                </c:pt>
                <c:pt idx="35">
                  <c:v>32.729999999999997</c:v>
                </c:pt>
                <c:pt idx="36">
                  <c:v>28.51</c:v>
                </c:pt>
                <c:pt idx="37">
                  <c:v>23.94</c:v>
                </c:pt>
                <c:pt idx="38">
                  <c:v>15.96</c:v>
                </c:pt>
                <c:pt idx="39">
                  <c:v>17.600000000000001</c:v>
                </c:pt>
                <c:pt idx="40">
                  <c:v>30.48</c:v>
                </c:pt>
                <c:pt idx="41">
                  <c:v>33.659999999999997</c:v>
                </c:pt>
                <c:pt idx="42">
                  <c:v>31.81</c:v>
                </c:pt>
                <c:pt idx="43">
                  <c:v>30.04</c:v>
                </c:pt>
                <c:pt idx="44">
                  <c:v>23.21</c:v>
                </c:pt>
                <c:pt idx="45">
                  <c:v>18.61</c:v>
                </c:pt>
                <c:pt idx="46">
                  <c:v>27.75</c:v>
                </c:pt>
                <c:pt idx="47">
                  <c:v>34.11</c:v>
                </c:pt>
                <c:pt idx="48">
                  <c:v>31.23</c:v>
                </c:pt>
                <c:pt idx="49">
                  <c:v>29.65</c:v>
                </c:pt>
                <c:pt idx="50">
                  <c:v>30.27</c:v>
                </c:pt>
                <c:pt idx="51">
                  <c:v>26.19</c:v>
                </c:pt>
                <c:pt idx="52">
                  <c:v>22.83</c:v>
                </c:pt>
                <c:pt idx="53">
                  <c:v>31.24</c:v>
                </c:pt>
                <c:pt idx="54">
                  <c:v>31.82</c:v>
                </c:pt>
                <c:pt idx="55">
                  <c:v>34.83</c:v>
                </c:pt>
                <c:pt idx="56">
                  <c:v>31.8</c:v>
                </c:pt>
                <c:pt idx="57">
                  <c:v>26.86</c:v>
                </c:pt>
                <c:pt idx="58">
                  <c:v>23.41</c:v>
                </c:pt>
                <c:pt idx="59">
                  <c:v>20.98</c:v>
                </c:pt>
                <c:pt idx="60">
                  <c:v>32.020000000000003</c:v>
                </c:pt>
                <c:pt idx="61">
                  <c:v>31.81</c:v>
                </c:pt>
                <c:pt idx="62">
                  <c:v>27.87</c:v>
                </c:pt>
                <c:pt idx="63">
                  <c:v>29.85</c:v>
                </c:pt>
                <c:pt idx="64">
                  <c:v>28.1</c:v>
                </c:pt>
                <c:pt idx="65">
                  <c:v>26.39</c:v>
                </c:pt>
                <c:pt idx="66">
                  <c:v>18.649999999999999</c:v>
                </c:pt>
                <c:pt idx="67">
                  <c:v>28.25</c:v>
                </c:pt>
                <c:pt idx="68">
                  <c:v>34.270000000000003</c:v>
                </c:pt>
                <c:pt idx="69">
                  <c:v>39.96</c:v>
                </c:pt>
                <c:pt idx="70">
                  <c:v>38.81</c:v>
                </c:pt>
                <c:pt idx="71">
                  <c:v>35.770000000000003</c:v>
                </c:pt>
                <c:pt idx="72">
                  <c:v>34</c:v>
                </c:pt>
                <c:pt idx="73">
                  <c:v>18.03</c:v>
                </c:pt>
                <c:pt idx="74">
                  <c:v>28.41</c:v>
                </c:pt>
                <c:pt idx="75">
                  <c:v>29.13</c:v>
                </c:pt>
                <c:pt idx="76">
                  <c:v>31.11</c:v>
                </c:pt>
                <c:pt idx="77">
                  <c:v>26.35</c:v>
                </c:pt>
                <c:pt idx="78">
                  <c:v>33.54</c:v>
                </c:pt>
                <c:pt idx="79">
                  <c:v>30.06</c:v>
                </c:pt>
                <c:pt idx="80">
                  <c:v>21.23</c:v>
                </c:pt>
                <c:pt idx="81">
                  <c:v>36.270000000000003</c:v>
                </c:pt>
                <c:pt idx="82">
                  <c:v>35.82</c:v>
                </c:pt>
                <c:pt idx="83">
                  <c:v>37.43</c:v>
                </c:pt>
                <c:pt idx="84">
                  <c:v>30.79</c:v>
                </c:pt>
                <c:pt idx="85">
                  <c:v>29.63</c:v>
                </c:pt>
                <c:pt idx="86">
                  <c:v>19.96</c:v>
                </c:pt>
                <c:pt idx="87">
                  <c:v>6.32</c:v>
                </c:pt>
                <c:pt idx="88">
                  <c:v>28.49</c:v>
                </c:pt>
                <c:pt idx="89">
                  <c:v>36.590000000000003</c:v>
                </c:pt>
                <c:pt idx="90">
                  <c:v>31.48</c:v>
                </c:pt>
                <c:pt idx="91">
                  <c:v>33.97</c:v>
                </c:pt>
                <c:pt idx="92">
                  <c:v>27.23</c:v>
                </c:pt>
                <c:pt idx="93">
                  <c:v>26.34</c:v>
                </c:pt>
                <c:pt idx="94">
                  <c:v>11.83</c:v>
                </c:pt>
                <c:pt idx="95">
                  <c:v>32.22</c:v>
                </c:pt>
                <c:pt idx="96">
                  <c:v>27.91</c:v>
                </c:pt>
                <c:pt idx="97">
                  <c:v>34.49</c:v>
                </c:pt>
                <c:pt idx="98">
                  <c:v>27.85</c:v>
                </c:pt>
                <c:pt idx="99">
                  <c:v>30.92</c:v>
                </c:pt>
                <c:pt idx="100">
                  <c:v>27.62</c:v>
                </c:pt>
                <c:pt idx="101">
                  <c:v>16.54</c:v>
                </c:pt>
                <c:pt idx="102">
                  <c:v>30.41</c:v>
                </c:pt>
                <c:pt idx="103">
                  <c:v>37.74</c:v>
                </c:pt>
                <c:pt idx="104">
                  <c:v>41.65</c:v>
                </c:pt>
                <c:pt idx="105">
                  <c:v>34.729999999999997</c:v>
                </c:pt>
                <c:pt idx="106">
                  <c:v>38.630000000000003</c:v>
                </c:pt>
                <c:pt idx="107">
                  <c:v>29.49</c:v>
                </c:pt>
                <c:pt idx="108">
                  <c:v>18.920000000000002</c:v>
                </c:pt>
                <c:pt idx="109">
                  <c:v>35</c:v>
                </c:pt>
                <c:pt idx="110">
                  <c:v>36.92</c:v>
                </c:pt>
                <c:pt idx="111">
                  <c:v>38.9</c:v>
                </c:pt>
                <c:pt idx="112">
                  <c:v>40.869999999999997</c:v>
                </c:pt>
                <c:pt idx="113">
                  <c:v>36.11</c:v>
                </c:pt>
                <c:pt idx="114">
                  <c:v>31.43</c:v>
                </c:pt>
                <c:pt idx="115">
                  <c:v>22.44</c:v>
                </c:pt>
                <c:pt idx="116">
                  <c:v>36.54</c:v>
                </c:pt>
                <c:pt idx="117">
                  <c:v>37.33</c:v>
                </c:pt>
                <c:pt idx="118">
                  <c:v>36.71</c:v>
                </c:pt>
                <c:pt idx="119">
                  <c:v>37.840000000000003</c:v>
                </c:pt>
                <c:pt idx="120">
                  <c:v>33.950000000000003</c:v>
                </c:pt>
                <c:pt idx="121">
                  <c:v>29.66</c:v>
                </c:pt>
                <c:pt idx="122">
                  <c:v>20.399999999999999</c:v>
                </c:pt>
                <c:pt idx="123">
                  <c:v>35.049999999999997</c:v>
                </c:pt>
                <c:pt idx="124">
                  <c:v>42.59</c:v>
                </c:pt>
                <c:pt idx="125">
                  <c:v>39.82</c:v>
                </c:pt>
                <c:pt idx="126">
                  <c:v>42.32</c:v>
                </c:pt>
                <c:pt idx="127">
                  <c:v>42.92</c:v>
                </c:pt>
                <c:pt idx="128">
                  <c:v>37.090000000000003</c:v>
                </c:pt>
                <c:pt idx="129">
                  <c:v>29.88</c:v>
                </c:pt>
                <c:pt idx="130">
                  <c:v>42.64</c:v>
                </c:pt>
                <c:pt idx="131">
                  <c:v>42.96</c:v>
                </c:pt>
                <c:pt idx="132">
                  <c:v>40.56</c:v>
                </c:pt>
                <c:pt idx="133">
                  <c:v>41.76</c:v>
                </c:pt>
                <c:pt idx="134">
                  <c:v>42.96</c:v>
                </c:pt>
                <c:pt idx="135">
                  <c:v>41.8</c:v>
                </c:pt>
                <c:pt idx="136">
                  <c:v>37.71</c:v>
                </c:pt>
                <c:pt idx="137">
                  <c:v>42</c:v>
                </c:pt>
                <c:pt idx="138">
                  <c:v>41.77</c:v>
                </c:pt>
                <c:pt idx="139">
                  <c:v>41.79</c:v>
                </c:pt>
                <c:pt idx="140">
                  <c:v>44.13</c:v>
                </c:pt>
                <c:pt idx="141">
                  <c:v>40.21</c:v>
                </c:pt>
                <c:pt idx="142">
                  <c:v>41</c:v>
                </c:pt>
                <c:pt idx="143">
                  <c:v>29.15</c:v>
                </c:pt>
                <c:pt idx="144">
                  <c:v>47.87</c:v>
                </c:pt>
                <c:pt idx="145">
                  <c:v>49.75</c:v>
                </c:pt>
                <c:pt idx="146">
                  <c:v>49.08</c:v>
                </c:pt>
                <c:pt idx="147">
                  <c:v>43.38</c:v>
                </c:pt>
                <c:pt idx="148">
                  <c:v>43.07</c:v>
                </c:pt>
                <c:pt idx="149">
                  <c:v>36.06</c:v>
                </c:pt>
                <c:pt idx="150">
                  <c:v>26.08</c:v>
                </c:pt>
                <c:pt idx="151">
                  <c:v>39.21</c:v>
                </c:pt>
                <c:pt idx="152">
                  <c:v>40.54</c:v>
                </c:pt>
                <c:pt idx="153">
                  <c:v>38.29</c:v>
                </c:pt>
                <c:pt idx="154">
                  <c:v>46.15</c:v>
                </c:pt>
                <c:pt idx="155">
                  <c:v>39.92</c:v>
                </c:pt>
                <c:pt idx="156">
                  <c:v>37.78</c:v>
                </c:pt>
                <c:pt idx="157">
                  <c:v>28.97</c:v>
                </c:pt>
                <c:pt idx="158">
                  <c:v>45.02</c:v>
                </c:pt>
                <c:pt idx="159">
                  <c:v>44.4</c:v>
                </c:pt>
                <c:pt idx="160">
                  <c:v>42.83</c:v>
                </c:pt>
                <c:pt idx="161">
                  <c:v>42.04</c:v>
                </c:pt>
                <c:pt idx="162">
                  <c:v>41.78</c:v>
                </c:pt>
                <c:pt idx="163">
                  <c:v>36.64</c:v>
                </c:pt>
                <c:pt idx="164">
                  <c:v>30.7</c:v>
                </c:pt>
                <c:pt idx="165">
                  <c:v>43.78</c:v>
                </c:pt>
                <c:pt idx="166">
                  <c:v>41.97</c:v>
                </c:pt>
                <c:pt idx="167">
                  <c:v>43</c:v>
                </c:pt>
                <c:pt idx="168">
                  <c:v>41.5</c:v>
                </c:pt>
                <c:pt idx="169">
                  <c:v>40.86</c:v>
                </c:pt>
                <c:pt idx="170">
                  <c:v>36.44</c:v>
                </c:pt>
                <c:pt idx="171">
                  <c:v>19.89</c:v>
                </c:pt>
                <c:pt idx="172">
                  <c:v>37.590000000000003</c:v>
                </c:pt>
                <c:pt idx="173">
                  <c:v>41.06</c:v>
                </c:pt>
                <c:pt idx="174">
                  <c:v>40.93</c:v>
                </c:pt>
                <c:pt idx="175">
                  <c:v>36.909999999999997</c:v>
                </c:pt>
                <c:pt idx="176">
                  <c:v>33.71</c:v>
                </c:pt>
                <c:pt idx="177">
                  <c:v>24.26</c:v>
                </c:pt>
                <c:pt idx="178">
                  <c:v>27.04</c:v>
                </c:pt>
                <c:pt idx="179">
                  <c:v>33.340000000000003</c:v>
                </c:pt>
                <c:pt idx="180">
                  <c:v>36.409999999999997</c:v>
                </c:pt>
                <c:pt idx="181">
                  <c:v>36.61</c:v>
                </c:pt>
                <c:pt idx="182">
                  <c:v>36.950000000000003</c:v>
                </c:pt>
                <c:pt idx="183">
                  <c:v>37.229999999999997</c:v>
                </c:pt>
                <c:pt idx="184">
                  <c:v>31.82</c:v>
                </c:pt>
                <c:pt idx="185">
                  <c:v>26.5</c:v>
                </c:pt>
                <c:pt idx="186">
                  <c:v>37.200000000000003</c:v>
                </c:pt>
                <c:pt idx="187">
                  <c:v>35.33</c:v>
                </c:pt>
                <c:pt idx="188">
                  <c:v>36.67</c:v>
                </c:pt>
                <c:pt idx="189">
                  <c:v>35.22</c:v>
                </c:pt>
                <c:pt idx="190">
                  <c:v>36.29</c:v>
                </c:pt>
                <c:pt idx="191">
                  <c:v>36.72</c:v>
                </c:pt>
                <c:pt idx="192">
                  <c:v>34.26</c:v>
                </c:pt>
                <c:pt idx="193">
                  <c:v>38.64</c:v>
                </c:pt>
                <c:pt idx="194">
                  <c:v>40.83</c:v>
                </c:pt>
                <c:pt idx="195">
                  <c:v>39.56</c:v>
                </c:pt>
                <c:pt idx="196">
                  <c:v>42.49</c:v>
                </c:pt>
                <c:pt idx="197">
                  <c:v>40.06</c:v>
                </c:pt>
                <c:pt idx="198">
                  <c:v>35.770000000000003</c:v>
                </c:pt>
                <c:pt idx="199">
                  <c:v>31.2</c:v>
                </c:pt>
                <c:pt idx="200">
                  <c:v>42.21</c:v>
                </c:pt>
                <c:pt idx="201">
                  <c:v>39.75</c:v>
                </c:pt>
                <c:pt idx="202">
                  <c:v>36.909999999999997</c:v>
                </c:pt>
                <c:pt idx="203">
                  <c:v>40.1</c:v>
                </c:pt>
                <c:pt idx="204">
                  <c:v>38.44</c:v>
                </c:pt>
                <c:pt idx="205">
                  <c:v>36.81</c:v>
                </c:pt>
                <c:pt idx="206">
                  <c:v>35.31</c:v>
                </c:pt>
                <c:pt idx="207">
                  <c:v>39.99</c:v>
                </c:pt>
                <c:pt idx="208">
                  <c:v>39.89</c:v>
                </c:pt>
                <c:pt idx="209">
                  <c:v>44</c:v>
                </c:pt>
                <c:pt idx="210">
                  <c:v>40.21</c:v>
                </c:pt>
                <c:pt idx="211">
                  <c:v>40.9</c:v>
                </c:pt>
                <c:pt idx="212">
                  <c:v>36.19</c:v>
                </c:pt>
                <c:pt idx="213">
                  <c:v>35.909999999999997</c:v>
                </c:pt>
                <c:pt idx="214">
                  <c:v>45.13</c:v>
                </c:pt>
                <c:pt idx="215">
                  <c:v>42.4</c:v>
                </c:pt>
                <c:pt idx="216">
                  <c:v>40.89</c:v>
                </c:pt>
                <c:pt idx="217">
                  <c:v>40.35</c:v>
                </c:pt>
                <c:pt idx="218">
                  <c:v>36.81</c:v>
                </c:pt>
                <c:pt idx="219">
                  <c:v>38.590000000000003</c:v>
                </c:pt>
                <c:pt idx="220">
                  <c:v>35.340000000000003</c:v>
                </c:pt>
                <c:pt idx="221">
                  <c:v>41.89</c:v>
                </c:pt>
                <c:pt idx="222">
                  <c:v>44.13</c:v>
                </c:pt>
                <c:pt idx="223">
                  <c:v>41.7</c:v>
                </c:pt>
                <c:pt idx="224">
                  <c:v>42.41</c:v>
                </c:pt>
                <c:pt idx="225">
                  <c:v>44.38</c:v>
                </c:pt>
                <c:pt idx="226">
                  <c:v>45.6</c:v>
                </c:pt>
                <c:pt idx="227">
                  <c:v>44.75</c:v>
                </c:pt>
                <c:pt idx="228">
                  <c:v>52.9</c:v>
                </c:pt>
                <c:pt idx="229">
                  <c:v>53.7</c:v>
                </c:pt>
                <c:pt idx="230">
                  <c:v>46.75</c:v>
                </c:pt>
                <c:pt idx="231">
                  <c:v>54.74</c:v>
                </c:pt>
                <c:pt idx="232">
                  <c:v>57.23</c:v>
                </c:pt>
                <c:pt idx="233">
                  <c:v>46.15</c:v>
                </c:pt>
                <c:pt idx="234">
                  <c:v>42.64</c:v>
                </c:pt>
                <c:pt idx="235">
                  <c:v>67.23</c:v>
                </c:pt>
                <c:pt idx="236">
                  <c:v>58.76</c:v>
                </c:pt>
                <c:pt idx="237">
                  <c:v>65.8</c:v>
                </c:pt>
                <c:pt idx="238">
                  <c:v>67.3</c:v>
                </c:pt>
                <c:pt idx="239">
                  <c:v>54.67</c:v>
                </c:pt>
                <c:pt idx="240">
                  <c:v>47.47</c:v>
                </c:pt>
                <c:pt idx="241">
                  <c:v>37.94</c:v>
                </c:pt>
                <c:pt idx="242">
                  <c:v>56.39</c:v>
                </c:pt>
                <c:pt idx="243">
                  <c:v>56.21</c:v>
                </c:pt>
                <c:pt idx="244">
                  <c:v>55.89</c:v>
                </c:pt>
                <c:pt idx="245">
                  <c:v>54.71</c:v>
                </c:pt>
                <c:pt idx="246">
                  <c:v>48.08</c:v>
                </c:pt>
                <c:pt idx="247">
                  <c:v>48.3</c:v>
                </c:pt>
                <c:pt idx="248">
                  <c:v>43.38</c:v>
                </c:pt>
                <c:pt idx="249">
                  <c:v>47.85</c:v>
                </c:pt>
                <c:pt idx="250">
                  <c:v>48.08</c:v>
                </c:pt>
                <c:pt idx="251">
                  <c:v>49.27</c:v>
                </c:pt>
                <c:pt idx="252">
                  <c:v>45.91</c:v>
                </c:pt>
                <c:pt idx="253">
                  <c:v>46.34</c:v>
                </c:pt>
                <c:pt idx="254">
                  <c:v>42.66</c:v>
                </c:pt>
                <c:pt idx="255">
                  <c:v>42.72</c:v>
                </c:pt>
                <c:pt idx="256">
                  <c:v>48.22</c:v>
                </c:pt>
                <c:pt idx="257">
                  <c:v>43.26</c:v>
                </c:pt>
                <c:pt idx="258">
                  <c:v>50</c:v>
                </c:pt>
                <c:pt idx="259">
                  <c:v>56.84</c:v>
                </c:pt>
                <c:pt idx="260">
                  <c:v>51.09</c:v>
                </c:pt>
                <c:pt idx="261">
                  <c:v>46.09</c:v>
                </c:pt>
                <c:pt idx="262">
                  <c:v>40.74</c:v>
                </c:pt>
                <c:pt idx="263">
                  <c:v>52.34</c:v>
                </c:pt>
                <c:pt idx="264">
                  <c:v>63.62</c:v>
                </c:pt>
                <c:pt idx="265">
                  <c:v>53.06</c:v>
                </c:pt>
                <c:pt idx="266">
                  <c:v>59.63</c:v>
                </c:pt>
                <c:pt idx="267">
                  <c:v>55.99</c:v>
                </c:pt>
                <c:pt idx="268">
                  <c:v>44.94</c:v>
                </c:pt>
                <c:pt idx="269">
                  <c:v>40.020000000000003</c:v>
                </c:pt>
                <c:pt idx="270">
                  <c:v>51.46</c:v>
                </c:pt>
                <c:pt idx="271">
                  <c:v>43.73</c:v>
                </c:pt>
                <c:pt idx="272">
                  <c:v>47.12</c:v>
                </c:pt>
                <c:pt idx="273">
                  <c:v>48.44</c:v>
                </c:pt>
                <c:pt idx="274">
                  <c:v>40.68</c:v>
                </c:pt>
                <c:pt idx="275">
                  <c:v>38.53</c:v>
                </c:pt>
                <c:pt idx="276">
                  <c:v>34.69</c:v>
                </c:pt>
                <c:pt idx="277">
                  <c:v>43.73</c:v>
                </c:pt>
                <c:pt idx="278">
                  <c:v>47.15</c:v>
                </c:pt>
                <c:pt idx="279">
                  <c:v>51.39</c:v>
                </c:pt>
                <c:pt idx="280">
                  <c:v>45.7</c:v>
                </c:pt>
                <c:pt idx="281">
                  <c:v>48.63</c:v>
                </c:pt>
                <c:pt idx="282">
                  <c:v>43.08</c:v>
                </c:pt>
                <c:pt idx="283">
                  <c:v>37.07</c:v>
                </c:pt>
                <c:pt idx="284">
                  <c:v>48.11</c:v>
                </c:pt>
                <c:pt idx="285">
                  <c:v>48.64</c:v>
                </c:pt>
                <c:pt idx="286">
                  <c:v>46.47</c:v>
                </c:pt>
                <c:pt idx="287">
                  <c:v>47.73</c:v>
                </c:pt>
                <c:pt idx="288">
                  <c:v>52.23</c:v>
                </c:pt>
                <c:pt idx="289">
                  <c:v>47.53</c:v>
                </c:pt>
                <c:pt idx="290">
                  <c:v>40.81</c:v>
                </c:pt>
                <c:pt idx="291">
                  <c:v>55.36</c:v>
                </c:pt>
                <c:pt idx="292">
                  <c:v>59.13</c:v>
                </c:pt>
                <c:pt idx="293">
                  <c:v>54.87</c:v>
                </c:pt>
                <c:pt idx="294">
                  <c:v>49.67</c:v>
                </c:pt>
                <c:pt idx="295">
                  <c:v>47.34</c:v>
                </c:pt>
                <c:pt idx="296">
                  <c:v>49.65</c:v>
                </c:pt>
                <c:pt idx="297">
                  <c:v>40.409999999999997</c:v>
                </c:pt>
                <c:pt idx="298">
                  <c:v>57.85</c:v>
                </c:pt>
                <c:pt idx="299">
                  <c:v>60.38</c:v>
                </c:pt>
                <c:pt idx="300">
                  <c:v>71.42</c:v>
                </c:pt>
                <c:pt idx="301">
                  <c:v>57.67</c:v>
                </c:pt>
                <c:pt idx="302">
                  <c:v>65.98</c:v>
                </c:pt>
                <c:pt idx="303">
                  <c:v>55.28</c:v>
                </c:pt>
                <c:pt idx="304">
                  <c:v>49.87</c:v>
                </c:pt>
                <c:pt idx="305">
                  <c:v>75.72</c:v>
                </c:pt>
                <c:pt idx="306">
                  <c:v>62.95</c:v>
                </c:pt>
                <c:pt idx="307">
                  <c:v>62.11</c:v>
                </c:pt>
                <c:pt idx="308">
                  <c:v>65.260000000000005</c:v>
                </c:pt>
                <c:pt idx="309">
                  <c:v>60.72</c:v>
                </c:pt>
                <c:pt idx="310">
                  <c:v>56.43</c:v>
                </c:pt>
                <c:pt idx="311">
                  <c:v>51.44</c:v>
                </c:pt>
                <c:pt idx="312">
                  <c:v>50.98</c:v>
                </c:pt>
                <c:pt idx="313">
                  <c:v>57.15</c:v>
                </c:pt>
                <c:pt idx="314">
                  <c:v>58.13</c:v>
                </c:pt>
                <c:pt idx="315">
                  <c:v>55.32</c:v>
                </c:pt>
                <c:pt idx="316">
                  <c:v>55.9</c:v>
                </c:pt>
                <c:pt idx="317">
                  <c:v>55.29</c:v>
                </c:pt>
                <c:pt idx="318">
                  <c:v>46.44</c:v>
                </c:pt>
                <c:pt idx="319">
                  <c:v>69.709999999999994</c:v>
                </c:pt>
                <c:pt idx="320">
                  <c:v>69.650000000000006</c:v>
                </c:pt>
                <c:pt idx="321">
                  <c:v>69.17</c:v>
                </c:pt>
                <c:pt idx="322">
                  <c:v>61.26</c:v>
                </c:pt>
                <c:pt idx="323">
                  <c:v>61.51</c:v>
                </c:pt>
                <c:pt idx="324">
                  <c:v>57.48</c:v>
                </c:pt>
                <c:pt idx="325">
                  <c:v>78.06</c:v>
                </c:pt>
                <c:pt idx="326">
                  <c:v>140.36000000000001</c:v>
                </c:pt>
                <c:pt idx="327">
                  <c:v>181.55</c:v>
                </c:pt>
                <c:pt idx="328">
                  <c:v>117</c:v>
                </c:pt>
                <c:pt idx="329">
                  <c:v>88.8</c:v>
                </c:pt>
                <c:pt idx="330">
                  <c:v>76.03</c:v>
                </c:pt>
                <c:pt idx="331">
                  <c:v>75.28</c:v>
                </c:pt>
                <c:pt idx="332">
                  <c:v>110.23</c:v>
                </c:pt>
                <c:pt idx="333">
                  <c:v>114.52</c:v>
                </c:pt>
                <c:pt idx="334">
                  <c:v>129.28</c:v>
                </c:pt>
                <c:pt idx="335">
                  <c:v>131.72</c:v>
                </c:pt>
                <c:pt idx="336">
                  <c:v>121</c:v>
                </c:pt>
                <c:pt idx="337">
                  <c:v>84.89</c:v>
                </c:pt>
                <c:pt idx="338">
                  <c:v>24.12</c:v>
                </c:pt>
                <c:pt idx="339">
                  <c:v>98.35</c:v>
                </c:pt>
                <c:pt idx="340">
                  <c:v>121.46</c:v>
                </c:pt>
                <c:pt idx="341">
                  <c:v>123.27</c:v>
                </c:pt>
                <c:pt idx="342">
                  <c:v>128.72</c:v>
                </c:pt>
                <c:pt idx="343">
                  <c:v>122.47</c:v>
                </c:pt>
                <c:pt idx="344">
                  <c:v>117.26</c:v>
                </c:pt>
                <c:pt idx="345">
                  <c:v>110.55</c:v>
                </c:pt>
                <c:pt idx="346">
                  <c:v>138.71</c:v>
                </c:pt>
                <c:pt idx="347">
                  <c:v>138.96</c:v>
                </c:pt>
                <c:pt idx="348">
                  <c:v>136.04</c:v>
                </c:pt>
                <c:pt idx="349">
                  <c:v>118.88</c:v>
                </c:pt>
                <c:pt idx="350">
                  <c:v>100</c:v>
                </c:pt>
                <c:pt idx="351">
                  <c:v>62.42</c:v>
                </c:pt>
                <c:pt idx="352">
                  <c:v>55.36</c:v>
                </c:pt>
                <c:pt idx="353">
                  <c:v>87.51</c:v>
                </c:pt>
                <c:pt idx="354">
                  <c:v>72.53</c:v>
                </c:pt>
                <c:pt idx="355">
                  <c:v>72.760000000000005</c:v>
                </c:pt>
                <c:pt idx="356">
                  <c:v>71.42</c:v>
                </c:pt>
                <c:pt idx="357">
                  <c:v>58.75</c:v>
                </c:pt>
                <c:pt idx="358">
                  <c:v>56.84</c:v>
                </c:pt>
                <c:pt idx="359">
                  <c:v>47.9</c:v>
                </c:pt>
                <c:pt idx="360">
                  <c:v>62.14</c:v>
                </c:pt>
                <c:pt idx="361">
                  <c:v>57.11</c:v>
                </c:pt>
                <c:pt idx="362">
                  <c:v>55.15</c:v>
                </c:pt>
                <c:pt idx="363">
                  <c:v>60.24</c:v>
                </c:pt>
                <c:pt idx="364">
                  <c:v>62.44</c:v>
                </c:pt>
                <c:pt idx="365">
                  <c:v>52.22</c:v>
                </c:pt>
                <c:pt idx="366">
                  <c:v>45.36</c:v>
                </c:pt>
                <c:pt idx="367">
                  <c:v>60.27</c:v>
                </c:pt>
                <c:pt idx="368">
                  <c:v>61.23</c:v>
                </c:pt>
                <c:pt idx="369">
                  <c:v>60.03</c:v>
                </c:pt>
                <c:pt idx="370">
                  <c:v>48.32</c:v>
                </c:pt>
                <c:pt idx="371">
                  <c:v>51.53</c:v>
                </c:pt>
                <c:pt idx="372">
                  <c:v>47.02</c:v>
                </c:pt>
                <c:pt idx="373">
                  <c:v>36.770000000000003</c:v>
                </c:pt>
                <c:pt idx="374">
                  <c:v>52.21</c:v>
                </c:pt>
                <c:pt idx="375">
                  <c:v>48.26</c:v>
                </c:pt>
                <c:pt idx="376">
                  <c:v>45.29</c:v>
                </c:pt>
                <c:pt idx="377">
                  <c:v>48.09</c:v>
                </c:pt>
                <c:pt idx="378">
                  <c:v>48.04</c:v>
                </c:pt>
                <c:pt idx="379">
                  <c:v>34.729999999999997</c:v>
                </c:pt>
                <c:pt idx="380">
                  <c:v>24.11</c:v>
                </c:pt>
                <c:pt idx="381">
                  <c:v>47.36</c:v>
                </c:pt>
                <c:pt idx="382">
                  <c:v>48.17</c:v>
                </c:pt>
                <c:pt idx="383">
                  <c:v>38.770000000000003</c:v>
                </c:pt>
                <c:pt idx="384">
                  <c:v>44.68</c:v>
                </c:pt>
                <c:pt idx="385">
                  <c:v>40.369999999999997</c:v>
                </c:pt>
                <c:pt idx="386">
                  <c:v>38.76</c:v>
                </c:pt>
                <c:pt idx="387">
                  <c:v>30.88</c:v>
                </c:pt>
                <c:pt idx="388">
                  <c:v>43.92</c:v>
                </c:pt>
                <c:pt idx="389">
                  <c:v>39.32</c:v>
                </c:pt>
                <c:pt idx="390">
                  <c:v>40.409999999999997</c:v>
                </c:pt>
                <c:pt idx="391">
                  <c:v>40.22</c:v>
                </c:pt>
                <c:pt idx="392">
                  <c:v>39.130000000000003</c:v>
                </c:pt>
                <c:pt idx="393">
                  <c:v>34.96</c:v>
                </c:pt>
                <c:pt idx="394">
                  <c:v>26.68</c:v>
                </c:pt>
                <c:pt idx="395">
                  <c:v>48.3</c:v>
                </c:pt>
                <c:pt idx="396">
                  <c:v>48.23</c:v>
                </c:pt>
                <c:pt idx="397">
                  <c:v>46.14</c:v>
                </c:pt>
                <c:pt idx="398">
                  <c:v>43.67</c:v>
                </c:pt>
                <c:pt idx="399">
                  <c:v>40.950000000000003</c:v>
                </c:pt>
                <c:pt idx="400">
                  <c:v>43.74</c:v>
                </c:pt>
                <c:pt idx="401">
                  <c:v>40.549999999999997</c:v>
                </c:pt>
                <c:pt idx="402">
                  <c:v>44.07</c:v>
                </c:pt>
                <c:pt idx="403">
                  <c:v>38.5</c:v>
                </c:pt>
                <c:pt idx="404">
                  <c:v>46.19</c:v>
                </c:pt>
                <c:pt idx="405">
                  <c:v>40.1</c:v>
                </c:pt>
                <c:pt idx="406">
                  <c:v>41.4</c:v>
                </c:pt>
                <c:pt idx="407">
                  <c:v>39.5</c:v>
                </c:pt>
                <c:pt idx="408">
                  <c:v>28.91</c:v>
                </c:pt>
                <c:pt idx="409">
                  <c:v>40.229999999999997</c:v>
                </c:pt>
                <c:pt idx="410">
                  <c:v>48.52</c:v>
                </c:pt>
                <c:pt idx="411">
                  <c:v>52.91</c:v>
                </c:pt>
                <c:pt idx="412">
                  <c:v>45.4</c:v>
                </c:pt>
                <c:pt idx="413">
                  <c:v>44.56</c:v>
                </c:pt>
                <c:pt idx="414">
                  <c:v>40.270000000000003</c:v>
                </c:pt>
                <c:pt idx="415">
                  <c:v>31.47</c:v>
                </c:pt>
                <c:pt idx="416">
                  <c:v>46.31</c:v>
                </c:pt>
                <c:pt idx="417">
                  <c:v>44.71</c:v>
                </c:pt>
                <c:pt idx="418">
                  <c:v>46.82</c:v>
                </c:pt>
                <c:pt idx="419">
                  <c:v>46.02</c:v>
                </c:pt>
                <c:pt idx="420">
                  <c:v>40.340000000000003</c:v>
                </c:pt>
                <c:pt idx="421">
                  <c:v>37.56</c:v>
                </c:pt>
                <c:pt idx="422">
                  <c:v>25.92</c:v>
                </c:pt>
                <c:pt idx="423">
                  <c:v>24.95</c:v>
                </c:pt>
                <c:pt idx="424">
                  <c:v>40.520000000000003</c:v>
                </c:pt>
                <c:pt idx="425">
                  <c:v>44.07</c:v>
                </c:pt>
                <c:pt idx="426">
                  <c:v>45.54</c:v>
                </c:pt>
                <c:pt idx="427">
                  <c:v>44.52</c:v>
                </c:pt>
                <c:pt idx="428">
                  <c:v>47.28</c:v>
                </c:pt>
                <c:pt idx="429">
                  <c:v>36.21</c:v>
                </c:pt>
                <c:pt idx="430">
                  <c:v>50.47</c:v>
                </c:pt>
                <c:pt idx="431">
                  <c:v>47.23</c:v>
                </c:pt>
                <c:pt idx="432">
                  <c:v>50</c:v>
                </c:pt>
                <c:pt idx="433">
                  <c:v>47.32</c:v>
                </c:pt>
                <c:pt idx="434">
                  <c:v>44.71</c:v>
                </c:pt>
                <c:pt idx="435">
                  <c:v>35.56</c:v>
                </c:pt>
                <c:pt idx="436">
                  <c:v>33.729999999999997</c:v>
                </c:pt>
                <c:pt idx="437">
                  <c:v>33.380000000000003</c:v>
                </c:pt>
                <c:pt idx="438">
                  <c:v>46.25</c:v>
                </c:pt>
                <c:pt idx="439">
                  <c:v>52.43</c:v>
                </c:pt>
                <c:pt idx="440">
                  <c:v>51.74</c:v>
                </c:pt>
                <c:pt idx="441">
                  <c:v>48.13</c:v>
                </c:pt>
                <c:pt idx="442">
                  <c:v>39.159999999999997</c:v>
                </c:pt>
                <c:pt idx="443">
                  <c:v>28.98</c:v>
                </c:pt>
                <c:pt idx="444">
                  <c:v>44.72</c:v>
                </c:pt>
                <c:pt idx="445">
                  <c:v>47.61</c:v>
                </c:pt>
                <c:pt idx="446">
                  <c:v>51.41</c:v>
                </c:pt>
                <c:pt idx="447">
                  <c:v>47.36</c:v>
                </c:pt>
                <c:pt idx="448">
                  <c:v>40.49</c:v>
                </c:pt>
                <c:pt idx="449">
                  <c:v>40.92</c:v>
                </c:pt>
                <c:pt idx="450">
                  <c:v>32.74</c:v>
                </c:pt>
                <c:pt idx="451">
                  <c:v>45.25</c:v>
                </c:pt>
                <c:pt idx="452">
                  <c:v>47.5</c:v>
                </c:pt>
                <c:pt idx="453">
                  <c:v>39.159999999999997</c:v>
                </c:pt>
                <c:pt idx="454">
                  <c:v>47.2</c:v>
                </c:pt>
                <c:pt idx="455">
                  <c:v>48.65</c:v>
                </c:pt>
                <c:pt idx="456">
                  <c:v>39.01</c:v>
                </c:pt>
                <c:pt idx="457">
                  <c:v>28.18</c:v>
                </c:pt>
                <c:pt idx="458">
                  <c:v>46.59</c:v>
                </c:pt>
                <c:pt idx="459">
                  <c:v>55.71</c:v>
                </c:pt>
                <c:pt idx="460">
                  <c:v>54.42</c:v>
                </c:pt>
                <c:pt idx="461">
                  <c:v>54.48</c:v>
                </c:pt>
                <c:pt idx="462">
                  <c:v>53.65</c:v>
                </c:pt>
                <c:pt idx="463">
                  <c:v>44.32</c:v>
                </c:pt>
                <c:pt idx="464">
                  <c:v>29.88</c:v>
                </c:pt>
                <c:pt idx="465">
                  <c:v>47.45</c:v>
                </c:pt>
                <c:pt idx="466">
                  <c:v>51.23</c:v>
                </c:pt>
                <c:pt idx="467">
                  <c:v>53.33</c:v>
                </c:pt>
                <c:pt idx="468">
                  <c:v>51.37</c:v>
                </c:pt>
                <c:pt idx="469">
                  <c:v>48.04</c:v>
                </c:pt>
                <c:pt idx="470">
                  <c:v>43.59</c:v>
                </c:pt>
                <c:pt idx="471">
                  <c:v>33.979999999999997</c:v>
                </c:pt>
                <c:pt idx="472">
                  <c:v>39.450000000000003</c:v>
                </c:pt>
                <c:pt idx="473">
                  <c:v>52.23</c:v>
                </c:pt>
                <c:pt idx="474">
                  <c:v>54.04</c:v>
                </c:pt>
                <c:pt idx="475">
                  <c:v>53.93</c:v>
                </c:pt>
                <c:pt idx="476">
                  <c:v>48.84</c:v>
                </c:pt>
                <c:pt idx="477">
                  <c:v>46.29</c:v>
                </c:pt>
                <c:pt idx="478">
                  <c:v>31.49</c:v>
                </c:pt>
                <c:pt idx="479">
                  <c:v>54.47</c:v>
                </c:pt>
                <c:pt idx="480">
                  <c:v>56.48</c:v>
                </c:pt>
                <c:pt idx="481">
                  <c:v>52.48</c:v>
                </c:pt>
                <c:pt idx="482">
                  <c:v>52.06</c:v>
                </c:pt>
                <c:pt idx="483">
                  <c:v>54.63</c:v>
                </c:pt>
                <c:pt idx="484">
                  <c:v>38.82</c:v>
                </c:pt>
                <c:pt idx="485">
                  <c:v>27.82</c:v>
                </c:pt>
                <c:pt idx="486">
                  <c:v>47.18</c:v>
                </c:pt>
                <c:pt idx="487">
                  <c:v>55.99</c:v>
                </c:pt>
                <c:pt idx="488">
                  <c:v>56.82</c:v>
                </c:pt>
                <c:pt idx="489">
                  <c:v>63.55</c:v>
                </c:pt>
                <c:pt idx="490">
                  <c:v>60.47</c:v>
                </c:pt>
                <c:pt idx="491">
                  <c:v>50.9</c:v>
                </c:pt>
                <c:pt idx="492">
                  <c:v>41.91</c:v>
                </c:pt>
                <c:pt idx="493">
                  <c:v>65.44</c:v>
                </c:pt>
                <c:pt idx="494">
                  <c:v>60.71</c:v>
                </c:pt>
                <c:pt idx="495">
                  <c:v>66.39</c:v>
                </c:pt>
                <c:pt idx="496">
                  <c:v>53.74</c:v>
                </c:pt>
                <c:pt idx="497">
                  <c:v>63.31</c:v>
                </c:pt>
                <c:pt idx="498">
                  <c:v>45.85</c:v>
                </c:pt>
                <c:pt idx="499">
                  <c:v>38.76</c:v>
                </c:pt>
                <c:pt idx="500">
                  <c:v>50.8</c:v>
                </c:pt>
                <c:pt idx="501">
                  <c:v>51.75</c:v>
                </c:pt>
                <c:pt idx="502">
                  <c:v>53.56</c:v>
                </c:pt>
                <c:pt idx="503">
                  <c:v>55.9</c:v>
                </c:pt>
                <c:pt idx="504">
                  <c:v>61.74</c:v>
                </c:pt>
                <c:pt idx="505">
                  <c:v>54.28</c:v>
                </c:pt>
                <c:pt idx="506">
                  <c:v>46.83</c:v>
                </c:pt>
                <c:pt idx="507">
                  <c:v>77.989999999999995</c:v>
                </c:pt>
                <c:pt idx="508">
                  <c:v>84.77</c:v>
                </c:pt>
                <c:pt idx="509">
                  <c:v>76.03</c:v>
                </c:pt>
                <c:pt idx="510">
                  <c:v>71.41</c:v>
                </c:pt>
                <c:pt idx="511">
                  <c:v>64.86</c:v>
                </c:pt>
                <c:pt idx="512">
                  <c:v>52.89</c:v>
                </c:pt>
                <c:pt idx="513">
                  <c:v>40.42</c:v>
                </c:pt>
                <c:pt idx="514">
                  <c:v>53.73</c:v>
                </c:pt>
                <c:pt idx="515">
                  <c:v>64.05</c:v>
                </c:pt>
                <c:pt idx="516">
                  <c:v>73.11</c:v>
                </c:pt>
                <c:pt idx="517">
                  <c:v>75.260000000000005</c:v>
                </c:pt>
                <c:pt idx="518">
                  <c:v>69.7</c:v>
                </c:pt>
                <c:pt idx="519">
                  <c:v>56.21</c:v>
                </c:pt>
                <c:pt idx="520">
                  <c:v>50.95</c:v>
                </c:pt>
                <c:pt idx="521">
                  <c:v>69.849999999999994</c:v>
                </c:pt>
                <c:pt idx="522">
                  <c:v>55.08</c:v>
                </c:pt>
                <c:pt idx="523">
                  <c:v>58.04</c:v>
                </c:pt>
                <c:pt idx="524">
                  <c:v>68.5</c:v>
                </c:pt>
                <c:pt idx="525">
                  <c:v>65.5</c:v>
                </c:pt>
                <c:pt idx="526">
                  <c:v>54.22</c:v>
                </c:pt>
                <c:pt idx="527">
                  <c:v>52.72</c:v>
                </c:pt>
                <c:pt idx="528">
                  <c:v>77.39</c:v>
                </c:pt>
                <c:pt idx="529">
                  <c:v>93.21</c:v>
                </c:pt>
                <c:pt idx="530">
                  <c:v>99.61</c:v>
                </c:pt>
                <c:pt idx="531">
                  <c:v>104.11</c:v>
                </c:pt>
                <c:pt idx="532">
                  <c:v>106.43</c:v>
                </c:pt>
                <c:pt idx="533">
                  <c:v>70.33</c:v>
                </c:pt>
                <c:pt idx="534">
                  <c:v>62.07</c:v>
                </c:pt>
                <c:pt idx="535">
                  <c:v>78.02</c:v>
                </c:pt>
                <c:pt idx="536">
                  <c:v>65.069999999999993</c:v>
                </c:pt>
                <c:pt idx="537">
                  <c:v>93.85</c:v>
                </c:pt>
                <c:pt idx="538">
                  <c:v>106.92</c:v>
                </c:pt>
                <c:pt idx="539">
                  <c:v>73.06</c:v>
                </c:pt>
                <c:pt idx="540">
                  <c:v>57.68</c:v>
                </c:pt>
                <c:pt idx="541">
                  <c:v>49.6</c:v>
                </c:pt>
                <c:pt idx="542">
                  <c:v>45.34</c:v>
                </c:pt>
                <c:pt idx="543">
                  <c:v>45.69</c:v>
                </c:pt>
                <c:pt idx="544">
                  <c:v>59.73</c:v>
                </c:pt>
                <c:pt idx="545">
                  <c:v>59.69</c:v>
                </c:pt>
                <c:pt idx="546">
                  <c:v>68.599999999999994</c:v>
                </c:pt>
                <c:pt idx="547">
                  <c:v>55.8</c:v>
                </c:pt>
                <c:pt idx="548">
                  <c:v>45.28</c:v>
                </c:pt>
                <c:pt idx="549">
                  <c:v>57.51</c:v>
                </c:pt>
                <c:pt idx="550">
                  <c:v>50.32</c:v>
                </c:pt>
                <c:pt idx="551">
                  <c:v>61.21</c:v>
                </c:pt>
                <c:pt idx="552">
                  <c:v>67.95</c:v>
                </c:pt>
                <c:pt idx="553">
                  <c:v>78.61</c:v>
                </c:pt>
                <c:pt idx="554">
                  <c:v>77.45</c:v>
                </c:pt>
                <c:pt idx="555">
                  <c:v>52.02</c:v>
                </c:pt>
                <c:pt idx="556">
                  <c:v>79.97</c:v>
                </c:pt>
                <c:pt idx="557">
                  <c:v>71.23</c:v>
                </c:pt>
                <c:pt idx="558">
                  <c:v>62.17</c:v>
                </c:pt>
                <c:pt idx="559">
                  <c:v>69.53</c:v>
                </c:pt>
                <c:pt idx="560">
                  <c:v>58.18</c:v>
                </c:pt>
                <c:pt idx="561">
                  <c:v>43.17</c:v>
                </c:pt>
                <c:pt idx="562">
                  <c:v>36.57</c:v>
                </c:pt>
                <c:pt idx="563">
                  <c:v>48.63</c:v>
                </c:pt>
                <c:pt idx="564">
                  <c:v>54.54</c:v>
                </c:pt>
                <c:pt idx="565">
                  <c:v>55.56</c:v>
                </c:pt>
                <c:pt idx="566">
                  <c:v>56.65</c:v>
                </c:pt>
                <c:pt idx="567">
                  <c:v>54.24</c:v>
                </c:pt>
                <c:pt idx="568">
                  <c:v>43.67</c:v>
                </c:pt>
                <c:pt idx="569">
                  <c:v>39.35</c:v>
                </c:pt>
                <c:pt idx="570">
                  <c:v>53.69</c:v>
                </c:pt>
                <c:pt idx="571">
                  <c:v>50.67</c:v>
                </c:pt>
                <c:pt idx="572">
                  <c:v>57.71</c:v>
                </c:pt>
                <c:pt idx="573">
                  <c:v>58.93</c:v>
                </c:pt>
                <c:pt idx="574">
                  <c:v>55.71</c:v>
                </c:pt>
                <c:pt idx="575">
                  <c:v>54.98</c:v>
                </c:pt>
                <c:pt idx="576">
                  <c:v>45.18</c:v>
                </c:pt>
                <c:pt idx="577">
                  <c:v>57.03</c:v>
                </c:pt>
                <c:pt idx="578">
                  <c:v>55.79</c:v>
                </c:pt>
                <c:pt idx="579">
                  <c:v>53.96</c:v>
                </c:pt>
                <c:pt idx="580">
                  <c:v>48.61</c:v>
                </c:pt>
                <c:pt idx="581">
                  <c:v>44.87</c:v>
                </c:pt>
                <c:pt idx="582">
                  <c:v>42.48</c:v>
                </c:pt>
                <c:pt idx="583">
                  <c:v>37.840000000000003</c:v>
                </c:pt>
                <c:pt idx="584">
                  <c:v>50.33</c:v>
                </c:pt>
                <c:pt idx="585">
                  <c:v>45.51</c:v>
                </c:pt>
                <c:pt idx="586">
                  <c:v>43.58</c:v>
                </c:pt>
                <c:pt idx="587">
                  <c:v>46.16</c:v>
                </c:pt>
                <c:pt idx="588">
                  <c:v>43.99</c:v>
                </c:pt>
                <c:pt idx="589">
                  <c:v>40.97</c:v>
                </c:pt>
                <c:pt idx="590">
                  <c:v>36.49</c:v>
                </c:pt>
                <c:pt idx="591">
                  <c:v>52.44</c:v>
                </c:pt>
                <c:pt idx="592">
                  <c:v>57.29</c:v>
                </c:pt>
                <c:pt idx="593">
                  <c:v>65.900000000000006</c:v>
                </c:pt>
                <c:pt idx="594">
                  <c:v>59.75</c:v>
                </c:pt>
                <c:pt idx="595">
                  <c:v>62.45</c:v>
                </c:pt>
                <c:pt idx="596">
                  <c:v>43.96</c:v>
                </c:pt>
                <c:pt idx="597">
                  <c:v>47.53</c:v>
                </c:pt>
                <c:pt idx="598">
                  <c:v>70.06</c:v>
                </c:pt>
                <c:pt idx="599">
                  <c:v>75.540000000000006</c:v>
                </c:pt>
                <c:pt idx="600">
                  <c:v>79.47</c:v>
                </c:pt>
                <c:pt idx="601">
                  <c:v>65.900000000000006</c:v>
                </c:pt>
                <c:pt idx="602">
                  <c:v>64.28</c:v>
                </c:pt>
                <c:pt idx="603">
                  <c:v>48.97</c:v>
                </c:pt>
                <c:pt idx="604">
                  <c:v>41.76</c:v>
                </c:pt>
                <c:pt idx="605">
                  <c:v>65.540000000000006</c:v>
                </c:pt>
                <c:pt idx="606">
                  <c:v>66.39</c:v>
                </c:pt>
                <c:pt idx="607">
                  <c:v>68.64</c:v>
                </c:pt>
                <c:pt idx="608">
                  <c:v>67.709999999999994</c:v>
                </c:pt>
                <c:pt idx="609">
                  <c:v>69.040000000000006</c:v>
                </c:pt>
                <c:pt idx="610">
                  <c:v>65.319999999999993</c:v>
                </c:pt>
                <c:pt idx="611">
                  <c:v>61.69</c:v>
                </c:pt>
                <c:pt idx="612">
                  <c:v>57.44</c:v>
                </c:pt>
                <c:pt idx="613">
                  <c:v>59.85</c:v>
                </c:pt>
                <c:pt idx="614">
                  <c:v>68.06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ED-4C02-BD4A-75949CE1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8356000"/>
        <c:axId val="586538400"/>
      </c:lineChart>
      <c:catAx>
        <c:axId val="6083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538400"/>
        <c:crosses val="autoZero"/>
        <c:auto val="1"/>
        <c:lblAlgn val="ctr"/>
        <c:lblOffset val="100"/>
        <c:noMultiLvlLbl val="0"/>
      </c:catAx>
      <c:valAx>
        <c:axId val="58653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/>
                  <a:t>€</a:t>
                </a:r>
                <a:r>
                  <a:rPr lang="en-US"/>
                  <a:t>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356000"/>
        <c:crosses val="autoZero"/>
        <c:crossBetween val="between"/>
      </c:valAx>
      <c:valAx>
        <c:axId val="4378661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676488"/>
        <c:crosses val="max"/>
        <c:crossBetween val="between"/>
      </c:valAx>
      <c:catAx>
        <c:axId val="595676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7866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20330781477032E-2"/>
          <c:y val="0.16656006045516805"/>
          <c:w val="0.771777329851423"/>
          <c:h val="0.64691989015511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Sheet1!$B$831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9393"/>
              </a:solidFill>
            </a:ln>
            <a:effectLst/>
          </c:spPr>
          <c:invertIfNegative val="0"/>
          <c:cat>
            <c:strRef>
              <c:f>Sheet1!$C$830:$N$830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Sheet1!$C$831:$N$831</c:f>
              <c:numCache>
                <c:formatCode>General</c:formatCode>
                <c:ptCount val="12"/>
                <c:pt idx="0">
                  <c:v>0</c:v>
                </c:pt>
                <c:pt idx="1">
                  <c:v>17738.8</c:v>
                </c:pt>
                <c:pt idx="2">
                  <c:v>39772.5</c:v>
                </c:pt>
                <c:pt idx="3">
                  <c:v>34035.5</c:v>
                </c:pt>
                <c:pt idx="4">
                  <c:v>52259.3</c:v>
                </c:pt>
                <c:pt idx="5">
                  <c:v>31161.1</c:v>
                </c:pt>
                <c:pt idx="6">
                  <c:v>31736.1</c:v>
                </c:pt>
                <c:pt idx="7">
                  <c:v>80002.100000000006</c:v>
                </c:pt>
                <c:pt idx="8">
                  <c:v>93625.4</c:v>
                </c:pt>
                <c:pt idx="9">
                  <c:v>42107.4</c:v>
                </c:pt>
                <c:pt idx="10">
                  <c:v>53540.1</c:v>
                </c:pt>
                <c:pt idx="11">
                  <c:v>55291.8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D-43AB-9697-3546E7D86A8F}"/>
            </c:ext>
          </c:extLst>
        </c:ser>
        <c:ser>
          <c:idx val="1"/>
          <c:order val="1"/>
          <c:tx>
            <c:strRef>
              <c:f>Sheet1!$B$832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Sheet1!$C$830:$N$830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Sheet1!$C$832:$N$832</c:f>
              <c:numCache>
                <c:formatCode>General</c:formatCode>
                <c:ptCount val="12"/>
                <c:pt idx="0">
                  <c:v>50286.7</c:v>
                </c:pt>
                <c:pt idx="1">
                  <c:v>26478.400000000001</c:v>
                </c:pt>
                <c:pt idx="2">
                  <c:v>69761.2</c:v>
                </c:pt>
                <c:pt idx="3">
                  <c:v>61046.7</c:v>
                </c:pt>
                <c:pt idx="4">
                  <c:v>107222.7</c:v>
                </c:pt>
                <c:pt idx="5">
                  <c:v>78621.100000000006</c:v>
                </c:pt>
                <c:pt idx="6">
                  <c:v>44035.199999999997</c:v>
                </c:pt>
                <c:pt idx="7">
                  <c:v>57823.1</c:v>
                </c:pt>
                <c:pt idx="8">
                  <c:v>58343.5</c:v>
                </c:pt>
                <c:pt idx="9">
                  <c:v>74048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7D-43AB-9697-3546E7D86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129784"/>
        <c:axId val="685145496"/>
      </c:barChart>
      <c:lineChart>
        <c:grouping val="standard"/>
        <c:varyColors val="0"/>
        <c:ser>
          <c:idx val="2"/>
          <c:order val="2"/>
          <c:tx>
            <c:v>2016 price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Sheet1!$C$834:$N$834</c:f>
              <c:numCache>
                <c:formatCode>General</c:formatCode>
                <c:ptCount val="12"/>
                <c:pt idx="1">
                  <c:v>22.27</c:v>
                </c:pt>
                <c:pt idx="2">
                  <c:v>25.01</c:v>
                </c:pt>
                <c:pt idx="3">
                  <c:v>27.9</c:v>
                </c:pt>
                <c:pt idx="4" formatCode="#,##0.00">
                  <c:v>26.35</c:v>
                </c:pt>
                <c:pt idx="5">
                  <c:v>32.15</c:v>
                </c:pt>
                <c:pt idx="6">
                  <c:v>36.06</c:v>
                </c:pt>
                <c:pt idx="7">
                  <c:v>32.31</c:v>
                </c:pt>
                <c:pt idx="8">
                  <c:v>35.79</c:v>
                </c:pt>
                <c:pt idx="9">
                  <c:v>45.25</c:v>
                </c:pt>
                <c:pt idx="10">
                  <c:v>41.37</c:v>
                </c:pt>
                <c:pt idx="11">
                  <c:v>50.05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7D-43AB-9697-3546E7D86A8F}"/>
            </c:ext>
          </c:extLst>
        </c:ser>
        <c:ser>
          <c:idx val="3"/>
          <c:order val="3"/>
          <c:tx>
            <c:strRef>
              <c:f>Sheet1!$B$835</c:f>
              <c:strCache>
                <c:ptCount val="1"/>
                <c:pt idx="0">
                  <c:v>2017 base price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Sheet1!$C$835:$N$835</c:f>
              <c:numCache>
                <c:formatCode>General</c:formatCode>
                <c:ptCount val="12"/>
                <c:pt idx="0">
                  <c:v>82.88</c:v>
                </c:pt>
                <c:pt idx="1">
                  <c:v>55.5</c:v>
                </c:pt>
                <c:pt idx="2">
                  <c:v>37.46</c:v>
                </c:pt>
                <c:pt idx="3">
                  <c:v>39.950000000000003</c:v>
                </c:pt>
                <c:pt idx="4">
                  <c:v>41.45</c:v>
                </c:pt>
                <c:pt idx="5">
                  <c:v>44.94</c:v>
                </c:pt>
                <c:pt idx="6">
                  <c:v>52.53</c:v>
                </c:pt>
                <c:pt idx="7">
                  <c:v>59.31</c:v>
                </c:pt>
                <c:pt idx="8">
                  <c:v>43.37</c:v>
                </c:pt>
                <c:pt idx="9">
                  <c:v>51.92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7D-43AB-9697-3546E7D86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146280"/>
        <c:axId val="685145888"/>
      </c:lineChart>
      <c:catAx>
        <c:axId val="58712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145496"/>
        <c:crosses val="autoZero"/>
        <c:auto val="1"/>
        <c:lblAlgn val="ctr"/>
        <c:lblOffset val="100"/>
        <c:noMultiLvlLbl val="0"/>
      </c:catAx>
      <c:valAx>
        <c:axId val="68514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MWh</a:t>
                </a:r>
                <a:endParaRPr lang="sr-Latn-R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129784"/>
        <c:crosses val="autoZero"/>
        <c:crossBetween val="between"/>
      </c:valAx>
      <c:valAx>
        <c:axId val="6851458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€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/MWh</a:t>
                </a:r>
                <a:endParaRPr lang="sr-Latn-R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146280"/>
        <c:crosses val="max"/>
        <c:crossBetween val="between"/>
      </c:valAx>
      <c:catAx>
        <c:axId val="685146280"/>
        <c:scaling>
          <c:orientation val="minMax"/>
        </c:scaling>
        <c:delete val="1"/>
        <c:axPos val="b"/>
        <c:majorTickMark val="out"/>
        <c:minorTickMark val="none"/>
        <c:tickLblPos val="nextTo"/>
        <c:crossAx val="685145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Volume and Prices by Days</a:t>
            </a:r>
            <a:endParaRPr lang="sr-Latn-R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Total!$E$51</c:f>
              <c:strCache>
                <c:ptCount val="1"/>
                <c:pt idx="0">
                  <c:v>Volumes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Total!$F$50:$L$50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Total!$F$51:$L$51</c:f>
              <c:numCache>
                <c:formatCode>General</c:formatCode>
                <c:ptCount val="7"/>
                <c:pt idx="0">
                  <c:v>1453.56</c:v>
                </c:pt>
                <c:pt idx="1">
                  <c:v>2044.34</c:v>
                </c:pt>
                <c:pt idx="2">
                  <c:v>1909.92</c:v>
                </c:pt>
                <c:pt idx="3">
                  <c:v>2048.0700000000002</c:v>
                </c:pt>
                <c:pt idx="4">
                  <c:v>2167.2199999999998</c:v>
                </c:pt>
                <c:pt idx="5">
                  <c:v>1928.74</c:v>
                </c:pt>
                <c:pt idx="6">
                  <c:v>1464.07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C-49A3-B6C3-8E8DD30C3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236832"/>
        <c:axId val="437237224"/>
      </c:barChart>
      <c:lineChart>
        <c:grouping val="standard"/>
        <c:varyColors val="0"/>
        <c:ser>
          <c:idx val="1"/>
          <c:order val="1"/>
          <c:tx>
            <c:strRef>
              <c:f>Total!$E$52</c:f>
              <c:strCache>
                <c:ptCount val="1"/>
                <c:pt idx="0">
                  <c:v>Base Price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Total!$F$50:$L$50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Total!$F$52:$L$52</c:f>
              <c:numCache>
                <c:formatCode>General</c:formatCode>
                <c:ptCount val="7"/>
                <c:pt idx="0">
                  <c:v>42.85</c:v>
                </c:pt>
                <c:pt idx="1">
                  <c:v>45.53</c:v>
                </c:pt>
                <c:pt idx="2">
                  <c:v>47.07</c:v>
                </c:pt>
                <c:pt idx="3">
                  <c:v>45.84</c:v>
                </c:pt>
                <c:pt idx="4">
                  <c:v>44.01</c:v>
                </c:pt>
                <c:pt idx="5">
                  <c:v>39.659999999999997</c:v>
                </c:pt>
                <c:pt idx="6">
                  <c:v>32.909999999999997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FC-49A3-B6C3-8E8DD30C3DE3}"/>
            </c:ext>
          </c:extLst>
        </c:ser>
        <c:ser>
          <c:idx val="2"/>
          <c:order val="2"/>
          <c:tx>
            <c:strRef>
              <c:f>Total!$E$53</c:f>
              <c:strCache>
                <c:ptCount val="1"/>
                <c:pt idx="0">
                  <c:v>Peak Price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Total!$F$50:$L$50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Total!$F$53:$L$53</c:f>
              <c:numCache>
                <c:formatCode>General</c:formatCode>
                <c:ptCount val="7"/>
                <c:pt idx="0">
                  <c:v>49.62</c:v>
                </c:pt>
                <c:pt idx="1">
                  <c:v>52.13</c:v>
                </c:pt>
                <c:pt idx="2">
                  <c:v>53.96</c:v>
                </c:pt>
                <c:pt idx="3">
                  <c:v>52.42</c:v>
                </c:pt>
                <c:pt idx="4">
                  <c:v>50.04</c:v>
                </c:pt>
                <c:pt idx="5">
                  <c:v>43.39</c:v>
                </c:pt>
                <c:pt idx="6">
                  <c:v>35.409999999999997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FC-49A3-B6C3-8E8DD30C3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461784"/>
        <c:axId val="261461392"/>
      </c:lineChart>
      <c:catAx>
        <c:axId val="43723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237224"/>
        <c:crosses val="autoZero"/>
        <c:auto val="1"/>
        <c:lblAlgn val="ctr"/>
        <c:lblOffset val="100"/>
        <c:noMultiLvlLbl val="0"/>
      </c:catAx>
      <c:valAx>
        <c:axId val="43723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MWH</a:t>
                </a:r>
                <a:endParaRPr lang="sr-Latn-R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236832"/>
        <c:crosses val="autoZero"/>
        <c:crossBetween val="between"/>
      </c:valAx>
      <c:valAx>
        <c:axId val="2614613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/>
                  <a:t>€</a:t>
                </a:r>
                <a:r>
                  <a:rPr lang="en-US"/>
                  <a:t>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461784"/>
        <c:crosses val="max"/>
        <c:crossBetween val="between"/>
      </c:valAx>
      <c:catAx>
        <c:axId val="261461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1461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D63CAB-06C6-4A8B-91AB-A1044BA88C1A}" type="datetimeFigureOut">
              <a:rPr lang="sr-Latn-RS" smtClean="0"/>
              <a:t>14.11.2017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81A61E-D60C-43C3-9E40-F228AA1B7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353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AF976-8DE0-44F9-A3FB-FE43548202EE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82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emf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" sz="4800" b="0" i="0" u="none" strike="noStrike" cap="none" dirty="0" smtClean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r>
              <a:rPr lang="en-US" smtClean="0"/>
              <a:t>Click to edit Master title style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5712"/>
            <a:ext cx="9144000" cy="1292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t>14.11.2017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t>‹#›</a:t>
            </a:fld>
            <a:endParaRPr lang="sr-Cyrl-R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840116" y="3670929"/>
            <a:ext cx="511767" cy="133816"/>
            <a:chOff x="4316116" y="2882566"/>
            <a:chExt cx="511767" cy="133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Oval 7"/>
            <p:cNvSpPr/>
            <p:nvPr/>
          </p:nvSpPr>
          <p:spPr>
            <a:xfrm>
              <a:off x="4694068" y="2882567"/>
              <a:ext cx="133815" cy="13381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Cyrl-RS"/>
            </a:p>
          </p:txBody>
        </p:sp>
        <p:sp>
          <p:nvSpPr>
            <p:cNvPr id="9" name="Oval 8"/>
            <p:cNvSpPr/>
            <p:nvPr/>
          </p:nvSpPr>
          <p:spPr>
            <a:xfrm>
              <a:off x="4505092" y="2882566"/>
              <a:ext cx="133815" cy="13381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Cyrl-RS"/>
            </a:p>
          </p:txBody>
        </p:sp>
        <p:sp>
          <p:nvSpPr>
            <p:cNvPr id="10" name="Oval 9"/>
            <p:cNvSpPr/>
            <p:nvPr/>
          </p:nvSpPr>
          <p:spPr>
            <a:xfrm>
              <a:off x="4316116" y="2882566"/>
              <a:ext cx="133815" cy="13381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Cyrl-RS"/>
            </a:p>
          </p:txBody>
        </p:sp>
      </p:grpSp>
    </p:spTree>
    <p:extLst>
      <p:ext uri="{BB962C8B-B14F-4D97-AF65-F5344CB8AC3E}">
        <p14:creationId xmlns:p14="http://schemas.microsoft.com/office/powerpoint/2010/main" val="234390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"/>
          <p:cNvSpPr/>
          <p:nvPr userDrawn="1"/>
        </p:nvSpPr>
        <p:spPr>
          <a:xfrm>
            <a:off x="6082748" y="0"/>
            <a:ext cx="61092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" name="Shape 41"/>
          <p:cNvCxnSpPr/>
          <p:nvPr userDrawn="1"/>
        </p:nvCxnSpPr>
        <p:spPr>
          <a:xfrm>
            <a:off x="6379326" y="6413751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44"/>
          <p:cNvSpPr txBox="1">
            <a:spLocks/>
          </p:cNvSpPr>
          <p:nvPr userDrawn="1"/>
        </p:nvSpPr>
        <p:spPr>
          <a:xfrm>
            <a:off x="6379326" y="469565"/>
            <a:ext cx="5487996" cy="5620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sym typeface="Average"/>
            </a:endParaRPr>
          </a:p>
        </p:txBody>
      </p:sp>
      <p:sp>
        <p:nvSpPr>
          <p:cNvPr id="14" name="Shape 42"/>
          <p:cNvSpPr txBox="1">
            <a:spLocks noGrp="1"/>
          </p:cNvSpPr>
          <p:nvPr>
            <p:ph type="title"/>
          </p:nvPr>
        </p:nvSpPr>
        <p:spPr>
          <a:xfrm>
            <a:off x="265500" y="469565"/>
            <a:ext cx="5492570" cy="249764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>
                <a:solidFill>
                  <a:schemeClr val="bg1"/>
                </a:solidFill>
                <a:latin typeface="+mj-lt"/>
              </a:defRPr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3188100"/>
            <a:ext cx="5492570" cy="1964904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91200" y="-264160"/>
            <a:ext cx="6400800" cy="7325360"/>
          </a:xfrm>
          <a:prstGeom prst="rect">
            <a:avLst/>
          </a:prstGeom>
          <a:blipFill>
            <a:blip r:embed="rId2">
              <a:alphaModFix amt="12000"/>
            </a:blip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0553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92616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981200"/>
            <a:ext cx="5392616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EA4B-A94E-43E6-86A5-69A840745D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82723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Empty slide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9522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Agenda_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2972902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128225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706" y="1"/>
            <a:ext cx="11085695" cy="39592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ecological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chapter</a:t>
            </a:r>
            <a:r>
              <a:rPr lang="de-DE" dirty="0" smtClean="0"/>
              <a:t> </a:t>
            </a:r>
            <a:r>
              <a:rPr lang="de-DE" dirty="0" err="1" smtClean="0"/>
              <a:t>opener</a:t>
            </a:r>
            <a:endParaRPr lang="de-DE" dirty="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763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2439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" y="6642555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209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ullet points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4882590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lid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9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lide w/o logo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1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"/>
          <p:cNvSpPr/>
          <p:nvPr userDrawn="1"/>
        </p:nvSpPr>
        <p:spPr>
          <a:xfrm>
            <a:off x="6082748" y="0"/>
            <a:ext cx="61092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" name="Shape 41"/>
          <p:cNvCxnSpPr/>
          <p:nvPr userDrawn="1"/>
        </p:nvCxnSpPr>
        <p:spPr>
          <a:xfrm>
            <a:off x="6379326" y="6413751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44"/>
          <p:cNvSpPr txBox="1">
            <a:spLocks/>
          </p:cNvSpPr>
          <p:nvPr userDrawn="1"/>
        </p:nvSpPr>
        <p:spPr>
          <a:xfrm>
            <a:off x="6379326" y="469565"/>
            <a:ext cx="5487996" cy="5620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sym typeface="Average"/>
            </a:endParaRPr>
          </a:p>
        </p:txBody>
      </p:sp>
      <p:sp>
        <p:nvSpPr>
          <p:cNvPr id="14" name="Shape 42"/>
          <p:cNvSpPr txBox="1">
            <a:spLocks noGrp="1"/>
          </p:cNvSpPr>
          <p:nvPr>
            <p:ph type="title"/>
          </p:nvPr>
        </p:nvSpPr>
        <p:spPr>
          <a:xfrm>
            <a:off x="265500" y="469565"/>
            <a:ext cx="5492570" cy="249764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>
                <a:solidFill>
                  <a:schemeClr val="bg1"/>
                </a:solidFill>
                <a:latin typeface="+mj-lt"/>
              </a:defRPr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3188100"/>
            <a:ext cx="5492570" cy="1964904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91200" y="-264160"/>
            <a:ext cx="6400800" cy="7325360"/>
          </a:xfrm>
          <a:prstGeom prst="rect">
            <a:avLst/>
          </a:prstGeom>
          <a:blipFill>
            <a:blip r:embed="rId2">
              <a:alphaModFix amt="12000"/>
            </a:blip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6220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srgbClr val="FFFFFF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2964" y="6100233"/>
            <a:ext cx="1286933" cy="41910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97533" y="6140450"/>
            <a:ext cx="1676400" cy="2159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6642555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794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lid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029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692" cy="69268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6707" y="-145515"/>
            <a:ext cx="11085693" cy="410475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smtClean="0">
                <a:solidFill>
                  <a:srgbClr val="FFFFFF"/>
                </a:solidFill>
                <a:latin typeface="Arial"/>
                <a:cs typeface="Arial"/>
              </a:rPr>
              <a:t>This is a</a:t>
            </a:r>
            <a:br>
              <a:rPr lang="en-US" sz="6000" noProof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6000" noProof="0" smtClean="0">
                <a:solidFill>
                  <a:srgbClr val="FFFFFF"/>
                </a:solidFill>
                <a:latin typeface="Arial"/>
                <a:cs typeface="Arial"/>
              </a:rPr>
              <a:t>presentation title</a:t>
            </a:r>
            <a:br>
              <a:rPr lang="en-US" sz="6000" noProof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noProof="0" smtClean="0"/>
              <a:t>Who, where,</a:t>
            </a:r>
            <a:r>
              <a:rPr lang="en-US" sz="2000" baseline="0" noProof="0" smtClean="0"/>
              <a:t> </a:t>
            </a:r>
            <a:r>
              <a:rPr lang="en-US" sz="2000" noProof="0" smtClean="0"/>
              <a:t>when</a:t>
            </a:r>
            <a:endParaRPr lang="en-US" sz="6000" noProof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964" y="6100233"/>
            <a:ext cx="1286933" cy="4191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97541" y="6140450"/>
            <a:ext cx="16764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062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3727638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706" y="1"/>
            <a:ext cx="11085695" cy="39592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ecological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chapter</a:t>
            </a:r>
            <a:r>
              <a:rPr lang="de-DE" dirty="0" smtClean="0"/>
              <a:t> </a:t>
            </a:r>
            <a:r>
              <a:rPr lang="de-DE" dirty="0" err="1" smtClean="0"/>
              <a:t>opener</a:t>
            </a:r>
            <a:endParaRPr lang="de-DE" dirty="0" smtClean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668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268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Empty slide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7383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" y="6642555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082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ullet points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8466245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lid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69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2000"/>
            <a:lum/>
          </a:blip>
          <a:srcRect/>
          <a:stretch>
            <a:fillRect l="50000"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143485"/>
            <a:ext cx="4650105" cy="1913914"/>
          </a:xfrm>
          <a:solidFill>
            <a:srgbClr val="FF000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3680"/>
            <a:ext cx="6876732" cy="64312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" y="2057399"/>
            <a:ext cx="4650105" cy="4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hape 41"/>
          <p:cNvCxnSpPr/>
          <p:nvPr userDrawn="1"/>
        </p:nvCxnSpPr>
        <p:spPr>
          <a:xfrm>
            <a:off x="5183188" y="143485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5284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lide w/o logo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768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4961306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706" y="1"/>
            <a:ext cx="11085695" cy="39592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ecological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chapter</a:t>
            </a:r>
            <a:r>
              <a:rPr lang="de-DE" dirty="0" smtClean="0"/>
              <a:t> </a:t>
            </a:r>
            <a:r>
              <a:rPr lang="de-DE" dirty="0" err="1" smtClean="0"/>
              <a:t>opener</a:t>
            </a:r>
            <a:endParaRPr lang="de-DE" dirty="0" smtClean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077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46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mpty slide E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50999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1" y="6642555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057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ullet points E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9757048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lid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056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lide w/o logo E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111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genda_E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88571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123165"/>
            <a:ext cx="4876800" cy="1934234"/>
          </a:xfrm>
          <a:solidFill>
            <a:srgbClr val="00206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r-Cyrl-R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13360"/>
            <a:ext cx="6815772" cy="6045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" y="2057399"/>
            <a:ext cx="4876800" cy="4201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t>14.11.2017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hape 41"/>
          <p:cNvCxnSpPr/>
          <p:nvPr userDrawn="1"/>
        </p:nvCxnSpPr>
        <p:spPr>
          <a:xfrm>
            <a:off x="5183188" y="123165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5113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lid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92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pPr/>
              <a:t>14.11.2017</a:t>
            </a:fld>
            <a:endParaRPr lang="sr-Cyrl-R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www.seepex-spot.com</a:t>
            </a:r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pPr/>
              <a:t>‹#›</a:t>
            </a:fld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79271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0"/>
          <p:cNvSpPr/>
          <p:nvPr userDrawn="1"/>
        </p:nvSpPr>
        <p:spPr>
          <a:xfrm>
            <a:off x="9056" y="9056"/>
            <a:ext cx="7610061" cy="127220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2" y="-17622"/>
            <a:ext cx="7649819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9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41"/>
          <p:cNvCxnSpPr/>
          <p:nvPr userDrawn="1"/>
        </p:nvCxnSpPr>
        <p:spPr>
          <a:xfrm>
            <a:off x="11301544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2267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0"/>
          <p:cNvSpPr/>
          <p:nvPr userDrawn="1"/>
        </p:nvSpPr>
        <p:spPr>
          <a:xfrm>
            <a:off x="9056" y="9056"/>
            <a:ext cx="7610061" cy="127220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2" y="-17622"/>
            <a:ext cx="7649819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9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41"/>
          <p:cNvCxnSpPr/>
          <p:nvPr userDrawn="1"/>
        </p:nvCxnSpPr>
        <p:spPr>
          <a:xfrm>
            <a:off x="11301544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4716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0"/>
          <p:cNvSpPr/>
          <p:nvPr userDrawn="1"/>
        </p:nvSpPr>
        <p:spPr>
          <a:xfrm>
            <a:off x="9056" y="9056"/>
            <a:ext cx="7610061" cy="127220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2" y="-17622"/>
            <a:ext cx="7649819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9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41"/>
          <p:cNvCxnSpPr/>
          <p:nvPr userDrawn="1"/>
        </p:nvCxnSpPr>
        <p:spPr>
          <a:xfrm>
            <a:off x="11301544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4163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0"/>
          <p:cNvSpPr/>
          <p:nvPr userDrawn="1"/>
        </p:nvSpPr>
        <p:spPr>
          <a:xfrm>
            <a:off x="9056" y="9056"/>
            <a:ext cx="7610061" cy="127220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2" y="-17622"/>
            <a:ext cx="7649819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9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41"/>
          <p:cNvCxnSpPr/>
          <p:nvPr userDrawn="1"/>
        </p:nvCxnSpPr>
        <p:spPr>
          <a:xfrm>
            <a:off x="11301544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294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0"/>
          <p:cNvSpPr/>
          <p:nvPr userDrawn="1"/>
        </p:nvSpPr>
        <p:spPr>
          <a:xfrm>
            <a:off x="9056" y="9056"/>
            <a:ext cx="7610061" cy="127220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2" y="-17622"/>
            <a:ext cx="7649819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9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41"/>
          <p:cNvCxnSpPr/>
          <p:nvPr userDrawn="1"/>
        </p:nvCxnSpPr>
        <p:spPr>
          <a:xfrm>
            <a:off x="11301544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6483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878"/>
            <a:ext cx="10515600" cy="3312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t>14.11.2017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903455"/>
            <a:ext cx="10515600" cy="1325563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607157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0"/>
          <p:cNvSpPr/>
          <p:nvPr userDrawn="1"/>
        </p:nvSpPr>
        <p:spPr>
          <a:xfrm>
            <a:off x="9056" y="9056"/>
            <a:ext cx="7610061" cy="127220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2" y="-17622"/>
            <a:ext cx="7649819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9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41"/>
          <p:cNvCxnSpPr/>
          <p:nvPr userDrawn="1"/>
        </p:nvCxnSpPr>
        <p:spPr>
          <a:xfrm>
            <a:off x="11301544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421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0"/>
          <p:cNvSpPr/>
          <p:nvPr userDrawn="1"/>
        </p:nvSpPr>
        <p:spPr>
          <a:xfrm>
            <a:off x="9056" y="9056"/>
            <a:ext cx="7610061" cy="127220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2" y="-17622"/>
            <a:ext cx="7649819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9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41"/>
          <p:cNvCxnSpPr/>
          <p:nvPr userDrawn="1"/>
        </p:nvCxnSpPr>
        <p:spPr>
          <a:xfrm>
            <a:off x="11301544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16542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w/o logo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fld id="{E1FDB048-34BE-4635-BB99-6AF7D063A4AE}" type="slidenum">
              <a:rPr lang="en-US" sz="80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8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77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5" y="6288666"/>
            <a:ext cx="1372466" cy="3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3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5" y="6288666"/>
            <a:ext cx="1372466" cy="3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56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176C-23F2-4D8E-AEAF-EBCABA8DF4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668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Empty slide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565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tichpunkte_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1482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0"/>
          <p:cNvSpPr/>
          <p:nvPr userDrawn="1"/>
        </p:nvSpPr>
        <p:spPr>
          <a:xfrm>
            <a:off x="9056" y="9056"/>
            <a:ext cx="7610061" cy="127220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2" y="-17622"/>
            <a:ext cx="7649819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9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41"/>
          <p:cNvCxnSpPr/>
          <p:nvPr userDrawn="1"/>
        </p:nvCxnSpPr>
        <p:spPr>
          <a:xfrm>
            <a:off x="11301544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7206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0"/>
          <p:cNvSpPr/>
          <p:nvPr userDrawn="1"/>
        </p:nvSpPr>
        <p:spPr>
          <a:xfrm>
            <a:off x="9056" y="9056"/>
            <a:ext cx="7610061" cy="127220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2" y="-17622"/>
            <a:ext cx="7649819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9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41"/>
          <p:cNvCxnSpPr/>
          <p:nvPr userDrawn="1"/>
        </p:nvCxnSpPr>
        <p:spPr>
          <a:xfrm>
            <a:off x="11301544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3131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t>14.11.2017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3185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0"/>
          <p:cNvSpPr/>
          <p:nvPr userDrawn="1"/>
        </p:nvSpPr>
        <p:spPr>
          <a:xfrm>
            <a:off x="9056" y="9056"/>
            <a:ext cx="7610061" cy="127220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2" y="-17622"/>
            <a:ext cx="7649819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9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41"/>
          <p:cNvCxnSpPr/>
          <p:nvPr userDrawn="1"/>
        </p:nvCxnSpPr>
        <p:spPr>
          <a:xfrm>
            <a:off x="11301544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4860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215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215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6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6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6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6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236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4616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236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139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C004-AC23-41BB-AAFB-DB332426D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7657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12700">
              <a:lnSpc>
                <a:spcPts val="915"/>
              </a:lnSpc>
            </a:pPr>
            <a:r>
              <a:rPr lang="en-US" smtClean="0">
                <a:solidFill>
                  <a:srgbClr val="000000"/>
                </a:solidFill>
              </a:rPr>
              <a:t>©</a:t>
            </a:r>
            <a:r>
              <a:rPr lang="en-US" spc="-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EPEX</a:t>
            </a:r>
            <a:r>
              <a:rPr lang="en-US" spc="-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SPOT</a:t>
            </a:r>
            <a:r>
              <a:rPr lang="en-US" spc="-10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smtClean="0">
                <a:solidFill>
                  <a:srgbClr val="000000"/>
                </a:solidFill>
              </a:rPr>
              <a:t>All</a:t>
            </a:r>
            <a:r>
              <a:rPr lang="en-US" spc="-10" smtClean="0">
                <a:solidFill>
                  <a:srgbClr val="000000"/>
                </a:solidFill>
              </a:rPr>
              <a:t> </a:t>
            </a:r>
            <a:r>
              <a:rPr lang="en-US" spc="-5" smtClean="0">
                <a:solidFill>
                  <a:srgbClr val="000000"/>
                </a:solidFill>
              </a:rPr>
              <a:t>r</a:t>
            </a:r>
            <a:r>
              <a:rPr lang="en-US" smtClean="0">
                <a:solidFill>
                  <a:srgbClr val="000000"/>
                </a:solidFill>
              </a:rPr>
              <a:t>i</a:t>
            </a:r>
            <a:r>
              <a:rPr lang="en-US" spc="-5" smtClean="0">
                <a:solidFill>
                  <a:srgbClr val="000000"/>
                </a:solidFill>
              </a:rPr>
              <a:t>gh</a:t>
            </a:r>
            <a:r>
              <a:rPr lang="en-US" smtClean="0">
                <a:solidFill>
                  <a:srgbClr val="000000"/>
                </a:solidFill>
              </a:rPr>
              <a:t>ts</a:t>
            </a:r>
            <a:r>
              <a:rPr lang="en-US" spc="-5" smtClean="0">
                <a:solidFill>
                  <a:srgbClr val="000000"/>
                </a:solidFill>
              </a:rPr>
              <a:t> re</a:t>
            </a:r>
            <a:r>
              <a:rPr lang="en-US" smtClean="0">
                <a:solidFill>
                  <a:srgbClr val="000000"/>
                </a:solidFill>
              </a:rPr>
              <a:t>s</a:t>
            </a:r>
            <a:r>
              <a:rPr lang="en-US" spc="-5" smtClean="0">
                <a:solidFill>
                  <a:srgbClr val="000000"/>
                </a:solidFill>
              </a:rPr>
              <a:t>er</a:t>
            </a:r>
            <a:r>
              <a:rPr lang="en-US" spc="-10" smtClean="0">
                <a:solidFill>
                  <a:srgbClr val="000000"/>
                </a:solidFill>
              </a:rPr>
              <a:t>v</a:t>
            </a:r>
            <a:r>
              <a:rPr lang="en-US" spc="-5" smtClean="0">
                <a:solidFill>
                  <a:srgbClr val="000000"/>
                </a:solidFill>
              </a:rPr>
              <a:t>e</a:t>
            </a:r>
            <a:r>
              <a:rPr lang="en-US" smtClean="0">
                <a:solidFill>
                  <a:srgbClr val="000000"/>
                </a:solidFill>
              </a:rPr>
              <a:t>d</a:t>
            </a:r>
            <a:r>
              <a:rPr lang="en-US" spc="1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smtClean="0">
                <a:solidFill>
                  <a:srgbClr val="000000"/>
                </a:solidFill>
              </a:rPr>
              <a:t>St</a:t>
            </a:r>
            <a:r>
              <a:rPr lang="en-US" spc="-5" smtClean="0">
                <a:solidFill>
                  <a:srgbClr val="000000"/>
                </a:solidFill>
              </a:rPr>
              <a:t>r</a:t>
            </a:r>
            <a:r>
              <a:rPr lang="en-US" smtClean="0">
                <a:solidFill>
                  <a:srgbClr val="000000"/>
                </a:solidFill>
              </a:rPr>
              <a:t>ictly</a:t>
            </a:r>
            <a:r>
              <a:rPr lang="en-US" spc="-2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c</a:t>
            </a:r>
            <a:r>
              <a:rPr lang="en-US" spc="-5" smtClean="0">
                <a:solidFill>
                  <a:srgbClr val="000000"/>
                </a:solidFill>
              </a:rPr>
              <a:t>on</a:t>
            </a:r>
            <a:r>
              <a:rPr lang="en-US" smtClean="0">
                <a:solidFill>
                  <a:srgbClr val="000000"/>
                </a:solidFill>
              </a:rPr>
              <a:t>fi</a:t>
            </a:r>
            <a:r>
              <a:rPr lang="en-US" spc="-5" smtClean="0">
                <a:solidFill>
                  <a:srgbClr val="000000"/>
                </a:solidFill>
              </a:rPr>
              <a:t>den</a:t>
            </a:r>
            <a:r>
              <a:rPr lang="en-US" smtClean="0">
                <a:solidFill>
                  <a:srgbClr val="000000"/>
                </a:solidFill>
              </a:rPr>
              <a:t>ti</a:t>
            </a:r>
            <a:r>
              <a:rPr lang="en-US" spc="-5" smtClean="0">
                <a:solidFill>
                  <a:srgbClr val="000000"/>
                </a:solidFill>
              </a:rPr>
              <a:t>a</a:t>
            </a:r>
            <a:r>
              <a:rPr lang="en-US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ts val="915"/>
              </a:lnSpc>
            </a:pPr>
            <a:fld id="{81D60167-4931-47E6-BA6A-407CBD079E47}" type="slidenum">
              <a:rPr lang="sr-Latn-RS" smtClean="0">
                <a:solidFill>
                  <a:srgbClr val="000000"/>
                </a:solidFill>
              </a:rPr>
              <a:pPr marL="25400">
                <a:lnSpc>
                  <a:spcPts val="915"/>
                </a:lnSpc>
              </a:pPr>
              <a:t>‹#›</a:t>
            </a:fld>
            <a:endParaRPr lang="sr-Latn-R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11/14/2017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54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408C4-17CC-4D38-B675-3BCF220F4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4992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92616" cy="3886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981200"/>
            <a:ext cx="5392616" cy="3886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12700">
              <a:lnSpc>
                <a:spcPts val="915"/>
              </a:lnSpc>
            </a:pPr>
            <a:r>
              <a:rPr lang="en-US" smtClean="0">
                <a:solidFill>
                  <a:srgbClr val="000000"/>
                </a:solidFill>
              </a:rPr>
              <a:t>©</a:t>
            </a:r>
            <a:r>
              <a:rPr lang="en-US" spc="-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EPEX</a:t>
            </a:r>
            <a:r>
              <a:rPr lang="en-US" spc="-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SPOT</a:t>
            </a:r>
            <a:r>
              <a:rPr lang="en-US" spc="-10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smtClean="0">
                <a:solidFill>
                  <a:srgbClr val="000000"/>
                </a:solidFill>
              </a:rPr>
              <a:t>All</a:t>
            </a:r>
            <a:r>
              <a:rPr lang="en-US" spc="-10" smtClean="0">
                <a:solidFill>
                  <a:srgbClr val="000000"/>
                </a:solidFill>
              </a:rPr>
              <a:t> </a:t>
            </a:r>
            <a:r>
              <a:rPr lang="en-US" spc="-5" smtClean="0">
                <a:solidFill>
                  <a:srgbClr val="000000"/>
                </a:solidFill>
              </a:rPr>
              <a:t>r</a:t>
            </a:r>
            <a:r>
              <a:rPr lang="en-US" smtClean="0">
                <a:solidFill>
                  <a:srgbClr val="000000"/>
                </a:solidFill>
              </a:rPr>
              <a:t>i</a:t>
            </a:r>
            <a:r>
              <a:rPr lang="en-US" spc="-5" smtClean="0">
                <a:solidFill>
                  <a:srgbClr val="000000"/>
                </a:solidFill>
              </a:rPr>
              <a:t>gh</a:t>
            </a:r>
            <a:r>
              <a:rPr lang="en-US" smtClean="0">
                <a:solidFill>
                  <a:srgbClr val="000000"/>
                </a:solidFill>
              </a:rPr>
              <a:t>ts</a:t>
            </a:r>
            <a:r>
              <a:rPr lang="en-US" spc="-5" smtClean="0">
                <a:solidFill>
                  <a:srgbClr val="000000"/>
                </a:solidFill>
              </a:rPr>
              <a:t> re</a:t>
            </a:r>
            <a:r>
              <a:rPr lang="en-US" smtClean="0">
                <a:solidFill>
                  <a:srgbClr val="000000"/>
                </a:solidFill>
              </a:rPr>
              <a:t>s</a:t>
            </a:r>
            <a:r>
              <a:rPr lang="en-US" spc="-5" smtClean="0">
                <a:solidFill>
                  <a:srgbClr val="000000"/>
                </a:solidFill>
              </a:rPr>
              <a:t>er</a:t>
            </a:r>
            <a:r>
              <a:rPr lang="en-US" spc="-10" smtClean="0">
                <a:solidFill>
                  <a:srgbClr val="000000"/>
                </a:solidFill>
              </a:rPr>
              <a:t>v</a:t>
            </a:r>
            <a:r>
              <a:rPr lang="en-US" spc="-5" smtClean="0">
                <a:solidFill>
                  <a:srgbClr val="000000"/>
                </a:solidFill>
              </a:rPr>
              <a:t>e</a:t>
            </a:r>
            <a:r>
              <a:rPr lang="en-US" smtClean="0">
                <a:solidFill>
                  <a:srgbClr val="000000"/>
                </a:solidFill>
              </a:rPr>
              <a:t>d</a:t>
            </a:r>
            <a:r>
              <a:rPr lang="en-US" spc="1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smtClean="0">
                <a:solidFill>
                  <a:srgbClr val="000000"/>
                </a:solidFill>
              </a:rPr>
              <a:t>St</a:t>
            </a:r>
            <a:r>
              <a:rPr lang="en-US" spc="-5" smtClean="0">
                <a:solidFill>
                  <a:srgbClr val="000000"/>
                </a:solidFill>
              </a:rPr>
              <a:t>r</a:t>
            </a:r>
            <a:r>
              <a:rPr lang="en-US" smtClean="0">
                <a:solidFill>
                  <a:srgbClr val="000000"/>
                </a:solidFill>
              </a:rPr>
              <a:t>ictly</a:t>
            </a:r>
            <a:r>
              <a:rPr lang="en-US" spc="-2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c</a:t>
            </a:r>
            <a:r>
              <a:rPr lang="en-US" spc="-5" smtClean="0">
                <a:solidFill>
                  <a:srgbClr val="000000"/>
                </a:solidFill>
              </a:rPr>
              <a:t>on</a:t>
            </a:r>
            <a:r>
              <a:rPr lang="en-US" smtClean="0">
                <a:solidFill>
                  <a:srgbClr val="000000"/>
                </a:solidFill>
              </a:rPr>
              <a:t>fi</a:t>
            </a:r>
            <a:r>
              <a:rPr lang="en-US" spc="-5" smtClean="0">
                <a:solidFill>
                  <a:srgbClr val="000000"/>
                </a:solidFill>
              </a:rPr>
              <a:t>den</a:t>
            </a:r>
            <a:r>
              <a:rPr lang="en-US" smtClean="0">
                <a:solidFill>
                  <a:srgbClr val="000000"/>
                </a:solidFill>
              </a:rPr>
              <a:t>ti</a:t>
            </a:r>
            <a:r>
              <a:rPr lang="en-US" spc="-5" smtClean="0">
                <a:solidFill>
                  <a:srgbClr val="000000"/>
                </a:solidFill>
              </a:rPr>
              <a:t>a</a:t>
            </a:r>
            <a:r>
              <a:rPr lang="en-US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ts val="915"/>
              </a:lnSpc>
            </a:pPr>
            <a:fld id="{81D60167-4931-47E6-BA6A-407CBD079E47}" type="slidenum">
              <a:rPr lang="sr-Latn-RS" smtClean="0">
                <a:solidFill>
                  <a:srgbClr val="000000"/>
                </a:solidFill>
              </a:rPr>
              <a:pPr marL="25400">
                <a:lnSpc>
                  <a:spcPts val="915"/>
                </a:lnSpc>
              </a:pPr>
              <a:t>‹#›</a:t>
            </a:fld>
            <a:endParaRPr lang="sr-Latn-R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11/14/2017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25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2BADA-EF4E-4330-B618-69D8CDA55A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1973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176C-23F2-4D8E-AEAF-EBCABA8DF4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0549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D066A-0433-4943-916D-4F653E53E6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5363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FBCC-537C-436E-9B69-D4E2BE15E4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39738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9B42-8282-48F2-AD29-445ABD2C0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1383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sr-Cyrl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rgbClr val="002060"/>
                </a:solidFill>
                <a:latin typeface="+mj-lt"/>
              </a:defRPr>
            </a:lvl2pPr>
            <a:lvl3pPr>
              <a:defRPr>
                <a:solidFill>
                  <a:srgbClr val="002060"/>
                </a:solidFill>
                <a:latin typeface="+mj-lt"/>
              </a:defRPr>
            </a:lvl3pPr>
            <a:lvl4pPr>
              <a:defRPr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rgbClr val="002060"/>
                </a:solidFill>
                <a:latin typeface="+mj-lt"/>
              </a:defRPr>
            </a:lvl2pPr>
            <a:lvl3pPr>
              <a:defRPr>
                <a:solidFill>
                  <a:srgbClr val="002060"/>
                </a:solidFill>
                <a:latin typeface="+mj-lt"/>
              </a:defRPr>
            </a:lvl3pPr>
            <a:lvl4pPr>
              <a:defRPr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t>14.11.2017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0" name="Rectangle 9"/>
          <p:cNvSpPr/>
          <p:nvPr userDrawn="1"/>
        </p:nvSpPr>
        <p:spPr>
          <a:xfrm>
            <a:off x="5791200" y="-264160"/>
            <a:ext cx="6400800" cy="7325360"/>
          </a:xfrm>
          <a:prstGeom prst="rect">
            <a:avLst/>
          </a:prstGeom>
          <a:blipFill>
            <a:blip r:embed="rId2">
              <a:alphaModFix amt="12000"/>
            </a:blip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4525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CA971-75DC-4B1B-9D0D-1B51964F4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95126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457200"/>
            <a:ext cx="8042031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8FD-15DC-4A54-97C7-A7AA6DC908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37617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92616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981200"/>
            <a:ext cx="5392616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EA4B-A94E-43E6-86A5-69A840745D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54966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Empty slide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4103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Agenda_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700448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451046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706" y="1"/>
            <a:ext cx="11085695" cy="39592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ecological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chapter</a:t>
            </a:r>
            <a:r>
              <a:rPr lang="de-DE" dirty="0" smtClean="0"/>
              <a:t> </a:t>
            </a:r>
            <a:r>
              <a:rPr lang="de-DE" dirty="0" err="1" smtClean="0"/>
              <a:t>opener</a:t>
            </a:r>
            <a:endParaRPr lang="de-DE" dirty="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92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531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" y="6642555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74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ullet points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46197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t>14.11.2017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72061" y="109538"/>
            <a:ext cx="5913438" cy="6172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sr-Cyrl-R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8358" y="626165"/>
            <a:ext cx="5357190" cy="533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15448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lid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05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lide w/o logo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97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srgbClr val="FFFFFF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2964" y="6100233"/>
            <a:ext cx="1286933" cy="41910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97533" y="6140450"/>
            <a:ext cx="1676400" cy="2159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6642555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53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lid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85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692" cy="69268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6707" y="-145515"/>
            <a:ext cx="11085693" cy="410475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smtClean="0">
                <a:solidFill>
                  <a:srgbClr val="FFFFFF"/>
                </a:solidFill>
                <a:latin typeface="Arial"/>
                <a:cs typeface="Arial"/>
              </a:rPr>
              <a:t>This is a</a:t>
            </a:r>
            <a:br>
              <a:rPr lang="en-US" sz="6000" noProof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6000" noProof="0" smtClean="0">
                <a:solidFill>
                  <a:srgbClr val="FFFFFF"/>
                </a:solidFill>
                <a:latin typeface="Arial"/>
                <a:cs typeface="Arial"/>
              </a:rPr>
              <a:t>presentation title</a:t>
            </a:r>
            <a:br>
              <a:rPr lang="en-US" sz="6000" noProof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noProof="0" smtClean="0"/>
              <a:t>Who, where,</a:t>
            </a:r>
            <a:r>
              <a:rPr lang="en-US" sz="2000" baseline="0" noProof="0" smtClean="0"/>
              <a:t> </a:t>
            </a:r>
            <a:r>
              <a:rPr lang="en-US" sz="2000" noProof="0" smtClean="0"/>
              <a:t>when</a:t>
            </a:r>
            <a:endParaRPr lang="en-US" sz="6000" noProof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964" y="6100233"/>
            <a:ext cx="1286933" cy="4191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97541" y="6140450"/>
            <a:ext cx="16764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08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418676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706" y="1"/>
            <a:ext cx="11085695" cy="39592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ecological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chapter</a:t>
            </a:r>
            <a:r>
              <a:rPr lang="de-DE" dirty="0" smtClean="0"/>
              <a:t> </a:t>
            </a:r>
            <a:r>
              <a:rPr lang="de-DE" dirty="0" err="1" smtClean="0"/>
              <a:t>opener</a:t>
            </a:r>
            <a:endParaRPr lang="de-DE" dirty="0" smtClean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18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97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Empty slide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109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" y="6642555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7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t>14.11.2017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5265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ullet points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7968586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lid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09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lide w/o logo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157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911209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706" y="1"/>
            <a:ext cx="11085695" cy="39592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ecological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chapter</a:t>
            </a:r>
            <a:r>
              <a:rPr lang="de-DE" dirty="0" smtClean="0"/>
              <a:t> </a:t>
            </a:r>
            <a:r>
              <a:rPr lang="de-DE" dirty="0" err="1" smtClean="0"/>
              <a:t>opener</a:t>
            </a:r>
            <a:endParaRPr lang="de-DE" dirty="0" smtClean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2551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mpty slide E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76571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1" y="6642555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294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ullet points E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Tx/>
              <a:buChar char="-"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9566919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lid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9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791200" y="-264160"/>
            <a:ext cx="6400800" cy="7325360"/>
          </a:xfrm>
          <a:prstGeom prst="rect">
            <a:avLst/>
          </a:prstGeom>
          <a:blipFill>
            <a:blip r:embed="rId2">
              <a:alphaModFix amt="12000"/>
            </a:blip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6" name="Shape 40"/>
          <p:cNvSpPr/>
          <p:nvPr userDrawn="1"/>
        </p:nvSpPr>
        <p:spPr>
          <a:xfrm>
            <a:off x="9055" y="9054"/>
            <a:ext cx="7610061" cy="12722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1" y="-17622"/>
            <a:ext cx="764981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2338" y="1719332"/>
            <a:ext cx="11764962" cy="4621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8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41"/>
          <p:cNvCxnSpPr/>
          <p:nvPr userDrawn="1"/>
        </p:nvCxnSpPr>
        <p:spPr>
          <a:xfrm>
            <a:off x="11301543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8531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lide w/o logo E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620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genda_E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74127" y="1557861"/>
            <a:ext cx="11089936" cy="4158727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23888" indent="-166688">
              <a:spcBef>
                <a:spcPts val="0"/>
              </a:spcBef>
              <a:buFont typeface="Arial" pitchFamily="34" charset="0"/>
              <a:buChar char="-"/>
              <a:defRPr sz="1800" baseline="0">
                <a:latin typeface="Arial" pitchFamily="34" charset="0"/>
                <a:cs typeface="Arial" pitchFamily="34" charset="0"/>
              </a:defRPr>
            </a:lvl2pPr>
            <a:lvl3pPr marL="1071563" indent="-157163">
              <a:spcBef>
                <a:spcPts val="400"/>
              </a:spcBef>
              <a:buFontTx/>
              <a:buChar char="-"/>
              <a:defRPr sz="1600"/>
            </a:lvl3pPr>
          </a:lstStyle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0"/>
            <a:r>
              <a:rPr lang="en-US" noProof="0" dirty="0" smtClean="0"/>
              <a:t>Bullet point</a:t>
            </a:r>
          </a:p>
          <a:p>
            <a:pPr lvl="1"/>
            <a:r>
              <a:rPr lang="en-US" noProof="0" dirty="0" smtClean="0"/>
              <a:t>Bullet point</a:t>
            </a:r>
          </a:p>
          <a:p>
            <a:pPr lvl="2"/>
            <a:r>
              <a:rPr lang="en-US" noProof="0" dirty="0" smtClean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306776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lid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br>
              <a:rPr lang="de-DE" dirty="0" smtClean="0"/>
            </a:br>
            <a:r>
              <a:rPr lang="de-DE" dirty="0" smtClean="0"/>
              <a:t>Slide </a:t>
            </a:r>
            <a:r>
              <a:rPr lang="de-DE" dirty="0" err="1" smtClean="0"/>
              <a:t>without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© EPEX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SPOT – </a:t>
            </a:r>
            <a:r>
              <a:rPr lang="en-US" sz="800" dirty="0">
                <a:solidFill>
                  <a:srgbClr val="4D4D4D"/>
                </a:solidFill>
                <a:cs typeface="Arial" pitchFamily="34" charset="0"/>
              </a:rPr>
              <a:t>All rights reserved – Strictly </a:t>
            </a:r>
            <a:r>
              <a:rPr lang="en-US" sz="800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549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tichpunkte_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EB582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8273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" sz="4800" b="0" i="0" u="none" strike="noStrike" cap="none" dirty="0" smtClean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r>
              <a:rPr lang="en-US" smtClean="0"/>
              <a:t>Click to edit Master title style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5712"/>
            <a:ext cx="9144000" cy="1292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pPr/>
              <a:t>14.11.2017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pPr/>
              <a:t>‹#›</a:t>
            </a:fld>
            <a:endParaRPr lang="sr-Cyrl-R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840116" y="3670929"/>
            <a:ext cx="511767" cy="133816"/>
            <a:chOff x="4316116" y="2882566"/>
            <a:chExt cx="511767" cy="133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Oval 7"/>
            <p:cNvSpPr/>
            <p:nvPr/>
          </p:nvSpPr>
          <p:spPr>
            <a:xfrm>
              <a:off x="4694068" y="2882567"/>
              <a:ext cx="133815" cy="13381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Cyrl-R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505092" y="2882566"/>
              <a:ext cx="133815" cy="13381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Cyrl-R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316116" y="2882566"/>
              <a:ext cx="133815" cy="13381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Cyrl-R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353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878"/>
            <a:ext cx="10515600" cy="3312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pPr/>
              <a:t>14.11.2017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pPr/>
              <a:t>‹#›</a:t>
            </a:fld>
            <a:endParaRPr lang="sr-Cyrl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903455"/>
            <a:ext cx="10515600" cy="1325563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98671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pPr/>
              <a:t>14.11.2017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0743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sr-Cyrl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rgbClr val="002060"/>
                </a:solidFill>
                <a:latin typeface="+mj-lt"/>
              </a:defRPr>
            </a:lvl2pPr>
            <a:lvl3pPr>
              <a:defRPr>
                <a:solidFill>
                  <a:srgbClr val="002060"/>
                </a:solidFill>
                <a:latin typeface="+mj-lt"/>
              </a:defRPr>
            </a:lvl3pPr>
            <a:lvl4pPr>
              <a:defRPr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rgbClr val="002060"/>
                </a:solidFill>
                <a:latin typeface="+mj-lt"/>
              </a:defRPr>
            </a:lvl2pPr>
            <a:lvl3pPr>
              <a:defRPr>
                <a:solidFill>
                  <a:srgbClr val="002060"/>
                </a:solidFill>
                <a:latin typeface="+mj-lt"/>
              </a:defRPr>
            </a:lvl3pPr>
            <a:lvl4pPr>
              <a:defRPr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pPr/>
              <a:t>14.11.2017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pPr/>
              <a:t>‹#›</a:t>
            </a:fld>
            <a:endParaRPr lang="sr-Cyrl-RS"/>
          </a:p>
        </p:txBody>
      </p:sp>
      <p:sp>
        <p:nvSpPr>
          <p:cNvPr id="10" name="Rectangle 9"/>
          <p:cNvSpPr/>
          <p:nvPr userDrawn="1"/>
        </p:nvSpPr>
        <p:spPr>
          <a:xfrm>
            <a:off x="5791200" y="-264160"/>
            <a:ext cx="6400800" cy="7325360"/>
          </a:xfrm>
          <a:prstGeom prst="rect">
            <a:avLst/>
          </a:prstGeom>
          <a:blipFill>
            <a:blip r:embed="rId2">
              <a:alphaModFix amt="12000"/>
            </a:blip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3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pPr/>
              <a:t>14.11.2017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pPr/>
              <a:t>‹#›</a:t>
            </a:fld>
            <a:endParaRPr lang="sr-Cyrl-R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72061" y="109538"/>
            <a:ext cx="5913438" cy="6172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sr-Cyrl-R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8358" y="626165"/>
            <a:ext cx="5357190" cy="533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826869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pPr/>
              <a:t>14.11.2017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64989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91200" y="-264160"/>
            <a:ext cx="6400800" cy="7325360"/>
          </a:xfrm>
          <a:prstGeom prst="rect">
            <a:avLst/>
          </a:prstGeom>
          <a:blipFill>
            <a:blip r:embed="rId2">
              <a:alphaModFix amt="12000"/>
            </a:blip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6" name="Shape 40"/>
          <p:cNvSpPr/>
          <p:nvPr userDrawn="1"/>
        </p:nvSpPr>
        <p:spPr>
          <a:xfrm>
            <a:off x="9055" y="-1106"/>
            <a:ext cx="7610061" cy="12722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1" y="-27782"/>
            <a:ext cx="7649818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2338" y="1719332"/>
            <a:ext cx="11764962" cy="4621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8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41"/>
          <p:cNvCxnSpPr/>
          <p:nvPr userDrawn="1"/>
        </p:nvCxnSpPr>
        <p:spPr>
          <a:xfrm>
            <a:off x="11301543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5564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791200" y="-264160"/>
            <a:ext cx="6400800" cy="7325360"/>
          </a:xfrm>
          <a:prstGeom prst="rect">
            <a:avLst/>
          </a:prstGeom>
          <a:blipFill>
            <a:blip r:embed="rId2">
              <a:alphaModFix amt="12000"/>
            </a:blip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>
              <a:solidFill>
                <a:prstClr val="white"/>
              </a:solidFill>
            </a:endParaRPr>
          </a:p>
        </p:txBody>
      </p:sp>
      <p:sp>
        <p:nvSpPr>
          <p:cNvPr id="6" name="Shape 40"/>
          <p:cNvSpPr/>
          <p:nvPr userDrawn="1"/>
        </p:nvSpPr>
        <p:spPr>
          <a:xfrm>
            <a:off x="9055" y="9054"/>
            <a:ext cx="7610061" cy="12722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1" y="-17622"/>
            <a:ext cx="764981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2338" y="1719332"/>
            <a:ext cx="11764962" cy="4621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Cyrl-RS" dirty="0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8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41"/>
          <p:cNvCxnSpPr/>
          <p:nvPr userDrawn="1"/>
        </p:nvCxnSpPr>
        <p:spPr>
          <a:xfrm>
            <a:off x="11301543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0391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91200" y="-264160"/>
            <a:ext cx="6400800" cy="7325360"/>
          </a:xfrm>
          <a:prstGeom prst="rect">
            <a:avLst/>
          </a:prstGeom>
          <a:blipFill>
            <a:blip r:embed="rId2">
              <a:alphaModFix amt="12000"/>
            </a:blip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>
              <a:solidFill>
                <a:prstClr val="white"/>
              </a:solidFill>
            </a:endParaRPr>
          </a:p>
        </p:txBody>
      </p:sp>
      <p:sp>
        <p:nvSpPr>
          <p:cNvPr id="6" name="Shape 40"/>
          <p:cNvSpPr/>
          <p:nvPr userDrawn="1"/>
        </p:nvSpPr>
        <p:spPr>
          <a:xfrm>
            <a:off x="9055" y="-1106"/>
            <a:ext cx="7610061" cy="12722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01" y="-27782"/>
            <a:ext cx="7649818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2338" y="1719332"/>
            <a:ext cx="11764962" cy="4621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8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41"/>
          <p:cNvCxnSpPr/>
          <p:nvPr userDrawn="1"/>
        </p:nvCxnSpPr>
        <p:spPr>
          <a:xfrm>
            <a:off x="11301543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625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"/>
          <p:cNvSpPr/>
          <p:nvPr userDrawn="1"/>
        </p:nvSpPr>
        <p:spPr>
          <a:xfrm>
            <a:off x="6082748" y="0"/>
            <a:ext cx="61092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" name="Shape 41"/>
          <p:cNvCxnSpPr/>
          <p:nvPr userDrawn="1"/>
        </p:nvCxnSpPr>
        <p:spPr>
          <a:xfrm>
            <a:off x="6379326" y="6413751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44"/>
          <p:cNvSpPr txBox="1">
            <a:spLocks/>
          </p:cNvSpPr>
          <p:nvPr userDrawn="1"/>
        </p:nvSpPr>
        <p:spPr>
          <a:xfrm>
            <a:off x="6379326" y="469565"/>
            <a:ext cx="5487996" cy="5620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buClr>
                <a:srgbClr val="37474F"/>
              </a:buClr>
              <a:defRPr/>
            </a:pPr>
            <a:endParaRPr lang="sr-Cyrl-RS" kern="0">
              <a:solidFill>
                <a:srgbClr val="37474F"/>
              </a:solidFill>
            </a:endParaRPr>
          </a:p>
        </p:txBody>
      </p:sp>
      <p:sp>
        <p:nvSpPr>
          <p:cNvPr id="14" name="Shape 42"/>
          <p:cNvSpPr txBox="1">
            <a:spLocks noGrp="1"/>
          </p:cNvSpPr>
          <p:nvPr>
            <p:ph type="title"/>
          </p:nvPr>
        </p:nvSpPr>
        <p:spPr>
          <a:xfrm>
            <a:off x="265500" y="469565"/>
            <a:ext cx="5492570" cy="249764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>
                <a:solidFill>
                  <a:schemeClr val="bg1"/>
                </a:solidFill>
                <a:latin typeface="+mj-lt"/>
              </a:defRPr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5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3188100"/>
            <a:ext cx="5492570" cy="1964904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91200" y="-264160"/>
            <a:ext cx="6400800" cy="7325360"/>
          </a:xfrm>
          <a:prstGeom prst="rect">
            <a:avLst/>
          </a:prstGeom>
          <a:blipFill>
            <a:blip r:embed="rId2">
              <a:alphaModFix amt="12000"/>
            </a:blip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5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"/>
          <p:cNvSpPr/>
          <p:nvPr userDrawn="1"/>
        </p:nvSpPr>
        <p:spPr>
          <a:xfrm>
            <a:off x="6082748" y="0"/>
            <a:ext cx="61092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" name="Shape 41"/>
          <p:cNvCxnSpPr/>
          <p:nvPr userDrawn="1"/>
        </p:nvCxnSpPr>
        <p:spPr>
          <a:xfrm>
            <a:off x="6379326" y="6413751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44"/>
          <p:cNvSpPr txBox="1">
            <a:spLocks/>
          </p:cNvSpPr>
          <p:nvPr userDrawn="1"/>
        </p:nvSpPr>
        <p:spPr>
          <a:xfrm>
            <a:off x="6379326" y="469565"/>
            <a:ext cx="5487996" cy="5620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buClr>
                <a:srgbClr val="37474F"/>
              </a:buClr>
              <a:defRPr/>
            </a:pPr>
            <a:endParaRPr lang="sr-Cyrl-RS" kern="0">
              <a:solidFill>
                <a:srgbClr val="37474F"/>
              </a:solidFill>
            </a:endParaRPr>
          </a:p>
        </p:txBody>
      </p:sp>
      <p:sp>
        <p:nvSpPr>
          <p:cNvPr id="14" name="Shape 42"/>
          <p:cNvSpPr txBox="1">
            <a:spLocks noGrp="1"/>
          </p:cNvSpPr>
          <p:nvPr>
            <p:ph type="title"/>
          </p:nvPr>
        </p:nvSpPr>
        <p:spPr>
          <a:xfrm>
            <a:off x="265500" y="469565"/>
            <a:ext cx="5492570" cy="249764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>
                <a:solidFill>
                  <a:schemeClr val="bg1"/>
                </a:solidFill>
                <a:latin typeface="+mj-lt"/>
              </a:defRPr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5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3188100"/>
            <a:ext cx="5492570" cy="1964904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91200" y="-264160"/>
            <a:ext cx="6400800" cy="7325360"/>
          </a:xfrm>
          <a:prstGeom prst="rect">
            <a:avLst/>
          </a:prstGeom>
          <a:blipFill>
            <a:blip r:embed="rId2">
              <a:alphaModFix amt="12000"/>
            </a:blip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9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2000"/>
            <a:lum/>
          </a:blip>
          <a:srcRect/>
          <a:stretch>
            <a:fillRect l="50000"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143485"/>
            <a:ext cx="4650105" cy="1913914"/>
          </a:xfrm>
          <a:solidFill>
            <a:srgbClr val="FF000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3680"/>
            <a:ext cx="6876732" cy="64312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" y="2057399"/>
            <a:ext cx="4650105" cy="4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hape 41"/>
          <p:cNvCxnSpPr/>
          <p:nvPr userDrawn="1"/>
        </p:nvCxnSpPr>
        <p:spPr>
          <a:xfrm>
            <a:off x="5183188" y="143485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7000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123165"/>
            <a:ext cx="4876800" cy="1934234"/>
          </a:xfrm>
          <a:solidFill>
            <a:srgbClr val="00206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r-Cyrl-R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13360"/>
            <a:ext cx="6815772" cy="6045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" y="2057399"/>
            <a:ext cx="4876800" cy="4201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pPr/>
              <a:t>14.11.2017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pPr/>
              <a:t>‹#›</a:t>
            </a:fld>
            <a:endParaRPr lang="sr-Cyrl-RS"/>
          </a:p>
        </p:txBody>
      </p:sp>
      <p:cxnSp>
        <p:nvCxnSpPr>
          <p:cNvPr id="8" name="Shape 41"/>
          <p:cNvCxnSpPr/>
          <p:nvPr userDrawn="1"/>
        </p:nvCxnSpPr>
        <p:spPr>
          <a:xfrm>
            <a:off x="5183188" y="123165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2222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3742-6730-492C-AF69-E3ECB2C6463C}" type="datetimeFigureOut">
              <a:rPr lang="sr-Cyrl-RS" smtClean="0"/>
              <a:pPr/>
              <a:t>14.11.2017</a:t>
            </a:fld>
            <a:endParaRPr lang="sr-Cyrl-R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www.seepex-spot.com</a:t>
            </a:r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2EF-196F-4190-BB05-993175070E3B}" type="slidenum">
              <a:rPr lang="sr-Cyrl-RS" smtClean="0"/>
              <a:pPr/>
              <a:t>‹#›</a:t>
            </a:fld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7259774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176C-23F2-4D8E-AEAF-EBCABA8DF4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26223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Empty slide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4128" y="1"/>
            <a:ext cx="11112513" cy="129063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ts val="3000"/>
              </a:lnSpc>
              <a:defRPr sz="32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br>
              <a:rPr lang="de-DE" dirty="0" smtClean="0"/>
            </a:br>
            <a:r>
              <a:rPr lang="de-DE" dirty="0" err="1" smtClean="0"/>
              <a:t>Ecological</a:t>
            </a:r>
            <a:r>
              <a:rPr lang="de-DE" dirty="0" smtClean="0"/>
              <a:t>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2503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215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215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6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6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6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6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15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236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4616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236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139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C004-AC23-41BB-AAFB-DB332426D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5633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91200" y="-264160"/>
            <a:ext cx="6400800" cy="7325360"/>
          </a:xfrm>
          <a:prstGeom prst="rect">
            <a:avLst/>
          </a:prstGeom>
          <a:blipFill>
            <a:blip r:embed="rId2">
              <a:alphaModFix amt="12000"/>
            </a:blip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cxnSp>
        <p:nvCxnSpPr>
          <p:cNvPr id="10" name="Shape 41"/>
          <p:cNvCxnSpPr/>
          <p:nvPr userDrawn="1"/>
        </p:nvCxnSpPr>
        <p:spPr>
          <a:xfrm>
            <a:off x="162338" y="6572777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41"/>
          <p:cNvCxnSpPr/>
          <p:nvPr userDrawn="1"/>
        </p:nvCxnSpPr>
        <p:spPr>
          <a:xfrm>
            <a:off x="11301543" y="1351593"/>
            <a:ext cx="62575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4265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12700">
              <a:lnSpc>
                <a:spcPts val="915"/>
              </a:lnSpc>
            </a:pPr>
            <a:r>
              <a:rPr lang="en-US" smtClean="0">
                <a:solidFill>
                  <a:srgbClr val="000000"/>
                </a:solidFill>
              </a:rPr>
              <a:t>©</a:t>
            </a:r>
            <a:r>
              <a:rPr lang="en-US" spc="-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EPEX</a:t>
            </a:r>
            <a:r>
              <a:rPr lang="en-US" spc="-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SPOT</a:t>
            </a:r>
            <a:r>
              <a:rPr lang="en-US" spc="-10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smtClean="0">
                <a:solidFill>
                  <a:srgbClr val="000000"/>
                </a:solidFill>
              </a:rPr>
              <a:t>All</a:t>
            </a:r>
            <a:r>
              <a:rPr lang="en-US" spc="-10" smtClean="0">
                <a:solidFill>
                  <a:srgbClr val="000000"/>
                </a:solidFill>
              </a:rPr>
              <a:t> </a:t>
            </a:r>
            <a:r>
              <a:rPr lang="en-US" spc="-5" smtClean="0">
                <a:solidFill>
                  <a:srgbClr val="000000"/>
                </a:solidFill>
              </a:rPr>
              <a:t>r</a:t>
            </a:r>
            <a:r>
              <a:rPr lang="en-US" smtClean="0">
                <a:solidFill>
                  <a:srgbClr val="000000"/>
                </a:solidFill>
              </a:rPr>
              <a:t>i</a:t>
            </a:r>
            <a:r>
              <a:rPr lang="en-US" spc="-5" smtClean="0">
                <a:solidFill>
                  <a:srgbClr val="000000"/>
                </a:solidFill>
              </a:rPr>
              <a:t>gh</a:t>
            </a:r>
            <a:r>
              <a:rPr lang="en-US" smtClean="0">
                <a:solidFill>
                  <a:srgbClr val="000000"/>
                </a:solidFill>
              </a:rPr>
              <a:t>ts</a:t>
            </a:r>
            <a:r>
              <a:rPr lang="en-US" spc="-5" smtClean="0">
                <a:solidFill>
                  <a:srgbClr val="000000"/>
                </a:solidFill>
              </a:rPr>
              <a:t> re</a:t>
            </a:r>
            <a:r>
              <a:rPr lang="en-US" smtClean="0">
                <a:solidFill>
                  <a:srgbClr val="000000"/>
                </a:solidFill>
              </a:rPr>
              <a:t>s</a:t>
            </a:r>
            <a:r>
              <a:rPr lang="en-US" spc="-5" smtClean="0">
                <a:solidFill>
                  <a:srgbClr val="000000"/>
                </a:solidFill>
              </a:rPr>
              <a:t>er</a:t>
            </a:r>
            <a:r>
              <a:rPr lang="en-US" spc="-10" smtClean="0">
                <a:solidFill>
                  <a:srgbClr val="000000"/>
                </a:solidFill>
              </a:rPr>
              <a:t>v</a:t>
            </a:r>
            <a:r>
              <a:rPr lang="en-US" spc="-5" smtClean="0">
                <a:solidFill>
                  <a:srgbClr val="000000"/>
                </a:solidFill>
              </a:rPr>
              <a:t>e</a:t>
            </a:r>
            <a:r>
              <a:rPr lang="en-US" smtClean="0">
                <a:solidFill>
                  <a:srgbClr val="000000"/>
                </a:solidFill>
              </a:rPr>
              <a:t>d</a:t>
            </a:r>
            <a:r>
              <a:rPr lang="en-US" spc="1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smtClean="0">
                <a:solidFill>
                  <a:srgbClr val="000000"/>
                </a:solidFill>
              </a:rPr>
              <a:t>St</a:t>
            </a:r>
            <a:r>
              <a:rPr lang="en-US" spc="-5" smtClean="0">
                <a:solidFill>
                  <a:srgbClr val="000000"/>
                </a:solidFill>
              </a:rPr>
              <a:t>r</a:t>
            </a:r>
            <a:r>
              <a:rPr lang="en-US" smtClean="0">
                <a:solidFill>
                  <a:srgbClr val="000000"/>
                </a:solidFill>
              </a:rPr>
              <a:t>ictly</a:t>
            </a:r>
            <a:r>
              <a:rPr lang="en-US" spc="-2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c</a:t>
            </a:r>
            <a:r>
              <a:rPr lang="en-US" spc="-5" smtClean="0">
                <a:solidFill>
                  <a:srgbClr val="000000"/>
                </a:solidFill>
              </a:rPr>
              <a:t>on</a:t>
            </a:r>
            <a:r>
              <a:rPr lang="en-US" smtClean="0">
                <a:solidFill>
                  <a:srgbClr val="000000"/>
                </a:solidFill>
              </a:rPr>
              <a:t>fi</a:t>
            </a:r>
            <a:r>
              <a:rPr lang="en-US" spc="-5" smtClean="0">
                <a:solidFill>
                  <a:srgbClr val="000000"/>
                </a:solidFill>
              </a:rPr>
              <a:t>den</a:t>
            </a:r>
            <a:r>
              <a:rPr lang="en-US" smtClean="0">
                <a:solidFill>
                  <a:srgbClr val="000000"/>
                </a:solidFill>
              </a:rPr>
              <a:t>ti</a:t>
            </a:r>
            <a:r>
              <a:rPr lang="en-US" spc="-5" smtClean="0">
                <a:solidFill>
                  <a:srgbClr val="000000"/>
                </a:solidFill>
              </a:rPr>
              <a:t>a</a:t>
            </a:r>
            <a:r>
              <a:rPr lang="en-US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ts val="915"/>
              </a:lnSpc>
            </a:pPr>
            <a:fld id="{81D60167-4931-47E6-BA6A-407CBD079E47}" type="slidenum">
              <a:rPr lang="sr-Latn-RS" smtClean="0">
                <a:solidFill>
                  <a:srgbClr val="000000"/>
                </a:solidFill>
              </a:rPr>
              <a:pPr marL="25400">
                <a:lnSpc>
                  <a:spcPts val="915"/>
                </a:lnSpc>
              </a:pPr>
              <a:t>‹#›</a:t>
            </a:fld>
            <a:endParaRPr lang="sr-Latn-R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11/14/2017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786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408C4-17CC-4D38-B675-3BCF220F4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26587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92616" cy="3886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981200"/>
            <a:ext cx="5392616" cy="3886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12700">
              <a:lnSpc>
                <a:spcPts val="915"/>
              </a:lnSpc>
            </a:pPr>
            <a:r>
              <a:rPr lang="en-US" smtClean="0">
                <a:solidFill>
                  <a:srgbClr val="000000"/>
                </a:solidFill>
              </a:rPr>
              <a:t>©</a:t>
            </a:r>
            <a:r>
              <a:rPr lang="en-US" spc="-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EPEX</a:t>
            </a:r>
            <a:r>
              <a:rPr lang="en-US" spc="-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SPOT</a:t>
            </a:r>
            <a:r>
              <a:rPr lang="en-US" spc="-10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smtClean="0">
                <a:solidFill>
                  <a:srgbClr val="000000"/>
                </a:solidFill>
              </a:rPr>
              <a:t>All</a:t>
            </a:r>
            <a:r>
              <a:rPr lang="en-US" spc="-10" smtClean="0">
                <a:solidFill>
                  <a:srgbClr val="000000"/>
                </a:solidFill>
              </a:rPr>
              <a:t> </a:t>
            </a:r>
            <a:r>
              <a:rPr lang="en-US" spc="-5" smtClean="0">
                <a:solidFill>
                  <a:srgbClr val="000000"/>
                </a:solidFill>
              </a:rPr>
              <a:t>r</a:t>
            </a:r>
            <a:r>
              <a:rPr lang="en-US" smtClean="0">
                <a:solidFill>
                  <a:srgbClr val="000000"/>
                </a:solidFill>
              </a:rPr>
              <a:t>i</a:t>
            </a:r>
            <a:r>
              <a:rPr lang="en-US" spc="-5" smtClean="0">
                <a:solidFill>
                  <a:srgbClr val="000000"/>
                </a:solidFill>
              </a:rPr>
              <a:t>gh</a:t>
            </a:r>
            <a:r>
              <a:rPr lang="en-US" smtClean="0">
                <a:solidFill>
                  <a:srgbClr val="000000"/>
                </a:solidFill>
              </a:rPr>
              <a:t>ts</a:t>
            </a:r>
            <a:r>
              <a:rPr lang="en-US" spc="-5" smtClean="0">
                <a:solidFill>
                  <a:srgbClr val="000000"/>
                </a:solidFill>
              </a:rPr>
              <a:t> re</a:t>
            </a:r>
            <a:r>
              <a:rPr lang="en-US" smtClean="0">
                <a:solidFill>
                  <a:srgbClr val="000000"/>
                </a:solidFill>
              </a:rPr>
              <a:t>s</a:t>
            </a:r>
            <a:r>
              <a:rPr lang="en-US" spc="-5" smtClean="0">
                <a:solidFill>
                  <a:srgbClr val="000000"/>
                </a:solidFill>
              </a:rPr>
              <a:t>er</a:t>
            </a:r>
            <a:r>
              <a:rPr lang="en-US" spc="-10" smtClean="0">
                <a:solidFill>
                  <a:srgbClr val="000000"/>
                </a:solidFill>
              </a:rPr>
              <a:t>v</a:t>
            </a:r>
            <a:r>
              <a:rPr lang="en-US" spc="-5" smtClean="0">
                <a:solidFill>
                  <a:srgbClr val="000000"/>
                </a:solidFill>
              </a:rPr>
              <a:t>e</a:t>
            </a:r>
            <a:r>
              <a:rPr lang="en-US" smtClean="0">
                <a:solidFill>
                  <a:srgbClr val="000000"/>
                </a:solidFill>
              </a:rPr>
              <a:t>d</a:t>
            </a:r>
            <a:r>
              <a:rPr lang="en-US" spc="1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smtClean="0">
                <a:solidFill>
                  <a:srgbClr val="000000"/>
                </a:solidFill>
              </a:rPr>
              <a:t>St</a:t>
            </a:r>
            <a:r>
              <a:rPr lang="en-US" spc="-5" smtClean="0">
                <a:solidFill>
                  <a:srgbClr val="000000"/>
                </a:solidFill>
              </a:rPr>
              <a:t>r</a:t>
            </a:r>
            <a:r>
              <a:rPr lang="en-US" smtClean="0">
                <a:solidFill>
                  <a:srgbClr val="000000"/>
                </a:solidFill>
              </a:rPr>
              <a:t>ictly</a:t>
            </a:r>
            <a:r>
              <a:rPr lang="en-US" spc="-25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c</a:t>
            </a:r>
            <a:r>
              <a:rPr lang="en-US" spc="-5" smtClean="0">
                <a:solidFill>
                  <a:srgbClr val="000000"/>
                </a:solidFill>
              </a:rPr>
              <a:t>on</a:t>
            </a:r>
            <a:r>
              <a:rPr lang="en-US" smtClean="0">
                <a:solidFill>
                  <a:srgbClr val="000000"/>
                </a:solidFill>
              </a:rPr>
              <a:t>fi</a:t>
            </a:r>
            <a:r>
              <a:rPr lang="en-US" spc="-5" smtClean="0">
                <a:solidFill>
                  <a:srgbClr val="000000"/>
                </a:solidFill>
              </a:rPr>
              <a:t>den</a:t>
            </a:r>
            <a:r>
              <a:rPr lang="en-US" smtClean="0">
                <a:solidFill>
                  <a:srgbClr val="000000"/>
                </a:solidFill>
              </a:rPr>
              <a:t>ti</a:t>
            </a:r>
            <a:r>
              <a:rPr lang="en-US" spc="-5" smtClean="0">
                <a:solidFill>
                  <a:srgbClr val="000000"/>
                </a:solidFill>
              </a:rPr>
              <a:t>a</a:t>
            </a:r>
            <a:r>
              <a:rPr lang="en-US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25400">
              <a:lnSpc>
                <a:spcPts val="915"/>
              </a:lnSpc>
            </a:pPr>
            <a:fld id="{81D60167-4931-47E6-BA6A-407CBD079E47}" type="slidenum">
              <a:rPr lang="sr-Latn-RS" smtClean="0">
                <a:solidFill>
                  <a:srgbClr val="000000"/>
                </a:solidFill>
              </a:rPr>
              <a:pPr marL="25400">
                <a:lnSpc>
                  <a:spcPts val="915"/>
                </a:lnSpc>
              </a:pPr>
              <a:t>‹#›</a:t>
            </a:fld>
            <a:endParaRPr lang="sr-Latn-R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11/14/2017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782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2BADA-EF4E-4330-B618-69D8CDA55A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96715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176C-23F2-4D8E-AEAF-EBCABA8DF4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32772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D066A-0433-4943-916D-4F653E53E6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78822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FBCC-537C-436E-9B69-D4E2BE15E4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98293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9B42-8282-48F2-AD29-445ABD2C0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26890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CA971-75DC-4B1B-9D0D-1B51964F4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78297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457200"/>
            <a:ext cx="8042031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8FD-15DC-4A54-97C7-A7AA6DC908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776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69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42" Type="http://schemas.openxmlformats.org/officeDocument/2006/relationships/slideLayout" Target="../slideLayouts/slideLayout72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8.xml"/><Relationship Id="rId46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71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40" Type="http://schemas.openxmlformats.org/officeDocument/2006/relationships/slideLayout" Target="../slideLayouts/slideLayout70.xml"/><Relationship Id="rId45" Type="http://schemas.openxmlformats.org/officeDocument/2006/relationships/image" Target="../media/image4.wmf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43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9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22.xml"/><Relationship Id="rId42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1.xml"/><Relationship Id="rId38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41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32" Type="http://schemas.openxmlformats.org/officeDocument/2006/relationships/slideLayout" Target="../slideLayouts/slideLayout120.xml"/><Relationship Id="rId37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28.xml"/><Relationship Id="rId45" Type="http://schemas.openxmlformats.org/officeDocument/2006/relationships/image" Target="../media/image5.png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36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19.xml"/><Relationship Id="rId44" Type="http://schemas.openxmlformats.org/officeDocument/2006/relationships/image" Target="../media/image4.wmf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35" Type="http://schemas.openxmlformats.org/officeDocument/2006/relationships/slideLayout" Target="../slideLayouts/slideLayout123.xml"/><Relationship Id="rId4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alphaModFix amt="12000"/>
            <a:lum/>
          </a:blip>
          <a:srcRect/>
          <a:stretch>
            <a:fillRect l="50000"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+mj-lt"/>
              </a:defRPr>
            </a:lvl1pPr>
          </a:lstStyle>
          <a:p>
            <a:fld id="{AE513742-6730-492C-AF69-E3ECB2C6463C}" type="datetimeFigureOut">
              <a:rPr lang="sr-Cyrl-RS" smtClean="0"/>
              <a:pPr/>
              <a:t>14.11.2017</a:t>
            </a:fld>
            <a:endParaRPr lang="sr-Cyrl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 smtClean="0"/>
              <a:t>www.seepex-spot.com</a:t>
            </a:r>
            <a:endParaRPr lang="sr-Cyrl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j-lt"/>
              </a:defRPr>
            </a:lvl1pPr>
          </a:lstStyle>
          <a:p>
            <a:fld id="{3E69C2EF-196F-4190-BB05-993175070E3B}" type="slidenum">
              <a:rPr lang="sr-Cyrl-RS" smtClean="0"/>
              <a:pPr/>
              <a:t>‹#›</a:t>
            </a:fld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22187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61" r:id="rId6"/>
    <p:sldLayoutId id="2147483654" r:id="rId7"/>
    <p:sldLayoutId id="2147483663" r:id="rId8"/>
    <p:sldLayoutId id="2147483667" r:id="rId9"/>
    <p:sldLayoutId id="2147483655" r:id="rId10"/>
    <p:sldLayoutId id="2147483662" r:id="rId11"/>
    <p:sldLayoutId id="2147483656" r:id="rId12"/>
    <p:sldLayoutId id="2147483657" r:id="rId13"/>
    <p:sldLayoutId id="2147483664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831" r:id="rId22"/>
    <p:sldLayoutId id="2147483834" r:id="rId23"/>
    <p:sldLayoutId id="2147483835" r:id="rId24"/>
    <p:sldLayoutId id="2147483852" r:id="rId25"/>
    <p:sldLayoutId id="2147483897" r:id="rId26"/>
    <p:sldLayoutId id="2147483898" r:id="rId27"/>
    <p:sldLayoutId id="2147483899" r:id="rId28"/>
    <p:sldLayoutId id="2147483900" r:id="rId29"/>
    <p:sldLayoutId id="2147483901" r:id="rId3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5" cstate="print">
            <a:alphaModFix amt="3000"/>
            <a:lum/>
          </a:blip>
          <a:srcRect/>
          <a:stretch>
            <a:fillRect l="12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108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latin typeface="Arial Black" pitchFamily="34" charset="0"/>
              </a:defRPr>
            </a:lvl1pPr>
          </a:lstStyle>
          <a:p>
            <a:pPr>
              <a:defRPr/>
            </a:pPr>
            <a:fld id="{29B36A2C-91E8-411E-B217-0E7A2E366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215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215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90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215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90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26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8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10485119" y="6356202"/>
            <a:ext cx="1547196" cy="2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69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  <p:sldLayoutId id="2147483818" r:id="rId31"/>
    <p:sldLayoutId id="2147483819" r:id="rId32"/>
    <p:sldLayoutId id="2147483820" r:id="rId33"/>
    <p:sldLayoutId id="2147483821" r:id="rId34"/>
    <p:sldLayoutId id="2147483822" r:id="rId35"/>
    <p:sldLayoutId id="2147483823" r:id="rId36"/>
    <p:sldLayoutId id="2147483824" r:id="rId37"/>
    <p:sldLayoutId id="2147483825" r:id="rId38"/>
    <p:sldLayoutId id="2147483826" r:id="rId39"/>
    <p:sldLayoutId id="2147483827" r:id="rId40"/>
    <p:sldLayoutId id="2147483828" r:id="rId41"/>
    <p:sldLayoutId id="2147483829" r:id="rId42"/>
    <p:sldLayoutId id="2147483830" r:id="rId4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585">
          <a:solidFill>
            <a:schemeClr val="tx1"/>
          </a:solidFill>
          <a:latin typeface="+mn-lt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215">
          <a:solidFill>
            <a:schemeClr val="tx1"/>
          </a:solidFill>
          <a:latin typeface="+mn-lt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46">
          <a:solidFill>
            <a:schemeClr val="tx1"/>
          </a:solidFill>
          <a:latin typeface="+mn-lt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12000"/>
            <a:lum/>
          </a:blip>
          <a:srcRect/>
          <a:stretch>
            <a:fillRect l="50000"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+mj-lt"/>
              </a:defRPr>
            </a:lvl1pPr>
          </a:lstStyle>
          <a:p>
            <a:fld id="{AE513742-6730-492C-AF69-E3ECB2C6463C}" type="datetimeFigureOut">
              <a:rPr lang="sr-Cyrl-RS" smtClean="0"/>
              <a:pPr/>
              <a:t>14.11.2017</a:t>
            </a:fld>
            <a:endParaRPr lang="sr-Cyrl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 smtClean="0"/>
              <a:t>www.seepex-spot.com</a:t>
            </a:r>
            <a:endParaRPr lang="sr-Cyrl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j-lt"/>
              </a:defRPr>
            </a:lvl1pPr>
          </a:lstStyle>
          <a:p>
            <a:fld id="{3E69C2EF-196F-4190-BB05-993175070E3B}" type="slidenum">
              <a:rPr lang="sr-Cyrl-RS" smtClean="0"/>
              <a:pPr/>
              <a:t>‹#›</a:t>
            </a:fld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63020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4" cstate="print">
            <a:alphaModFix amt="3000"/>
            <a:lum/>
          </a:blip>
          <a:srcRect/>
          <a:stretch>
            <a:fillRect l="12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108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latin typeface="Arial Black" pitchFamily="34" charset="0"/>
              </a:defRPr>
            </a:lvl1pPr>
          </a:lstStyle>
          <a:p>
            <a:pPr>
              <a:defRPr/>
            </a:pPr>
            <a:fld id="{29B36A2C-91E8-411E-B217-0E7A2E366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215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215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90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215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90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26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8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1" y="6642556"/>
            <a:ext cx="12192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fld id="{E1FDB048-34BE-4635-BB99-6AF7D063A4AE}" type="slidenum">
              <a:rPr lang="en-US" sz="800" smtClean="0">
                <a:solidFill>
                  <a:srgbClr val="4D4D4D"/>
                </a:solidFill>
                <a:cs typeface="Arial" pitchFamily="34" charset="0"/>
              </a:rPr>
              <a:pPr algn="r" defTabSz="457200"/>
              <a:t>‹#›</a:t>
            </a:fld>
            <a:endParaRPr lang="en-US" sz="800" dirty="0">
              <a:solidFill>
                <a:srgbClr val="4D4D4D"/>
              </a:solidFill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10485119" y="6356202"/>
            <a:ext cx="1547196" cy="2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2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  <p:sldLayoutId id="2147483882" r:id="rId28"/>
    <p:sldLayoutId id="2147483883" r:id="rId29"/>
    <p:sldLayoutId id="2147483884" r:id="rId30"/>
    <p:sldLayoutId id="2147483885" r:id="rId31"/>
    <p:sldLayoutId id="2147483886" r:id="rId32"/>
    <p:sldLayoutId id="2147483887" r:id="rId33"/>
    <p:sldLayoutId id="2147483888" r:id="rId34"/>
    <p:sldLayoutId id="2147483889" r:id="rId35"/>
    <p:sldLayoutId id="2147483890" r:id="rId36"/>
    <p:sldLayoutId id="2147483891" r:id="rId37"/>
    <p:sldLayoutId id="2147483892" r:id="rId38"/>
    <p:sldLayoutId id="2147483893" r:id="rId39"/>
    <p:sldLayoutId id="2147483894" r:id="rId40"/>
    <p:sldLayoutId id="2147483895" r:id="rId41"/>
    <p:sldLayoutId id="2147483896" r:id="rId4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585">
          <a:solidFill>
            <a:schemeClr val="tx1"/>
          </a:solidFill>
          <a:latin typeface="+mn-lt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215">
          <a:solidFill>
            <a:schemeClr val="tx1"/>
          </a:solidFill>
          <a:latin typeface="+mn-lt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46">
          <a:solidFill>
            <a:schemeClr val="tx1"/>
          </a:solidFill>
          <a:latin typeface="+mn-lt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" y="65730"/>
            <a:ext cx="11962701" cy="3627316"/>
          </a:xfrm>
        </p:spPr>
      </p:pic>
      <p:sp>
        <p:nvSpPr>
          <p:cNvPr id="9" name="Shape 60"/>
          <p:cNvSpPr txBox="1">
            <a:spLocks/>
          </p:cNvSpPr>
          <p:nvPr/>
        </p:nvSpPr>
        <p:spPr>
          <a:xfrm>
            <a:off x="0" y="6233190"/>
            <a:ext cx="5041133" cy="583050"/>
          </a:xfrm>
          <a:prstGeom prst="rect">
            <a:avLst/>
          </a:prstGeom>
          <a:solidFill>
            <a:schemeClr val="tx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Beograd</a:t>
            </a:r>
            <a:r>
              <a:rPr lang="sr-Latn-RS" sz="1800" dirty="0" smtClean="0">
                <a:solidFill>
                  <a:srgbClr val="000099"/>
                </a:solidFill>
              </a:rPr>
              <a:t>, </a:t>
            </a:r>
            <a:r>
              <a:rPr lang="en-US" sz="1800" dirty="0" smtClean="0">
                <a:solidFill>
                  <a:srgbClr val="000099"/>
                </a:solidFill>
              </a:rPr>
              <a:t>15</a:t>
            </a:r>
            <a:r>
              <a:rPr lang="sr-Latn-RS" sz="1800" dirty="0" smtClean="0">
                <a:solidFill>
                  <a:srgbClr val="000099"/>
                </a:solidFill>
              </a:rPr>
              <a:t> </a:t>
            </a:r>
            <a:r>
              <a:rPr lang="en-GB" sz="1800" dirty="0" err="1" smtClean="0">
                <a:solidFill>
                  <a:srgbClr val="000099"/>
                </a:solidFill>
              </a:rPr>
              <a:t>novem</a:t>
            </a:r>
            <a:r>
              <a:rPr lang="sr-Latn-RS" sz="1800" dirty="0" smtClean="0">
                <a:solidFill>
                  <a:srgbClr val="000099"/>
                </a:solidFill>
              </a:rPr>
              <a:t>bar 2017</a:t>
            </a:r>
            <a:endParaRPr lang="en" sz="1800" dirty="0">
              <a:solidFill>
                <a:srgbClr val="000099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26339" y="5784958"/>
            <a:ext cx="511767" cy="133816"/>
            <a:chOff x="5893247" y="4876163"/>
            <a:chExt cx="511767" cy="133816"/>
          </a:xfrm>
        </p:grpSpPr>
        <p:sp>
          <p:nvSpPr>
            <p:cNvPr id="11" name="Oval 10"/>
            <p:cNvSpPr/>
            <p:nvPr/>
          </p:nvSpPr>
          <p:spPr>
            <a:xfrm>
              <a:off x="6271199" y="4876164"/>
              <a:ext cx="133815" cy="1338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Cyrl-RS"/>
            </a:p>
          </p:txBody>
        </p:sp>
        <p:sp>
          <p:nvSpPr>
            <p:cNvPr id="12" name="Oval 11"/>
            <p:cNvSpPr/>
            <p:nvPr/>
          </p:nvSpPr>
          <p:spPr>
            <a:xfrm>
              <a:off x="6082223" y="4876163"/>
              <a:ext cx="133815" cy="13381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Cyrl-RS"/>
            </a:p>
          </p:txBody>
        </p:sp>
        <p:sp>
          <p:nvSpPr>
            <p:cNvPr id="13" name="Oval 12"/>
            <p:cNvSpPr/>
            <p:nvPr/>
          </p:nvSpPr>
          <p:spPr>
            <a:xfrm>
              <a:off x="5893247" y="4876163"/>
              <a:ext cx="133815" cy="13381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Cyrl-R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9" t="47704" r="58946" b="47999"/>
          <a:stretch/>
        </p:blipFill>
        <p:spPr>
          <a:xfrm>
            <a:off x="1057402" y="4112383"/>
            <a:ext cx="2175665" cy="7601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8828956" y="6289451"/>
            <a:ext cx="3070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sr-Latn-CS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http://www.</a:t>
            </a:r>
            <a:r>
              <a:rPr lang="en-US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seepex-spot</a:t>
            </a:r>
            <a:r>
              <a:rPr lang="sr-Latn-CS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</a:t>
            </a:r>
            <a:r>
              <a:rPr lang="en-US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</a:t>
            </a:r>
            <a:endParaRPr lang="en-GB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915563" y="4848965"/>
            <a:ext cx="9821552" cy="9142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 smtClean="0">
                <a:solidFill>
                  <a:srgbClr val="000099"/>
                </a:solidFill>
              </a:rPr>
              <a:t>Organizovano tržište električne energije </a:t>
            </a:r>
            <a:endParaRPr lang="sr-Cyrl-R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49819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r-Latn-RS" sz="3200" dirty="0" smtClean="0"/>
              <a:t>Srednja količina i cena po danima u nedelji</a:t>
            </a:r>
            <a:endParaRPr lang="en-US" sz="3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98232"/>
              </p:ext>
            </p:extLst>
          </p:nvPr>
        </p:nvGraphicFramePr>
        <p:xfrm>
          <a:off x="1509031" y="1638350"/>
          <a:ext cx="8844643" cy="487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88018" y="919857"/>
            <a:ext cx="370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ebruar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–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2017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70824" y="837372"/>
            <a:ext cx="381424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Oktobar </a:t>
            </a:r>
            <a:r>
              <a:rPr lang="en-GB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2017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dirty="0">
                <a:latin typeface="Oswald"/>
              </a:rPr>
              <a:t/>
            </a:r>
            <a:br>
              <a:rPr lang="en-US" sz="2800" dirty="0">
                <a:latin typeface="Oswald"/>
              </a:rPr>
            </a:b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Poređenje cena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SEEPEX-HUPX-OPCOM-GE/AT </a:t>
            </a:r>
            <a:r>
              <a:rPr lang="en-US" sz="2800" dirty="0">
                <a:latin typeface="Oswald"/>
              </a:rPr>
              <a:t/>
            </a:r>
            <a:br>
              <a:rPr lang="en-US" sz="2800" dirty="0">
                <a:latin typeface="Oswald"/>
              </a:rPr>
            </a:br>
            <a:endParaRPr lang="sr-Cyrl-R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8" y="1751797"/>
            <a:ext cx="11579084" cy="36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ta"/>
          <p:cNvSpPr>
            <a:spLocks noEditPoints="1"/>
          </p:cNvSpPr>
          <p:nvPr/>
        </p:nvSpPr>
        <p:spPr bwMode="auto">
          <a:xfrm>
            <a:off x="2759301" y="2021706"/>
            <a:ext cx="3846011" cy="4104578"/>
          </a:xfrm>
          <a:custGeom>
            <a:avLst/>
            <a:gdLst>
              <a:gd name="T0" fmla="*/ 6198 w 8852"/>
              <a:gd name="T1" fmla="*/ 8029 h 9448"/>
              <a:gd name="T2" fmla="*/ 4552 w 8852"/>
              <a:gd name="T3" fmla="*/ 8048 h 9448"/>
              <a:gd name="T4" fmla="*/ 5545 w 8852"/>
              <a:gd name="T5" fmla="*/ 8995 h 9448"/>
              <a:gd name="T6" fmla="*/ 6531 w 8852"/>
              <a:gd name="T7" fmla="*/ 9448 h 9448"/>
              <a:gd name="T8" fmla="*/ 6534 w 8852"/>
              <a:gd name="T9" fmla="*/ 8682 h 9448"/>
              <a:gd name="T10" fmla="*/ 1925 w 8852"/>
              <a:gd name="T11" fmla="*/ 5236 h 9448"/>
              <a:gd name="T12" fmla="*/ 1159 w 8852"/>
              <a:gd name="T13" fmla="*/ 5470 h 9448"/>
              <a:gd name="T14" fmla="*/ 1412 w 8852"/>
              <a:gd name="T15" fmla="*/ 7082 h 9448"/>
              <a:gd name="T16" fmla="*/ 1997 w 8852"/>
              <a:gd name="T17" fmla="*/ 7017 h 9448"/>
              <a:gd name="T18" fmla="*/ 2397 w 8852"/>
              <a:gd name="T19" fmla="*/ 5874 h 9448"/>
              <a:gd name="T20" fmla="*/ 3975 w 8852"/>
              <a:gd name="T21" fmla="*/ 309 h 9448"/>
              <a:gd name="T22" fmla="*/ 3099 w 8852"/>
              <a:gd name="T23" fmla="*/ 155 h 9448"/>
              <a:gd name="T24" fmla="*/ 2586 w 8852"/>
              <a:gd name="T25" fmla="*/ 196 h 9448"/>
              <a:gd name="T26" fmla="*/ 2238 w 8852"/>
              <a:gd name="T27" fmla="*/ 713 h 9448"/>
              <a:gd name="T28" fmla="*/ 1563 w 8852"/>
              <a:gd name="T29" fmla="*/ 963 h 9448"/>
              <a:gd name="T30" fmla="*/ 1091 w 8852"/>
              <a:gd name="T31" fmla="*/ 849 h 9448"/>
              <a:gd name="T32" fmla="*/ 355 w 8852"/>
              <a:gd name="T33" fmla="*/ 1193 h 9448"/>
              <a:gd name="T34" fmla="*/ 19 w 8852"/>
              <a:gd name="T35" fmla="*/ 1253 h 9448"/>
              <a:gd name="T36" fmla="*/ 0 w 8852"/>
              <a:gd name="T37" fmla="*/ 1857 h 9448"/>
              <a:gd name="T38" fmla="*/ 608 w 8852"/>
              <a:gd name="T39" fmla="*/ 2654 h 9448"/>
              <a:gd name="T40" fmla="*/ 838 w 8852"/>
              <a:gd name="T41" fmla="*/ 2971 h 9448"/>
              <a:gd name="T42" fmla="*/ 1570 w 8852"/>
              <a:gd name="T43" fmla="*/ 2442 h 9448"/>
              <a:gd name="T44" fmla="*/ 2544 w 8852"/>
              <a:gd name="T45" fmla="*/ 2839 h 9448"/>
              <a:gd name="T46" fmla="*/ 3337 w 8852"/>
              <a:gd name="T47" fmla="*/ 4220 h 9448"/>
              <a:gd name="T48" fmla="*/ 4643 w 8852"/>
              <a:gd name="T49" fmla="*/ 5198 h 9448"/>
              <a:gd name="T50" fmla="*/ 5534 w 8852"/>
              <a:gd name="T51" fmla="*/ 5617 h 9448"/>
              <a:gd name="T52" fmla="*/ 6263 w 8852"/>
              <a:gd name="T53" fmla="*/ 6168 h 9448"/>
              <a:gd name="T54" fmla="*/ 6836 w 8852"/>
              <a:gd name="T55" fmla="*/ 6742 h 9448"/>
              <a:gd name="T56" fmla="*/ 7010 w 8852"/>
              <a:gd name="T57" fmla="*/ 7470 h 9448"/>
              <a:gd name="T58" fmla="*/ 6900 w 8852"/>
              <a:gd name="T59" fmla="*/ 8248 h 9448"/>
              <a:gd name="T60" fmla="*/ 7561 w 8852"/>
              <a:gd name="T61" fmla="*/ 7384 h 9448"/>
              <a:gd name="T62" fmla="*/ 7927 w 8852"/>
              <a:gd name="T63" fmla="*/ 6851 h 9448"/>
              <a:gd name="T64" fmla="*/ 7637 w 8852"/>
              <a:gd name="T65" fmla="*/ 5926 h 9448"/>
              <a:gd name="T66" fmla="*/ 8739 w 8852"/>
              <a:gd name="T67" fmla="*/ 6497 h 9448"/>
              <a:gd name="T68" fmla="*/ 8761 w 8852"/>
              <a:gd name="T69" fmla="*/ 6002 h 9448"/>
              <a:gd name="T70" fmla="*/ 7527 w 8852"/>
              <a:gd name="T71" fmla="*/ 5262 h 9448"/>
              <a:gd name="T72" fmla="*/ 7036 w 8852"/>
              <a:gd name="T73" fmla="*/ 4764 h 9448"/>
              <a:gd name="T74" fmla="*/ 6266 w 8852"/>
              <a:gd name="T75" fmla="*/ 4575 h 9448"/>
              <a:gd name="T76" fmla="*/ 4983 w 8852"/>
              <a:gd name="T77" fmla="*/ 3129 h 9448"/>
              <a:gd name="T78" fmla="*/ 4009 w 8852"/>
              <a:gd name="T79" fmla="*/ 2235 h 9448"/>
              <a:gd name="T80" fmla="*/ 4016 w 8852"/>
              <a:gd name="T81" fmla="*/ 1544 h 9448"/>
              <a:gd name="T82" fmla="*/ 5164 w 8852"/>
              <a:gd name="T83" fmla="*/ 1359 h 9448"/>
              <a:gd name="T84" fmla="*/ 5013 w 8852"/>
              <a:gd name="T85" fmla="*/ 540 h 9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852" h="9448">
                <a:moveTo>
                  <a:pt x="6761" y="7950"/>
                </a:moveTo>
                <a:lnTo>
                  <a:pt x="6198" y="8029"/>
                </a:lnTo>
                <a:lnTo>
                  <a:pt x="5436" y="8131"/>
                </a:lnTo>
                <a:lnTo>
                  <a:pt x="4552" y="8048"/>
                </a:lnTo>
                <a:lnTo>
                  <a:pt x="4469" y="8524"/>
                </a:lnTo>
                <a:lnTo>
                  <a:pt x="5545" y="8995"/>
                </a:lnTo>
                <a:lnTo>
                  <a:pt x="5934" y="9097"/>
                </a:lnTo>
                <a:lnTo>
                  <a:pt x="6531" y="9448"/>
                </a:lnTo>
                <a:lnTo>
                  <a:pt x="6663" y="8969"/>
                </a:lnTo>
                <a:lnTo>
                  <a:pt x="6534" y="8682"/>
                </a:lnTo>
                <a:lnTo>
                  <a:pt x="6761" y="7950"/>
                </a:lnTo>
                <a:close/>
                <a:moveTo>
                  <a:pt x="1925" y="5236"/>
                </a:moveTo>
                <a:lnTo>
                  <a:pt x="1567" y="5515"/>
                </a:lnTo>
                <a:lnTo>
                  <a:pt x="1159" y="5470"/>
                </a:lnTo>
                <a:lnTo>
                  <a:pt x="1344" y="5983"/>
                </a:lnTo>
                <a:lnTo>
                  <a:pt x="1412" y="7082"/>
                </a:lnTo>
                <a:lnTo>
                  <a:pt x="1706" y="7327"/>
                </a:lnTo>
                <a:lnTo>
                  <a:pt x="1997" y="7017"/>
                </a:lnTo>
                <a:lnTo>
                  <a:pt x="2340" y="7078"/>
                </a:lnTo>
                <a:lnTo>
                  <a:pt x="2397" y="5874"/>
                </a:lnTo>
                <a:lnTo>
                  <a:pt x="1925" y="5236"/>
                </a:lnTo>
                <a:close/>
                <a:moveTo>
                  <a:pt x="3975" y="309"/>
                </a:moveTo>
                <a:lnTo>
                  <a:pt x="3794" y="0"/>
                </a:lnTo>
                <a:lnTo>
                  <a:pt x="3099" y="155"/>
                </a:lnTo>
                <a:lnTo>
                  <a:pt x="3024" y="325"/>
                </a:lnTo>
                <a:lnTo>
                  <a:pt x="2586" y="196"/>
                </a:lnTo>
                <a:lnTo>
                  <a:pt x="2548" y="562"/>
                </a:lnTo>
                <a:lnTo>
                  <a:pt x="2238" y="713"/>
                </a:lnTo>
                <a:lnTo>
                  <a:pt x="1702" y="600"/>
                </a:lnTo>
                <a:lnTo>
                  <a:pt x="1563" y="963"/>
                </a:lnTo>
                <a:lnTo>
                  <a:pt x="1223" y="989"/>
                </a:lnTo>
                <a:lnTo>
                  <a:pt x="1091" y="849"/>
                </a:lnTo>
                <a:lnTo>
                  <a:pt x="702" y="1151"/>
                </a:lnTo>
                <a:lnTo>
                  <a:pt x="355" y="1193"/>
                </a:lnTo>
                <a:lnTo>
                  <a:pt x="38" y="1000"/>
                </a:lnTo>
                <a:lnTo>
                  <a:pt x="19" y="1253"/>
                </a:lnTo>
                <a:lnTo>
                  <a:pt x="242" y="1585"/>
                </a:lnTo>
                <a:lnTo>
                  <a:pt x="0" y="1857"/>
                </a:lnTo>
                <a:lnTo>
                  <a:pt x="211" y="2540"/>
                </a:lnTo>
                <a:lnTo>
                  <a:pt x="608" y="2654"/>
                </a:lnTo>
                <a:lnTo>
                  <a:pt x="540" y="3039"/>
                </a:lnTo>
                <a:lnTo>
                  <a:pt x="838" y="2971"/>
                </a:lnTo>
                <a:lnTo>
                  <a:pt x="1242" y="2563"/>
                </a:lnTo>
                <a:lnTo>
                  <a:pt x="1570" y="2442"/>
                </a:lnTo>
                <a:lnTo>
                  <a:pt x="2178" y="2737"/>
                </a:lnTo>
                <a:lnTo>
                  <a:pt x="2544" y="2839"/>
                </a:lnTo>
                <a:lnTo>
                  <a:pt x="2816" y="3711"/>
                </a:lnTo>
                <a:lnTo>
                  <a:pt x="3337" y="4220"/>
                </a:lnTo>
                <a:lnTo>
                  <a:pt x="4043" y="4798"/>
                </a:lnTo>
                <a:lnTo>
                  <a:pt x="4643" y="5198"/>
                </a:lnTo>
                <a:lnTo>
                  <a:pt x="5190" y="5255"/>
                </a:lnTo>
                <a:lnTo>
                  <a:pt x="5534" y="5617"/>
                </a:lnTo>
                <a:lnTo>
                  <a:pt x="6021" y="5779"/>
                </a:lnTo>
                <a:lnTo>
                  <a:pt x="6263" y="6168"/>
                </a:lnTo>
                <a:lnTo>
                  <a:pt x="6580" y="6281"/>
                </a:lnTo>
                <a:lnTo>
                  <a:pt x="6836" y="6742"/>
                </a:lnTo>
                <a:lnTo>
                  <a:pt x="7161" y="7274"/>
                </a:lnTo>
                <a:lnTo>
                  <a:pt x="7010" y="7470"/>
                </a:lnTo>
                <a:lnTo>
                  <a:pt x="6889" y="7965"/>
                </a:lnTo>
                <a:lnTo>
                  <a:pt x="6900" y="8248"/>
                </a:lnTo>
                <a:lnTo>
                  <a:pt x="7210" y="8176"/>
                </a:lnTo>
                <a:lnTo>
                  <a:pt x="7561" y="7384"/>
                </a:lnTo>
                <a:lnTo>
                  <a:pt x="7871" y="7331"/>
                </a:lnTo>
                <a:lnTo>
                  <a:pt x="7927" y="6851"/>
                </a:lnTo>
                <a:lnTo>
                  <a:pt x="7365" y="6512"/>
                </a:lnTo>
                <a:lnTo>
                  <a:pt x="7637" y="5926"/>
                </a:lnTo>
                <a:lnTo>
                  <a:pt x="8293" y="6074"/>
                </a:lnTo>
                <a:lnTo>
                  <a:pt x="8739" y="6497"/>
                </a:lnTo>
                <a:lnTo>
                  <a:pt x="8852" y="6172"/>
                </a:lnTo>
                <a:lnTo>
                  <a:pt x="8761" y="6002"/>
                </a:lnTo>
                <a:lnTo>
                  <a:pt x="8090" y="5534"/>
                </a:lnTo>
                <a:lnTo>
                  <a:pt x="7527" y="5262"/>
                </a:lnTo>
                <a:lnTo>
                  <a:pt x="6840" y="4941"/>
                </a:lnTo>
                <a:lnTo>
                  <a:pt x="7036" y="4764"/>
                </a:lnTo>
                <a:lnTo>
                  <a:pt x="6840" y="4568"/>
                </a:lnTo>
                <a:lnTo>
                  <a:pt x="6266" y="4575"/>
                </a:lnTo>
                <a:lnTo>
                  <a:pt x="5398" y="3862"/>
                </a:lnTo>
                <a:lnTo>
                  <a:pt x="4983" y="3129"/>
                </a:lnTo>
                <a:lnTo>
                  <a:pt x="4273" y="2688"/>
                </a:lnTo>
                <a:lnTo>
                  <a:pt x="4009" y="2235"/>
                </a:lnTo>
                <a:lnTo>
                  <a:pt x="4081" y="1986"/>
                </a:lnTo>
                <a:lnTo>
                  <a:pt x="4016" y="1544"/>
                </a:lnTo>
                <a:lnTo>
                  <a:pt x="4583" y="1227"/>
                </a:lnTo>
                <a:lnTo>
                  <a:pt x="5164" y="1359"/>
                </a:lnTo>
                <a:lnTo>
                  <a:pt x="4964" y="978"/>
                </a:lnTo>
                <a:lnTo>
                  <a:pt x="5013" y="540"/>
                </a:lnTo>
                <a:lnTo>
                  <a:pt x="3975" y="309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6" name="alb"/>
          <p:cNvSpPr>
            <a:spLocks/>
          </p:cNvSpPr>
          <p:nvPr/>
        </p:nvSpPr>
        <p:spPr bwMode="auto">
          <a:xfrm>
            <a:off x="6853536" y="3726776"/>
            <a:ext cx="599877" cy="1190889"/>
          </a:xfrm>
          <a:custGeom>
            <a:avLst/>
            <a:gdLst>
              <a:gd name="T0" fmla="*/ 82 w 406"/>
              <a:gd name="T1" fmla="*/ 0 h 806"/>
              <a:gd name="T2" fmla="*/ 0 w 406"/>
              <a:gd name="T3" fmla="*/ 128 h 806"/>
              <a:gd name="T4" fmla="*/ 22 w 406"/>
              <a:gd name="T5" fmla="*/ 211 h 806"/>
              <a:gd name="T6" fmla="*/ 22 w 406"/>
              <a:gd name="T7" fmla="*/ 211 h 806"/>
              <a:gd name="T8" fmla="*/ 62 w 406"/>
              <a:gd name="T9" fmla="*/ 252 h 806"/>
              <a:gd name="T10" fmla="*/ 40 w 406"/>
              <a:gd name="T11" fmla="*/ 333 h 806"/>
              <a:gd name="T12" fmla="*/ 37 w 406"/>
              <a:gd name="T13" fmla="*/ 513 h 806"/>
              <a:gd name="T14" fmla="*/ 67 w 406"/>
              <a:gd name="T15" fmla="*/ 639 h 806"/>
              <a:gd name="T16" fmla="*/ 194 w 406"/>
              <a:gd name="T17" fmla="*/ 728 h 806"/>
              <a:gd name="T18" fmla="*/ 204 w 406"/>
              <a:gd name="T19" fmla="*/ 787 h 806"/>
              <a:gd name="T20" fmla="*/ 243 w 406"/>
              <a:gd name="T21" fmla="*/ 806 h 806"/>
              <a:gd name="T22" fmla="*/ 333 w 406"/>
              <a:gd name="T23" fmla="*/ 676 h 806"/>
              <a:gd name="T24" fmla="*/ 339 w 406"/>
              <a:gd name="T25" fmla="*/ 589 h 806"/>
              <a:gd name="T26" fmla="*/ 406 w 406"/>
              <a:gd name="T27" fmla="*/ 552 h 806"/>
              <a:gd name="T28" fmla="*/ 404 w 406"/>
              <a:gd name="T29" fmla="*/ 482 h 806"/>
              <a:gd name="T30" fmla="*/ 309 w 406"/>
              <a:gd name="T31" fmla="*/ 418 h 806"/>
              <a:gd name="T32" fmla="*/ 268 w 406"/>
              <a:gd name="T33" fmla="*/ 305 h 806"/>
              <a:gd name="T34" fmla="*/ 287 w 406"/>
              <a:gd name="T35" fmla="*/ 216 h 806"/>
              <a:gd name="T36" fmla="*/ 287 w 406"/>
              <a:gd name="T37" fmla="*/ 216 h 806"/>
              <a:gd name="T38" fmla="*/ 263 w 406"/>
              <a:gd name="T39" fmla="*/ 122 h 806"/>
              <a:gd name="T40" fmla="*/ 209 w 406"/>
              <a:gd name="T41" fmla="*/ 95 h 806"/>
              <a:gd name="T42" fmla="*/ 157 w 406"/>
              <a:gd name="T43" fmla="*/ 26 h 806"/>
              <a:gd name="T44" fmla="*/ 100 w 406"/>
              <a:gd name="T45" fmla="*/ 49 h 806"/>
              <a:gd name="T46" fmla="*/ 82 w 406"/>
              <a:gd name="T47" fmla="*/ 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6" h="806">
                <a:moveTo>
                  <a:pt x="82" y="0"/>
                </a:moveTo>
                <a:lnTo>
                  <a:pt x="0" y="128"/>
                </a:lnTo>
                <a:lnTo>
                  <a:pt x="22" y="211"/>
                </a:lnTo>
                <a:lnTo>
                  <a:pt x="22" y="211"/>
                </a:lnTo>
                <a:lnTo>
                  <a:pt x="62" y="252"/>
                </a:lnTo>
                <a:lnTo>
                  <a:pt x="40" y="333"/>
                </a:lnTo>
                <a:lnTo>
                  <a:pt x="37" y="513"/>
                </a:lnTo>
                <a:lnTo>
                  <a:pt x="67" y="639"/>
                </a:lnTo>
                <a:lnTo>
                  <a:pt x="194" y="728"/>
                </a:lnTo>
                <a:lnTo>
                  <a:pt x="204" y="787"/>
                </a:lnTo>
                <a:lnTo>
                  <a:pt x="243" y="806"/>
                </a:lnTo>
                <a:lnTo>
                  <a:pt x="333" y="676"/>
                </a:lnTo>
                <a:lnTo>
                  <a:pt x="339" y="589"/>
                </a:lnTo>
                <a:lnTo>
                  <a:pt x="406" y="552"/>
                </a:lnTo>
                <a:lnTo>
                  <a:pt x="404" y="482"/>
                </a:lnTo>
                <a:lnTo>
                  <a:pt x="309" y="418"/>
                </a:lnTo>
                <a:lnTo>
                  <a:pt x="268" y="305"/>
                </a:lnTo>
                <a:lnTo>
                  <a:pt x="287" y="216"/>
                </a:lnTo>
                <a:lnTo>
                  <a:pt x="287" y="216"/>
                </a:lnTo>
                <a:lnTo>
                  <a:pt x="263" y="122"/>
                </a:lnTo>
                <a:lnTo>
                  <a:pt x="209" y="95"/>
                </a:lnTo>
                <a:lnTo>
                  <a:pt x="157" y="26"/>
                </a:lnTo>
                <a:lnTo>
                  <a:pt x="100" y="49"/>
                </a:lnTo>
                <a:lnTo>
                  <a:pt x="82" y="0"/>
                </a:lnTo>
                <a:close/>
              </a:path>
            </a:pathLst>
          </a:custGeom>
          <a:solidFill>
            <a:schemeClr val="bg1"/>
          </a:solidFill>
          <a:ln w="222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7" name="aut"/>
          <p:cNvSpPr>
            <a:spLocks/>
          </p:cNvSpPr>
          <p:nvPr/>
        </p:nvSpPr>
        <p:spPr bwMode="auto">
          <a:xfrm>
            <a:off x="3579330" y="1274076"/>
            <a:ext cx="2293127" cy="1010630"/>
          </a:xfrm>
          <a:custGeom>
            <a:avLst/>
            <a:gdLst>
              <a:gd name="T0" fmla="*/ 1536 w 1552"/>
              <a:gd name="T1" fmla="*/ 116 h 684"/>
              <a:gd name="T2" fmla="*/ 1436 w 1552"/>
              <a:gd name="T3" fmla="*/ 66 h 684"/>
              <a:gd name="T4" fmla="*/ 1340 w 1552"/>
              <a:gd name="T5" fmla="*/ 79 h 684"/>
              <a:gd name="T6" fmla="*/ 1172 w 1552"/>
              <a:gd name="T7" fmla="*/ 0 h 684"/>
              <a:gd name="T8" fmla="*/ 1101 w 1552"/>
              <a:gd name="T9" fmla="*/ 20 h 684"/>
              <a:gd name="T10" fmla="*/ 992 w 1552"/>
              <a:gd name="T11" fmla="*/ 127 h 684"/>
              <a:gd name="T12" fmla="*/ 831 w 1552"/>
              <a:gd name="T13" fmla="*/ 43 h 684"/>
              <a:gd name="T14" fmla="*/ 767 w 1552"/>
              <a:gd name="T15" fmla="*/ 164 h 684"/>
              <a:gd name="T16" fmla="*/ 694 w 1552"/>
              <a:gd name="T17" fmla="*/ 197 h 684"/>
              <a:gd name="T18" fmla="*/ 735 w 1552"/>
              <a:gd name="T19" fmla="*/ 368 h 684"/>
              <a:gd name="T20" fmla="*/ 718 w 1552"/>
              <a:gd name="T21" fmla="*/ 412 h 684"/>
              <a:gd name="T22" fmla="*/ 649 w 1552"/>
              <a:gd name="T23" fmla="*/ 359 h 684"/>
              <a:gd name="T24" fmla="*/ 549 w 1552"/>
              <a:gd name="T25" fmla="*/ 350 h 684"/>
              <a:gd name="T26" fmla="*/ 402 w 1552"/>
              <a:gd name="T27" fmla="*/ 398 h 684"/>
              <a:gd name="T28" fmla="*/ 217 w 1552"/>
              <a:gd name="T29" fmla="*/ 387 h 684"/>
              <a:gd name="T30" fmla="*/ 191 w 1552"/>
              <a:gd name="T31" fmla="*/ 456 h 684"/>
              <a:gd name="T32" fmla="*/ 81 w 1552"/>
              <a:gd name="T33" fmla="*/ 382 h 684"/>
              <a:gd name="T34" fmla="*/ 19 w 1552"/>
              <a:gd name="T35" fmla="*/ 398 h 684"/>
              <a:gd name="T36" fmla="*/ 29 w 1552"/>
              <a:gd name="T37" fmla="*/ 444 h 684"/>
              <a:gd name="T38" fmla="*/ 0 w 1552"/>
              <a:gd name="T39" fmla="*/ 509 h 684"/>
              <a:gd name="T40" fmla="*/ 98 w 1552"/>
              <a:gd name="T41" fmla="*/ 557 h 684"/>
              <a:gd name="T42" fmla="*/ 205 w 1552"/>
              <a:gd name="T43" fmla="*/ 563 h 684"/>
              <a:gd name="T44" fmla="*/ 334 w 1552"/>
              <a:gd name="T45" fmla="*/ 601 h 684"/>
              <a:gd name="T46" fmla="*/ 356 w 1552"/>
              <a:gd name="T47" fmla="*/ 551 h 684"/>
              <a:gd name="T48" fmla="*/ 561 w 1552"/>
              <a:gd name="T49" fmla="*/ 506 h 684"/>
              <a:gd name="T50" fmla="*/ 614 w 1552"/>
              <a:gd name="T51" fmla="*/ 596 h 684"/>
              <a:gd name="T52" fmla="*/ 919 w 1552"/>
              <a:gd name="T53" fmla="*/ 664 h 684"/>
              <a:gd name="T54" fmla="*/ 1094 w 1552"/>
              <a:gd name="T55" fmla="*/ 684 h 684"/>
              <a:gd name="T56" fmla="*/ 1197 w 1552"/>
              <a:gd name="T57" fmla="*/ 626 h 684"/>
              <a:gd name="T58" fmla="*/ 1380 w 1552"/>
              <a:gd name="T59" fmla="*/ 619 h 684"/>
              <a:gd name="T60" fmla="*/ 1416 w 1552"/>
              <a:gd name="T61" fmla="*/ 574 h 684"/>
              <a:gd name="T62" fmla="*/ 1473 w 1552"/>
              <a:gd name="T63" fmla="*/ 404 h 684"/>
              <a:gd name="T64" fmla="*/ 1427 w 1552"/>
              <a:gd name="T65" fmla="*/ 348 h 684"/>
              <a:gd name="T66" fmla="*/ 1545 w 1552"/>
              <a:gd name="T67" fmla="*/ 348 h 684"/>
              <a:gd name="T68" fmla="*/ 1552 w 1552"/>
              <a:gd name="T69" fmla="*/ 240 h 684"/>
              <a:gd name="T70" fmla="*/ 1523 w 1552"/>
              <a:gd name="T71" fmla="*/ 149 h 684"/>
              <a:gd name="T72" fmla="*/ 1536 w 1552"/>
              <a:gd name="T73" fmla="*/ 116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52" h="684">
                <a:moveTo>
                  <a:pt x="1536" y="116"/>
                </a:moveTo>
                <a:lnTo>
                  <a:pt x="1436" y="66"/>
                </a:lnTo>
                <a:lnTo>
                  <a:pt x="1340" y="79"/>
                </a:lnTo>
                <a:lnTo>
                  <a:pt x="1172" y="0"/>
                </a:lnTo>
                <a:lnTo>
                  <a:pt x="1101" y="20"/>
                </a:lnTo>
                <a:lnTo>
                  <a:pt x="992" y="127"/>
                </a:lnTo>
                <a:lnTo>
                  <a:pt x="831" y="43"/>
                </a:lnTo>
                <a:lnTo>
                  <a:pt x="767" y="164"/>
                </a:lnTo>
                <a:lnTo>
                  <a:pt x="694" y="197"/>
                </a:lnTo>
                <a:lnTo>
                  <a:pt x="735" y="368"/>
                </a:lnTo>
                <a:lnTo>
                  <a:pt x="718" y="412"/>
                </a:lnTo>
                <a:lnTo>
                  <a:pt x="649" y="359"/>
                </a:lnTo>
                <a:lnTo>
                  <a:pt x="549" y="350"/>
                </a:lnTo>
                <a:lnTo>
                  <a:pt x="402" y="398"/>
                </a:lnTo>
                <a:lnTo>
                  <a:pt x="217" y="387"/>
                </a:lnTo>
                <a:lnTo>
                  <a:pt x="191" y="456"/>
                </a:lnTo>
                <a:lnTo>
                  <a:pt x="81" y="382"/>
                </a:lnTo>
                <a:lnTo>
                  <a:pt x="19" y="398"/>
                </a:lnTo>
                <a:lnTo>
                  <a:pt x="29" y="444"/>
                </a:lnTo>
                <a:lnTo>
                  <a:pt x="0" y="509"/>
                </a:lnTo>
                <a:lnTo>
                  <a:pt x="98" y="557"/>
                </a:lnTo>
                <a:lnTo>
                  <a:pt x="205" y="563"/>
                </a:lnTo>
                <a:lnTo>
                  <a:pt x="334" y="601"/>
                </a:lnTo>
                <a:lnTo>
                  <a:pt x="356" y="551"/>
                </a:lnTo>
                <a:lnTo>
                  <a:pt x="561" y="506"/>
                </a:lnTo>
                <a:lnTo>
                  <a:pt x="614" y="596"/>
                </a:lnTo>
                <a:lnTo>
                  <a:pt x="919" y="664"/>
                </a:lnTo>
                <a:lnTo>
                  <a:pt x="1094" y="684"/>
                </a:lnTo>
                <a:lnTo>
                  <a:pt x="1197" y="626"/>
                </a:lnTo>
                <a:lnTo>
                  <a:pt x="1380" y="619"/>
                </a:lnTo>
                <a:lnTo>
                  <a:pt x="1416" y="574"/>
                </a:lnTo>
                <a:lnTo>
                  <a:pt x="1473" y="404"/>
                </a:lnTo>
                <a:lnTo>
                  <a:pt x="1427" y="348"/>
                </a:lnTo>
                <a:lnTo>
                  <a:pt x="1545" y="348"/>
                </a:lnTo>
                <a:lnTo>
                  <a:pt x="1552" y="240"/>
                </a:lnTo>
                <a:lnTo>
                  <a:pt x="1523" y="149"/>
                </a:lnTo>
                <a:lnTo>
                  <a:pt x="1536" y="116"/>
                </a:lnTo>
                <a:close/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8" name="bg"/>
          <p:cNvSpPr>
            <a:spLocks/>
          </p:cNvSpPr>
          <p:nvPr/>
        </p:nvSpPr>
        <p:spPr bwMode="auto">
          <a:xfrm>
            <a:off x="7722324" y="3140429"/>
            <a:ext cx="1959205" cy="1152473"/>
          </a:xfrm>
          <a:custGeom>
            <a:avLst/>
            <a:gdLst>
              <a:gd name="T0" fmla="*/ 1326 w 1326"/>
              <a:gd name="T1" fmla="*/ 137 h 780"/>
              <a:gd name="T2" fmla="*/ 1196 w 1326"/>
              <a:gd name="T3" fmla="*/ 110 h 780"/>
              <a:gd name="T4" fmla="*/ 1027 w 1326"/>
              <a:gd name="T5" fmla="*/ 16 h 780"/>
              <a:gd name="T6" fmla="*/ 783 w 1326"/>
              <a:gd name="T7" fmla="*/ 76 h 780"/>
              <a:gd name="T8" fmla="*/ 686 w 1326"/>
              <a:gd name="T9" fmla="*/ 142 h 780"/>
              <a:gd name="T10" fmla="*/ 369 w 1326"/>
              <a:gd name="T11" fmla="*/ 129 h 780"/>
              <a:gd name="T12" fmla="*/ 201 w 1326"/>
              <a:gd name="T13" fmla="*/ 88 h 780"/>
              <a:gd name="T14" fmla="*/ 119 w 1326"/>
              <a:gd name="T15" fmla="*/ 107 h 780"/>
              <a:gd name="T16" fmla="*/ 46 w 1326"/>
              <a:gd name="T17" fmla="*/ 0 h 780"/>
              <a:gd name="T18" fmla="*/ 0 w 1326"/>
              <a:gd name="T19" fmla="*/ 59 h 780"/>
              <a:gd name="T20" fmla="*/ 30 w 1326"/>
              <a:gd name="T21" fmla="*/ 153 h 780"/>
              <a:gd name="T22" fmla="*/ 145 w 1326"/>
              <a:gd name="T23" fmla="*/ 265 h 780"/>
              <a:gd name="T24" fmla="*/ 73 w 1326"/>
              <a:gd name="T25" fmla="*/ 346 h 780"/>
              <a:gd name="T26" fmla="*/ 45 w 1326"/>
              <a:gd name="T27" fmla="*/ 430 h 780"/>
              <a:gd name="T28" fmla="*/ 72 w 1326"/>
              <a:gd name="T29" fmla="*/ 461 h 780"/>
              <a:gd name="T30" fmla="*/ 40 w 1326"/>
              <a:gd name="T31" fmla="*/ 497 h 780"/>
              <a:gd name="T32" fmla="*/ 157 w 1326"/>
              <a:gd name="T33" fmla="*/ 581 h 780"/>
              <a:gd name="T34" fmla="*/ 191 w 1326"/>
              <a:gd name="T35" fmla="*/ 754 h 780"/>
              <a:gd name="T36" fmla="*/ 351 w 1326"/>
              <a:gd name="T37" fmla="*/ 762 h 780"/>
              <a:gd name="T38" fmla="*/ 518 w 1326"/>
              <a:gd name="T39" fmla="*/ 689 h 780"/>
              <a:gd name="T40" fmla="*/ 681 w 1326"/>
              <a:gd name="T41" fmla="*/ 780 h 780"/>
              <a:gd name="T42" fmla="*/ 875 w 1326"/>
              <a:gd name="T43" fmla="*/ 756 h 780"/>
              <a:gd name="T44" fmla="*/ 862 w 1326"/>
              <a:gd name="T45" fmla="*/ 626 h 780"/>
              <a:gd name="T46" fmla="*/ 1073 w 1326"/>
              <a:gd name="T47" fmla="*/ 544 h 780"/>
              <a:gd name="T48" fmla="*/ 1264 w 1326"/>
              <a:gd name="T49" fmla="*/ 578 h 780"/>
              <a:gd name="T50" fmla="*/ 1175 w 1326"/>
              <a:gd name="T51" fmla="*/ 430 h 780"/>
              <a:gd name="T52" fmla="*/ 1228 w 1326"/>
              <a:gd name="T53" fmla="*/ 244 h 780"/>
              <a:gd name="T54" fmla="*/ 1326 w 1326"/>
              <a:gd name="T55" fmla="*/ 137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26" h="780">
                <a:moveTo>
                  <a:pt x="1326" y="137"/>
                </a:moveTo>
                <a:lnTo>
                  <a:pt x="1196" y="110"/>
                </a:lnTo>
                <a:lnTo>
                  <a:pt x="1027" y="16"/>
                </a:lnTo>
                <a:lnTo>
                  <a:pt x="783" y="76"/>
                </a:lnTo>
                <a:lnTo>
                  <a:pt x="686" y="142"/>
                </a:lnTo>
                <a:lnTo>
                  <a:pt x="369" y="129"/>
                </a:lnTo>
                <a:lnTo>
                  <a:pt x="201" y="88"/>
                </a:lnTo>
                <a:lnTo>
                  <a:pt x="119" y="107"/>
                </a:lnTo>
                <a:lnTo>
                  <a:pt x="46" y="0"/>
                </a:lnTo>
                <a:lnTo>
                  <a:pt x="0" y="59"/>
                </a:lnTo>
                <a:lnTo>
                  <a:pt x="30" y="153"/>
                </a:lnTo>
                <a:lnTo>
                  <a:pt x="145" y="265"/>
                </a:lnTo>
                <a:lnTo>
                  <a:pt x="73" y="346"/>
                </a:lnTo>
                <a:lnTo>
                  <a:pt x="45" y="430"/>
                </a:lnTo>
                <a:lnTo>
                  <a:pt x="72" y="461"/>
                </a:lnTo>
                <a:lnTo>
                  <a:pt x="40" y="497"/>
                </a:lnTo>
                <a:lnTo>
                  <a:pt x="157" y="581"/>
                </a:lnTo>
                <a:lnTo>
                  <a:pt x="191" y="754"/>
                </a:lnTo>
                <a:lnTo>
                  <a:pt x="351" y="762"/>
                </a:lnTo>
                <a:lnTo>
                  <a:pt x="518" y="689"/>
                </a:lnTo>
                <a:lnTo>
                  <a:pt x="681" y="780"/>
                </a:lnTo>
                <a:lnTo>
                  <a:pt x="875" y="756"/>
                </a:lnTo>
                <a:lnTo>
                  <a:pt x="862" y="626"/>
                </a:lnTo>
                <a:lnTo>
                  <a:pt x="1073" y="544"/>
                </a:lnTo>
                <a:lnTo>
                  <a:pt x="1264" y="578"/>
                </a:lnTo>
                <a:lnTo>
                  <a:pt x="1175" y="430"/>
                </a:lnTo>
                <a:lnTo>
                  <a:pt x="1228" y="244"/>
                </a:lnTo>
                <a:lnTo>
                  <a:pt x="1326" y="137"/>
                </a:lnTo>
                <a:close/>
              </a:path>
            </a:pathLst>
          </a:custGeom>
          <a:solidFill>
            <a:schemeClr val="bg1"/>
          </a:solidFill>
          <a:ln w="222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9" name="bih"/>
          <p:cNvSpPr>
            <a:spLocks/>
          </p:cNvSpPr>
          <p:nvPr/>
        </p:nvSpPr>
        <p:spPr bwMode="auto">
          <a:xfrm>
            <a:off x="5593203" y="2748651"/>
            <a:ext cx="1239648" cy="992900"/>
          </a:xfrm>
          <a:custGeom>
            <a:avLst/>
            <a:gdLst>
              <a:gd name="T0" fmla="*/ 258 w 839"/>
              <a:gd name="T1" fmla="*/ 0 h 672"/>
              <a:gd name="T2" fmla="*/ 159 w 839"/>
              <a:gd name="T3" fmla="*/ 6 h 672"/>
              <a:gd name="T4" fmla="*/ 116 w 839"/>
              <a:gd name="T5" fmla="*/ 60 h 672"/>
              <a:gd name="T6" fmla="*/ 36 w 839"/>
              <a:gd name="T7" fmla="*/ 0 h 672"/>
              <a:gd name="T8" fmla="*/ 0 w 839"/>
              <a:gd name="T9" fmla="*/ 108 h 672"/>
              <a:gd name="T10" fmla="*/ 113 w 839"/>
              <a:gd name="T11" fmla="*/ 230 h 672"/>
              <a:gd name="T12" fmla="*/ 166 w 839"/>
              <a:gd name="T13" fmla="*/ 310 h 672"/>
              <a:gd name="T14" fmla="*/ 273 w 839"/>
              <a:gd name="T15" fmla="*/ 408 h 672"/>
              <a:gd name="T16" fmla="*/ 360 w 839"/>
              <a:gd name="T17" fmla="*/ 464 h 672"/>
              <a:gd name="T18" fmla="*/ 450 w 839"/>
              <a:gd name="T19" fmla="*/ 573 h 672"/>
              <a:gd name="T20" fmla="*/ 648 w 839"/>
              <a:gd name="T21" fmla="*/ 672 h 672"/>
              <a:gd name="T22" fmla="*/ 667 w 839"/>
              <a:gd name="T23" fmla="*/ 529 h 672"/>
              <a:gd name="T24" fmla="*/ 731 w 839"/>
              <a:gd name="T25" fmla="*/ 469 h 672"/>
              <a:gd name="T26" fmla="*/ 769 w 839"/>
              <a:gd name="T27" fmla="*/ 444 h 672"/>
              <a:gd name="T28" fmla="*/ 819 w 839"/>
              <a:gd name="T29" fmla="*/ 433 h 672"/>
              <a:gd name="T30" fmla="*/ 839 w 839"/>
              <a:gd name="T31" fmla="*/ 311 h 672"/>
              <a:gd name="T32" fmla="*/ 726 w 839"/>
              <a:gd name="T33" fmla="*/ 211 h 672"/>
              <a:gd name="T34" fmla="*/ 769 w 839"/>
              <a:gd name="T35" fmla="*/ 97 h 672"/>
              <a:gd name="T36" fmla="*/ 692 w 839"/>
              <a:gd name="T37" fmla="*/ 98 h 672"/>
              <a:gd name="T38" fmla="*/ 692 w 839"/>
              <a:gd name="T39" fmla="*/ 98 h 672"/>
              <a:gd name="T40" fmla="*/ 590 w 839"/>
              <a:gd name="T41" fmla="*/ 40 h 672"/>
              <a:gd name="T42" fmla="*/ 444 w 839"/>
              <a:gd name="T43" fmla="*/ 44 h 672"/>
              <a:gd name="T44" fmla="*/ 258 w 839"/>
              <a:gd name="T45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39" h="672">
                <a:moveTo>
                  <a:pt x="258" y="0"/>
                </a:moveTo>
                <a:lnTo>
                  <a:pt x="159" y="6"/>
                </a:lnTo>
                <a:lnTo>
                  <a:pt x="116" y="60"/>
                </a:lnTo>
                <a:lnTo>
                  <a:pt x="36" y="0"/>
                </a:lnTo>
                <a:lnTo>
                  <a:pt x="0" y="108"/>
                </a:lnTo>
                <a:lnTo>
                  <a:pt x="113" y="230"/>
                </a:lnTo>
                <a:lnTo>
                  <a:pt x="166" y="310"/>
                </a:lnTo>
                <a:lnTo>
                  <a:pt x="273" y="408"/>
                </a:lnTo>
                <a:lnTo>
                  <a:pt x="360" y="464"/>
                </a:lnTo>
                <a:lnTo>
                  <a:pt x="450" y="573"/>
                </a:lnTo>
                <a:lnTo>
                  <a:pt x="648" y="672"/>
                </a:lnTo>
                <a:lnTo>
                  <a:pt x="667" y="529"/>
                </a:lnTo>
                <a:lnTo>
                  <a:pt x="731" y="469"/>
                </a:lnTo>
                <a:lnTo>
                  <a:pt x="769" y="444"/>
                </a:lnTo>
                <a:lnTo>
                  <a:pt x="819" y="433"/>
                </a:lnTo>
                <a:lnTo>
                  <a:pt x="839" y="311"/>
                </a:lnTo>
                <a:lnTo>
                  <a:pt x="726" y="211"/>
                </a:lnTo>
                <a:lnTo>
                  <a:pt x="769" y="97"/>
                </a:lnTo>
                <a:lnTo>
                  <a:pt x="692" y="98"/>
                </a:lnTo>
                <a:lnTo>
                  <a:pt x="692" y="98"/>
                </a:lnTo>
                <a:lnTo>
                  <a:pt x="590" y="40"/>
                </a:lnTo>
                <a:lnTo>
                  <a:pt x="444" y="44"/>
                </a:lnTo>
                <a:lnTo>
                  <a:pt x="258" y="0"/>
                </a:lnTo>
                <a:close/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10" name="che"/>
          <p:cNvSpPr>
            <a:spLocks/>
          </p:cNvSpPr>
          <p:nvPr/>
        </p:nvSpPr>
        <p:spPr bwMode="auto">
          <a:xfrm>
            <a:off x="4356511" y="473255"/>
            <a:ext cx="2038991" cy="988467"/>
          </a:xfrm>
          <a:custGeom>
            <a:avLst/>
            <a:gdLst>
              <a:gd name="T0" fmla="*/ 552 w 1380"/>
              <a:gd name="T1" fmla="*/ 3 h 669"/>
              <a:gd name="T2" fmla="*/ 463 w 1380"/>
              <a:gd name="T3" fmla="*/ 30 h 669"/>
              <a:gd name="T4" fmla="*/ 406 w 1380"/>
              <a:gd name="T5" fmla="*/ 0 h 669"/>
              <a:gd name="T6" fmla="*/ 360 w 1380"/>
              <a:gd name="T7" fmla="*/ 50 h 669"/>
              <a:gd name="T8" fmla="*/ 217 w 1380"/>
              <a:gd name="T9" fmla="*/ 100 h 669"/>
              <a:gd name="T10" fmla="*/ 145 w 1380"/>
              <a:gd name="T11" fmla="*/ 164 h 669"/>
              <a:gd name="T12" fmla="*/ 0 w 1380"/>
              <a:gd name="T13" fmla="*/ 221 h 669"/>
              <a:gd name="T14" fmla="*/ 41 w 1380"/>
              <a:gd name="T15" fmla="*/ 298 h 669"/>
              <a:gd name="T16" fmla="*/ 71 w 1380"/>
              <a:gd name="T17" fmla="*/ 408 h 669"/>
              <a:gd name="T18" fmla="*/ 180 w 1380"/>
              <a:gd name="T19" fmla="*/ 472 h 669"/>
              <a:gd name="T20" fmla="*/ 305 w 1380"/>
              <a:gd name="T21" fmla="*/ 585 h 669"/>
              <a:gd name="T22" fmla="*/ 466 w 1380"/>
              <a:gd name="T23" fmla="*/ 669 h 669"/>
              <a:gd name="T24" fmla="*/ 575 w 1380"/>
              <a:gd name="T25" fmla="*/ 562 h 669"/>
              <a:gd name="T26" fmla="*/ 646 w 1380"/>
              <a:gd name="T27" fmla="*/ 542 h 669"/>
              <a:gd name="T28" fmla="*/ 814 w 1380"/>
              <a:gd name="T29" fmla="*/ 621 h 669"/>
              <a:gd name="T30" fmla="*/ 910 w 1380"/>
              <a:gd name="T31" fmla="*/ 608 h 669"/>
              <a:gd name="T32" fmla="*/ 1010 w 1380"/>
              <a:gd name="T33" fmla="*/ 658 h 669"/>
              <a:gd name="T34" fmla="*/ 1035 w 1380"/>
              <a:gd name="T35" fmla="*/ 600 h 669"/>
              <a:gd name="T36" fmla="*/ 1127 w 1380"/>
              <a:gd name="T37" fmla="*/ 605 h 669"/>
              <a:gd name="T38" fmla="*/ 1195 w 1380"/>
              <a:gd name="T39" fmla="*/ 577 h 669"/>
              <a:gd name="T40" fmla="*/ 1199 w 1380"/>
              <a:gd name="T41" fmla="*/ 552 h 669"/>
              <a:gd name="T42" fmla="*/ 1237 w 1380"/>
              <a:gd name="T43" fmla="*/ 540 h 669"/>
              <a:gd name="T44" fmla="*/ 1244 w 1380"/>
              <a:gd name="T45" fmla="*/ 480 h 669"/>
              <a:gd name="T46" fmla="*/ 1291 w 1380"/>
              <a:gd name="T47" fmla="*/ 469 h 669"/>
              <a:gd name="T48" fmla="*/ 1319 w 1380"/>
              <a:gd name="T49" fmla="*/ 423 h 669"/>
              <a:gd name="T50" fmla="*/ 1380 w 1380"/>
              <a:gd name="T51" fmla="*/ 423 h 669"/>
              <a:gd name="T52" fmla="*/ 1272 w 1380"/>
              <a:gd name="T53" fmla="*/ 294 h 669"/>
              <a:gd name="T54" fmla="*/ 1118 w 1380"/>
              <a:gd name="T55" fmla="*/ 277 h 669"/>
              <a:gd name="T56" fmla="*/ 1090 w 1380"/>
              <a:gd name="T57" fmla="*/ 196 h 669"/>
              <a:gd name="T58" fmla="*/ 946 w 1380"/>
              <a:gd name="T59" fmla="*/ 167 h 669"/>
              <a:gd name="T60" fmla="*/ 921 w 1380"/>
              <a:gd name="T61" fmla="*/ 234 h 669"/>
              <a:gd name="T62" fmla="*/ 805 w 1380"/>
              <a:gd name="T63" fmla="*/ 181 h 669"/>
              <a:gd name="T64" fmla="*/ 811 w 1380"/>
              <a:gd name="T65" fmla="*/ 108 h 669"/>
              <a:gd name="T66" fmla="*/ 656 w 1380"/>
              <a:gd name="T67" fmla="*/ 86 h 669"/>
              <a:gd name="T68" fmla="*/ 552 w 1380"/>
              <a:gd name="T69" fmla="*/ 3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0" h="669">
                <a:moveTo>
                  <a:pt x="552" y="3"/>
                </a:moveTo>
                <a:lnTo>
                  <a:pt x="463" y="30"/>
                </a:lnTo>
                <a:lnTo>
                  <a:pt x="406" y="0"/>
                </a:lnTo>
                <a:lnTo>
                  <a:pt x="360" y="50"/>
                </a:lnTo>
                <a:lnTo>
                  <a:pt x="217" y="100"/>
                </a:lnTo>
                <a:lnTo>
                  <a:pt x="145" y="164"/>
                </a:lnTo>
                <a:lnTo>
                  <a:pt x="0" y="221"/>
                </a:lnTo>
                <a:lnTo>
                  <a:pt x="41" y="298"/>
                </a:lnTo>
                <a:lnTo>
                  <a:pt x="71" y="408"/>
                </a:lnTo>
                <a:lnTo>
                  <a:pt x="180" y="472"/>
                </a:lnTo>
                <a:lnTo>
                  <a:pt x="305" y="585"/>
                </a:lnTo>
                <a:lnTo>
                  <a:pt x="466" y="669"/>
                </a:lnTo>
                <a:lnTo>
                  <a:pt x="575" y="562"/>
                </a:lnTo>
                <a:lnTo>
                  <a:pt x="646" y="542"/>
                </a:lnTo>
                <a:lnTo>
                  <a:pt x="814" y="621"/>
                </a:lnTo>
                <a:lnTo>
                  <a:pt x="910" y="608"/>
                </a:lnTo>
                <a:lnTo>
                  <a:pt x="1010" y="658"/>
                </a:lnTo>
                <a:lnTo>
                  <a:pt x="1035" y="600"/>
                </a:lnTo>
                <a:lnTo>
                  <a:pt x="1127" y="605"/>
                </a:lnTo>
                <a:lnTo>
                  <a:pt x="1195" y="577"/>
                </a:lnTo>
                <a:lnTo>
                  <a:pt x="1199" y="552"/>
                </a:lnTo>
                <a:lnTo>
                  <a:pt x="1237" y="540"/>
                </a:lnTo>
                <a:lnTo>
                  <a:pt x="1244" y="480"/>
                </a:lnTo>
                <a:lnTo>
                  <a:pt x="1291" y="469"/>
                </a:lnTo>
                <a:lnTo>
                  <a:pt x="1319" y="423"/>
                </a:lnTo>
                <a:lnTo>
                  <a:pt x="1380" y="423"/>
                </a:lnTo>
                <a:lnTo>
                  <a:pt x="1272" y="294"/>
                </a:lnTo>
                <a:lnTo>
                  <a:pt x="1118" y="277"/>
                </a:lnTo>
                <a:lnTo>
                  <a:pt x="1090" y="196"/>
                </a:lnTo>
                <a:lnTo>
                  <a:pt x="946" y="167"/>
                </a:lnTo>
                <a:lnTo>
                  <a:pt x="921" y="234"/>
                </a:lnTo>
                <a:lnTo>
                  <a:pt x="805" y="181"/>
                </a:lnTo>
                <a:lnTo>
                  <a:pt x="811" y="108"/>
                </a:lnTo>
                <a:lnTo>
                  <a:pt x="656" y="86"/>
                </a:lnTo>
                <a:lnTo>
                  <a:pt x="552" y="3"/>
                </a:lnTo>
                <a:close/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11" name="gre"/>
          <p:cNvSpPr>
            <a:spLocks noEditPoints="1"/>
          </p:cNvSpPr>
          <p:nvPr/>
        </p:nvSpPr>
        <p:spPr bwMode="auto">
          <a:xfrm>
            <a:off x="7162340" y="4057742"/>
            <a:ext cx="2155716" cy="2754116"/>
          </a:xfrm>
          <a:custGeom>
            <a:avLst/>
            <a:gdLst>
              <a:gd name="T0" fmla="*/ 3801 w 4960"/>
              <a:gd name="T1" fmla="*/ 6338 h 6338"/>
              <a:gd name="T2" fmla="*/ 4888 w 4960"/>
              <a:gd name="T3" fmla="*/ 6259 h 6338"/>
              <a:gd name="T4" fmla="*/ 4960 w 4960"/>
              <a:gd name="T5" fmla="*/ 5987 h 6338"/>
              <a:gd name="T6" fmla="*/ 4556 w 4960"/>
              <a:gd name="T7" fmla="*/ 6097 h 6338"/>
              <a:gd name="T8" fmla="*/ 4560 w 4960"/>
              <a:gd name="T9" fmla="*/ 5938 h 6338"/>
              <a:gd name="T10" fmla="*/ 3990 w 4960"/>
              <a:gd name="T11" fmla="*/ 5870 h 6338"/>
              <a:gd name="T12" fmla="*/ 3401 w 4960"/>
              <a:gd name="T13" fmla="*/ 5923 h 6338"/>
              <a:gd name="T14" fmla="*/ 2963 w 4960"/>
              <a:gd name="T15" fmla="*/ 5610 h 6338"/>
              <a:gd name="T16" fmla="*/ 2853 w 4960"/>
              <a:gd name="T17" fmla="*/ 6006 h 6338"/>
              <a:gd name="T18" fmla="*/ 3793 w 4960"/>
              <a:gd name="T19" fmla="*/ 6187 h 6338"/>
              <a:gd name="T20" fmla="*/ 3801 w 4960"/>
              <a:gd name="T21" fmla="*/ 6338 h 6338"/>
              <a:gd name="T22" fmla="*/ 4609 w 4960"/>
              <a:gd name="T23" fmla="*/ 234 h 6338"/>
              <a:gd name="T24" fmla="*/ 4220 w 4960"/>
              <a:gd name="T25" fmla="*/ 0 h 6338"/>
              <a:gd name="T26" fmla="*/ 4265 w 4960"/>
              <a:gd name="T27" fmla="*/ 442 h 6338"/>
              <a:gd name="T28" fmla="*/ 3605 w 4960"/>
              <a:gd name="T29" fmla="*/ 525 h 6338"/>
              <a:gd name="T30" fmla="*/ 3050 w 4960"/>
              <a:gd name="T31" fmla="*/ 216 h 6338"/>
              <a:gd name="T32" fmla="*/ 2483 w 4960"/>
              <a:gd name="T33" fmla="*/ 461 h 6338"/>
              <a:gd name="T34" fmla="*/ 1936 w 4960"/>
              <a:gd name="T35" fmla="*/ 434 h 6338"/>
              <a:gd name="T36" fmla="*/ 1796 w 4960"/>
              <a:gd name="T37" fmla="*/ 465 h 6338"/>
              <a:gd name="T38" fmla="*/ 1691 w 4960"/>
              <a:gd name="T39" fmla="*/ 619 h 6338"/>
              <a:gd name="T40" fmla="*/ 1287 w 4960"/>
              <a:gd name="T41" fmla="*/ 601 h 6338"/>
              <a:gd name="T42" fmla="*/ 1026 w 4960"/>
              <a:gd name="T43" fmla="*/ 797 h 6338"/>
              <a:gd name="T44" fmla="*/ 547 w 4960"/>
              <a:gd name="T45" fmla="*/ 876 h 6338"/>
              <a:gd name="T46" fmla="*/ 554 w 4960"/>
              <a:gd name="T47" fmla="*/ 1114 h 6338"/>
              <a:gd name="T48" fmla="*/ 324 w 4960"/>
              <a:gd name="T49" fmla="*/ 1242 h 6338"/>
              <a:gd name="T50" fmla="*/ 305 w 4960"/>
              <a:gd name="T51" fmla="*/ 1537 h 6338"/>
              <a:gd name="T52" fmla="*/ 0 w 4960"/>
              <a:gd name="T53" fmla="*/ 1978 h 6338"/>
              <a:gd name="T54" fmla="*/ 71 w 4960"/>
              <a:gd name="T55" fmla="*/ 2239 h 6338"/>
              <a:gd name="T56" fmla="*/ 494 w 4960"/>
              <a:gd name="T57" fmla="*/ 2764 h 6338"/>
              <a:gd name="T58" fmla="*/ 822 w 4960"/>
              <a:gd name="T59" fmla="*/ 3190 h 6338"/>
              <a:gd name="T60" fmla="*/ 1000 w 4960"/>
              <a:gd name="T61" fmla="*/ 3805 h 6338"/>
              <a:gd name="T62" fmla="*/ 1340 w 4960"/>
              <a:gd name="T63" fmla="*/ 4549 h 6338"/>
              <a:gd name="T64" fmla="*/ 1993 w 4960"/>
              <a:gd name="T65" fmla="*/ 4957 h 6338"/>
              <a:gd name="T66" fmla="*/ 2495 w 4960"/>
              <a:gd name="T67" fmla="*/ 4942 h 6338"/>
              <a:gd name="T68" fmla="*/ 2140 w 4960"/>
              <a:gd name="T69" fmla="*/ 4123 h 6338"/>
              <a:gd name="T70" fmla="*/ 2612 w 4960"/>
              <a:gd name="T71" fmla="*/ 4024 h 6338"/>
              <a:gd name="T72" fmla="*/ 2348 w 4960"/>
              <a:gd name="T73" fmla="*/ 3549 h 6338"/>
              <a:gd name="T74" fmla="*/ 3065 w 4960"/>
              <a:gd name="T75" fmla="*/ 3798 h 6338"/>
              <a:gd name="T76" fmla="*/ 3008 w 4960"/>
              <a:gd name="T77" fmla="*/ 3273 h 6338"/>
              <a:gd name="T78" fmla="*/ 2612 w 4960"/>
              <a:gd name="T79" fmla="*/ 3005 h 6338"/>
              <a:gd name="T80" fmla="*/ 2155 w 4960"/>
              <a:gd name="T81" fmla="*/ 2579 h 6338"/>
              <a:gd name="T82" fmla="*/ 2419 w 4960"/>
              <a:gd name="T83" fmla="*/ 2379 h 6338"/>
              <a:gd name="T84" fmla="*/ 2008 w 4960"/>
              <a:gd name="T85" fmla="*/ 1948 h 6338"/>
              <a:gd name="T86" fmla="*/ 1789 w 4960"/>
              <a:gd name="T87" fmla="*/ 1405 h 6338"/>
              <a:gd name="T88" fmla="*/ 1910 w 4960"/>
              <a:gd name="T89" fmla="*/ 1208 h 6338"/>
              <a:gd name="T90" fmla="*/ 2348 w 4960"/>
              <a:gd name="T91" fmla="*/ 1673 h 6338"/>
              <a:gd name="T92" fmla="*/ 2763 w 4960"/>
              <a:gd name="T93" fmla="*/ 1673 h 6338"/>
              <a:gd name="T94" fmla="*/ 3125 w 4960"/>
              <a:gd name="T95" fmla="*/ 1525 h 6338"/>
              <a:gd name="T96" fmla="*/ 2559 w 4960"/>
              <a:gd name="T97" fmla="*/ 1016 h 6338"/>
              <a:gd name="T98" fmla="*/ 3431 w 4960"/>
              <a:gd name="T99" fmla="*/ 786 h 6338"/>
              <a:gd name="T100" fmla="*/ 3827 w 4960"/>
              <a:gd name="T101" fmla="*/ 869 h 6338"/>
              <a:gd name="T102" fmla="*/ 4280 w 4960"/>
              <a:gd name="T103" fmla="*/ 895 h 6338"/>
              <a:gd name="T104" fmla="*/ 4446 w 4960"/>
              <a:gd name="T105" fmla="*/ 793 h 6338"/>
              <a:gd name="T106" fmla="*/ 4609 w 4960"/>
              <a:gd name="T107" fmla="*/ 234 h 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60" h="6338">
                <a:moveTo>
                  <a:pt x="3801" y="6338"/>
                </a:moveTo>
                <a:lnTo>
                  <a:pt x="4888" y="6259"/>
                </a:lnTo>
                <a:lnTo>
                  <a:pt x="4960" y="5987"/>
                </a:lnTo>
                <a:lnTo>
                  <a:pt x="4556" y="6097"/>
                </a:lnTo>
                <a:lnTo>
                  <a:pt x="4560" y="5938"/>
                </a:lnTo>
                <a:lnTo>
                  <a:pt x="3990" y="5870"/>
                </a:lnTo>
                <a:lnTo>
                  <a:pt x="3401" y="5923"/>
                </a:lnTo>
                <a:lnTo>
                  <a:pt x="2963" y="5610"/>
                </a:lnTo>
                <a:lnTo>
                  <a:pt x="2853" y="6006"/>
                </a:lnTo>
                <a:lnTo>
                  <a:pt x="3793" y="6187"/>
                </a:lnTo>
                <a:lnTo>
                  <a:pt x="3801" y="6338"/>
                </a:lnTo>
                <a:close/>
                <a:moveTo>
                  <a:pt x="4609" y="234"/>
                </a:moveTo>
                <a:lnTo>
                  <a:pt x="4220" y="0"/>
                </a:lnTo>
                <a:lnTo>
                  <a:pt x="4265" y="442"/>
                </a:lnTo>
                <a:lnTo>
                  <a:pt x="3605" y="525"/>
                </a:lnTo>
                <a:lnTo>
                  <a:pt x="3050" y="216"/>
                </a:lnTo>
                <a:lnTo>
                  <a:pt x="2483" y="461"/>
                </a:lnTo>
                <a:lnTo>
                  <a:pt x="1936" y="434"/>
                </a:lnTo>
                <a:lnTo>
                  <a:pt x="1796" y="465"/>
                </a:lnTo>
                <a:lnTo>
                  <a:pt x="1691" y="619"/>
                </a:lnTo>
                <a:lnTo>
                  <a:pt x="1287" y="601"/>
                </a:lnTo>
                <a:lnTo>
                  <a:pt x="1026" y="797"/>
                </a:lnTo>
                <a:lnTo>
                  <a:pt x="547" y="876"/>
                </a:lnTo>
                <a:lnTo>
                  <a:pt x="554" y="1114"/>
                </a:lnTo>
                <a:lnTo>
                  <a:pt x="324" y="1242"/>
                </a:lnTo>
                <a:lnTo>
                  <a:pt x="305" y="1537"/>
                </a:lnTo>
                <a:lnTo>
                  <a:pt x="0" y="1978"/>
                </a:lnTo>
                <a:lnTo>
                  <a:pt x="71" y="2239"/>
                </a:lnTo>
                <a:lnTo>
                  <a:pt x="494" y="2764"/>
                </a:lnTo>
                <a:lnTo>
                  <a:pt x="822" y="3190"/>
                </a:lnTo>
                <a:lnTo>
                  <a:pt x="1000" y="3805"/>
                </a:lnTo>
                <a:lnTo>
                  <a:pt x="1340" y="4549"/>
                </a:lnTo>
                <a:lnTo>
                  <a:pt x="1993" y="4957"/>
                </a:lnTo>
                <a:lnTo>
                  <a:pt x="2495" y="4942"/>
                </a:lnTo>
                <a:lnTo>
                  <a:pt x="2140" y="4123"/>
                </a:lnTo>
                <a:lnTo>
                  <a:pt x="2612" y="4024"/>
                </a:lnTo>
                <a:lnTo>
                  <a:pt x="2348" y="3549"/>
                </a:lnTo>
                <a:lnTo>
                  <a:pt x="3065" y="3798"/>
                </a:lnTo>
                <a:lnTo>
                  <a:pt x="3008" y="3273"/>
                </a:lnTo>
                <a:lnTo>
                  <a:pt x="2612" y="3005"/>
                </a:lnTo>
                <a:lnTo>
                  <a:pt x="2155" y="2579"/>
                </a:lnTo>
                <a:lnTo>
                  <a:pt x="2419" y="2379"/>
                </a:lnTo>
                <a:lnTo>
                  <a:pt x="2008" y="1948"/>
                </a:lnTo>
                <a:lnTo>
                  <a:pt x="1789" y="1405"/>
                </a:lnTo>
                <a:lnTo>
                  <a:pt x="1910" y="1208"/>
                </a:lnTo>
                <a:lnTo>
                  <a:pt x="2348" y="1673"/>
                </a:lnTo>
                <a:lnTo>
                  <a:pt x="2763" y="1673"/>
                </a:lnTo>
                <a:lnTo>
                  <a:pt x="3125" y="1525"/>
                </a:lnTo>
                <a:lnTo>
                  <a:pt x="2559" y="1016"/>
                </a:lnTo>
                <a:lnTo>
                  <a:pt x="3431" y="786"/>
                </a:lnTo>
                <a:lnTo>
                  <a:pt x="3827" y="869"/>
                </a:lnTo>
                <a:lnTo>
                  <a:pt x="4280" y="895"/>
                </a:lnTo>
                <a:lnTo>
                  <a:pt x="4446" y="793"/>
                </a:lnTo>
                <a:lnTo>
                  <a:pt x="4609" y="234"/>
                </a:lnTo>
                <a:close/>
              </a:path>
            </a:pathLst>
          </a:custGeom>
          <a:pattFill prst="pct5">
            <a:fgClr>
              <a:srgbClr val="F7F7F7"/>
            </a:fgClr>
            <a:bgClr>
              <a:schemeClr val="bg1"/>
            </a:bgClr>
          </a:pattFill>
          <a:ln w="174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12" name="cro"/>
          <p:cNvSpPr>
            <a:spLocks/>
          </p:cNvSpPr>
          <p:nvPr/>
        </p:nvSpPr>
        <p:spPr bwMode="auto">
          <a:xfrm>
            <a:off x="4923882" y="2256633"/>
            <a:ext cx="1799632" cy="1548451"/>
          </a:xfrm>
          <a:custGeom>
            <a:avLst/>
            <a:gdLst>
              <a:gd name="T0" fmla="*/ 827 w 1218"/>
              <a:gd name="T1" fmla="*/ 146 h 1048"/>
              <a:gd name="T2" fmla="*/ 661 w 1218"/>
              <a:gd name="T3" fmla="*/ 33 h 1048"/>
              <a:gd name="T4" fmla="*/ 591 w 1218"/>
              <a:gd name="T5" fmla="*/ 0 h 1048"/>
              <a:gd name="T6" fmla="*/ 429 w 1218"/>
              <a:gd name="T7" fmla="*/ 70 h 1048"/>
              <a:gd name="T8" fmla="*/ 415 w 1218"/>
              <a:gd name="T9" fmla="*/ 176 h 1048"/>
              <a:gd name="T10" fmla="*/ 344 w 1218"/>
              <a:gd name="T11" fmla="*/ 203 h 1048"/>
              <a:gd name="T12" fmla="*/ 351 w 1218"/>
              <a:gd name="T13" fmla="*/ 276 h 1048"/>
              <a:gd name="T14" fmla="*/ 267 w 1218"/>
              <a:gd name="T15" fmla="*/ 271 h 1048"/>
              <a:gd name="T16" fmla="*/ 192 w 1218"/>
              <a:gd name="T17" fmla="*/ 228 h 1048"/>
              <a:gd name="T18" fmla="*/ 157 w 1218"/>
              <a:gd name="T19" fmla="*/ 272 h 1048"/>
              <a:gd name="T20" fmla="*/ 8 w 1218"/>
              <a:gd name="T21" fmla="*/ 263 h 1048"/>
              <a:gd name="T22" fmla="*/ 0 w 1218"/>
              <a:gd name="T23" fmla="*/ 268 h 1048"/>
              <a:gd name="T24" fmla="*/ 1 w 1218"/>
              <a:gd name="T25" fmla="*/ 359 h 1048"/>
              <a:gd name="T26" fmla="*/ 70 w 1218"/>
              <a:gd name="T27" fmla="*/ 445 h 1048"/>
              <a:gd name="T28" fmla="*/ 128 w 1218"/>
              <a:gd name="T29" fmla="*/ 333 h 1048"/>
              <a:gd name="T30" fmla="*/ 268 w 1218"/>
              <a:gd name="T31" fmla="*/ 375 h 1048"/>
              <a:gd name="T32" fmla="*/ 278 w 1218"/>
              <a:gd name="T33" fmla="*/ 462 h 1048"/>
              <a:gd name="T34" fmla="*/ 383 w 1218"/>
              <a:gd name="T35" fmla="*/ 572 h 1048"/>
              <a:gd name="T36" fmla="*/ 341 w 1218"/>
              <a:gd name="T37" fmla="*/ 591 h 1048"/>
              <a:gd name="T38" fmla="*/ 536 w 1218"/>
              <a:gd name="T39" fmla="*/ 782 h 1048"/>
              <a:gd name="T40" fmla="*/ 738 w 1218"/>
              <a:gd name="T41" fmla="*/ 859 h 1048"/>
              <a:gd name="T42" fmla="*/ 870 w 1218"/>
              <a:gd name="T43" fmla="*/ 953 h 1048"/>
              <a:gd name="T44" fmla="*/ 1081 w 1218"/>
              <a:gd name="T45" fmla="*/ 1048 h 1048"/>
              <a:gd name="T46" fmla="*/ 1081 w 1218"/>
              <a:gd name="T47" fmla="*/ 1048 h 1048"/>
              <a:gd name="T48" fmla="*/ 1101 w 1218"/>
              <a:gd name="T49" fmla="*/ 1005 h 1048"/>
              <a:gd name="T50" fmla="*/ 903 w 1218"/>
              <a:gd name="T51" fmla="*/ 906 h 1048"/>
              <a:gd name="T52" fmla="*/ 813 w 1218"/>
              <a:gd name="T53" fmla="*/ 797 h 1048"/>
              <a:gd name="T54" fmla="*/ 726 w 1218"/>
              <a:gd name="T55" fmla="*/ 741 h 1048"/>
              <a:gd name="T56" fmla="*/ 619 w 1218"/>
              <a:gd name="T57" fmla="*/ 643 h 1048"/>
              <a:gd name="T58" fmla="*/ 566 w 1218"/>
              <a:gd name="T59" fmla="*/ 563 h 1048"/>
              <a:gd name="T60" fmla="*/ 453 w 1218"/>
              <a:gd name="T61" fmla="*/ 441 h 1048"/>
              <a:gd name="T62" fmla="*/ 489 w 1218"/>
              <a:gd name="T63" fmla="*/ 333 h 1048"/>
              <a:gd name="T64" fmla="*/ 569 w 1218"/>
              <a:gd name="T65" fmla="*/ 393 h 1048"/>
              <a:gd name="T66" fmla="*/ 612 w 1218"/>
              <a:gd name="T67" fmla="*/ 339 h 1048"/>
              <a:gd name="T68" fmla="*/ 711 w 1218"/>
              <a:gd name="T69" fmla="*/ 333 h 1048"/>
              <a:gd name="T70" fmla="*/ 897 w 1218"/>
              <a:gd name="T71" fmla="*/ 377 h 1048"/>
              <a:gd name="T72" fmla="*/ 1043 w 1218"/>
              <a:gd name="T73" fmla="*/ 373 h 1048"/>
              <a:gd name="T74" fmla="*/ 1145 w 1218"/>
              <a:gd name="T75" fmla="*/ 431 h 1048"/>
              <a:gd name="T76" fmla="*/ 1145 w 1218"/>
              <a:gd name="T77" fmla="*/ 431 h 1048"/>
              <a:gd name="T78" fmla="*/ 1218 w 1218"/>
              <a:gd name="T79" fmla="*/ 332 h 1048"/>
              <a:gd name="T80" fmla="*/ 1143 w 1218"/>
              <a:gd name="T81" fmla="*/ 258 h 1048"/>
              <a:gd name="T82" fmla="*/ 1082 w 1218"/>
              <a:gd name="T83" fmla="*/ 157 h 1048"/>
              <a:gd name="T84" fmla="*/ 1082 w 1218"/>
              <a:gd name="T85" fmla="*/ 157 h 1048"/>
              <a:gd name="T86" fmla="*/ 1007 w 1218"/>
              <a:gd name="T87" fmla="*/ 196 h 1048"/>
              <a:gd name="T88" fmla="*/ 827 w 1218"/>
              <a:gd name="T89" fmla="*/ 146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18" h="1048">
                <a:moveTo>
                  <a:pt x="827" y="146"/>
                </a:moveTo>
                <a:lnTo>
                  <a:pt x="661" y="33"/>
                </a:lnTo>
                <a:lnTo>
                  <a:pt x="591" y="0"/>
                </a:lnTo>
                <a:lnTo>
                  <a:pt x="429" y="70"/>
                </a:lnTo>
                <a:lnTo>
                  <a:pt x="415" y="176"/>
                </a:lnTo>
                <a:lnTo>
                  <a:pt x="344" y="203"/>
                </a:lnTo>
                <a:lnTo>
                  <a:pt x="351" y="276"/>
                </a:lnTo>
                <a:lnTo>
                  <a:pt x="267" y="271"/>
                </a:lnTo>
                <a:lnTo>
                  <a:pt x="192" y="228"/>
                </a:lnTo>
                <a:lnTo>
                  <a:pt x="157" y="272"/>
                </a:lnTo>
                <a:lnTo>
                  <a:pt x="8" y="263"/>
                </a:lnTo>
                <a:lnTo>
                  <a:pt x="0" y="268"/>
                </a:lnTo>
                <a:lnTo>
                  <a:pt x="1" y="359"/>
                </a:lnTo>
                <a:lnTo>
                  <a:pt x="70" y="445"/>
                </a:lnTo>
                <a:lnTo>
                  <a:pt x="128" y="333"/>
                </a:lnTo>
                <a:lnTo>
                  <a:pt x="268" y="375"/>
                </a:lnTo>
                <a:lnTo>
                  <a:pt x="278" y="462"/>
                </a:lnTo>
                <a:lnTo>
                  <a:pt x="383" y="572"/>
                </a:lnTo>
                <a:lnTo>
                  <a:pt x="341" y="591"/>
                </a:lnTo>
                <a:lnTo>
                  <a:pt x="536" y="782"/>
                </a:lnTo>
                <a:lnTo>
                  <a:pt x="738" y="859"/>
                </a:lnTo>
                <a:lnTo>
                  <a:pt x="870" y="953"/>
                </a:lnTo>
                <a:lnTo>
                  <a:pt x="1081" y="1048"/>
                </a:lnTo>
                <a:lnTo>
                  <a:pt x="1081" y="1048"/>
                </a:lnTo>
                <a:lnTo>
                  <a:pt x="1101" y="1005"/>
                </a:lnTo>
                <a:lnTo>
                  <a:pt x="903" y="906"/>
                </a:lnTo>
                <a:lnTo>
                  <a:pt x="813" y="797"/>
                </a:lnTo>
                <a:lnTo>
                  <a:pt x="726" y="741"/>
                </a:lnTo>
                <a:lnTo>
                  <a:pt x="619" y="643"/>
                </a:lnTo>
                <a:lnTo>
                  <a:pt x="566" y="563"/>
                </a:lnTo>
                <a:lnTo>
                  <a:pt x="453" y="441"/>
                </a:lnTo>
                <a:lnTo>
                  <a:pt x="489" y="333"/>
                </a:lnTo>
                <a:lnTo>
                  <a:pt x="569" y="393"/>
                </a:lnTo>
                <a:lnTo>
                  <a:pt x="612" y="339"/>
                </a:lnTo>
                <a:lnTo>
                  <a:pt x="711" y="333"/>
                </a:lnTo>
                <a:lnTo>
                  <a:pt x="897" y="377"/>
                </a:lnTo>
                <a:lnTo>
                  <a:pt x="1043" y="373"/>
                </a:lnTo>
                <a:lnTo>
                  <a:pt x="1145" y="431"/>
                </a:lnTo>
                <a:lnTo>
                  <a:pt x="1145" y="431"/>
                </a:lnTo>
                <a:lnTo>
                  <a:pt x="1218" y="332"/>
                </a:lnTo>
                <a:lnTo>
                  <a:pt x="1143" y="258"/>
                </a:lnTo>
                <a:lnTo>
                  <a:pt x="1082" y="157"/>
                </a:lnTo>
                <a:lnTo>
                  <a:pt x="1082" y="157"/>
                </a:lnTo>
                <a:lnTo>
                  <a:pt x="1007" y="196"/>
                </a:lnTo>
                <a:lnTo>
                  <a:pt x="827" y="146"/>
                </a:lnTo>
                <a:close/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13" name="hun"/>
          <p:cNvSpPr>
            <a:spLocks/>
          </p:cNvSpPr>
          <p:nvPr/>
        </p:nvSpPr>
        <p:spPr bwMode="auto">
          <a:xfrm>
            <a:off x="5671512" y="1433649"/>
            <a:ext cx="1976935" cy="1112580"/>
          </a:xfrm>
          <a:custGeom>
            <a:avLst/>
            <a:gdLst>
              <a:gd name="T0" fmla="*/ 918 w 1338"/>
              <a:gd name="T1" fmla="*/ 0 h 753"/>
              <a:gd name="T2" fmla="*/ 852 w 1338"/>
              <a:gd name="T3" fmla="*/ 17 h 753"/>
              <a:gd name="T4" fmla="*/ 809 w 1338"/>
              <a:gd name="T5" fmla="*/ 79 h 753"/>
              <a:gd name="T6" fmla="*/ 715 w 1338"/>
              <a:gd name="T7" fmla="*/ 111 h 753"/>
              <a:gd name="T8" fmla="*/ 691 w 1338"/>
              <a:gd name="T9" fmla="*/ 94 h 753"/>
              <a:gd name="T10" fmla="*/ 593 w 1338"/>
              <a:gd name="T11" fmla="*/ 136 h 753"/>
              <a:gd name="T12" fmla="*/ 511 w 1338"/>
              <a:gd name="T13" fmla="*/ 143 h 753"/>
              <a:gd name="T14" fmla="*/ 500 w 1338"/>
              <a:gd name="T15" fmla="*/ 196 h 753"/>
              <a:gd name="T16" fmla="*/ 327 w 1338"/>
              <a:gd name="T17" fmla="*/ 228 h 753"/>
              <a:gd name="T18" fmla="*/ 248 w 1338"/>
              <a:gd name="T19" fmla="*/ 199 h 753"/>
              <a:gd name="T20" fmla="*/ 136 w 1338"/>
              <a:gd name="T21" fmla="*/ 132 h 753"/>
              <a:gd name="T22" fmla="*/ 129 w 1338"/>
              <a:gd name="T23" fmla="*/ 240 h 753"/>
              <a:gd name="T24" fmla="*/ 11 w 1338"/>
              <a:gd name="T25" fmla="*/ 240 h 753"/>
              <a:gd name="T26" fmla="*/ 57 w 1338"/>
              <a:gd name="T27" fmla="*/ 296 h 753"/>
              <a:gd name="T28" fmla="*/ 0 w 1338"/>
              <a:gd name="T29" fmla="*/ 466 h 753"/>
              <a:gd name="T30" fmla="*/ 36 w 1338"/>
              <a:gd name="T31" fmla="*/ 469 h 753"/>
              <a:gd name="T32" fmla="*/ 85 w 1338"/>
              <a:gd name="T33" fmla="*/ 557 h 753"/>
              <a:gd name="T34" fmla="*/ 155 w 1338"/>
              <a:gd name="T35" fmla="*/ 590 h 753"/>
              <a:gd name="T36" fmla="*/ 321 w 1338"/>
              <a:gd name="T37" fmla="*/ 703 h 753"/>
              <a:gd name="T38" fmla="*/ 501 w 1338"/>
              <a:gd name="T39" fmla="*/ 753 h 753"/>
              <a:gd name="T40" fmla="*/ 576 w 1338"/>
              <a:gd name="T41" fmla="*/ 714 h 753"/>
              <a:gd name="T42" fmla="*/ 576 w 1338"/>
              <a:gd name="T43" fmla="*/ 714 h 753"/>
              <a:gd name="T44" fmla="*/ 732 w 1338"/>
              <a:gd name="T45" fmla="*/ 645 h 753"/>
              <a:gd name="T46" fmla="*/ 865 w 1338"/>
              <a:gd name="T47" fmla="*/ 656 h 753"/>
              <a:gd name="T48" fmla="*/ 1029 w 1338"/>
              <a:gd name="T49" fmla="*/ 607 h 753"/>
              <a:gd name="T50" fmla="*/ 1137 w 1338"/>
              <a:gd name="T51" fmla="*/ 429 h 753"/>
              <a:gd name="T52" fmla="*/ 1217 w 1338"/>
              <a:gd name="T53" fmla="*/ 251 h 753"/>
              <a:gd name="T54" fmla="*/ 1338 w 1338"/>
              <a:gd name="T55" fmla="*/ 196 h 753"/>
              <a:gd name="T56" fmla="*/ 1315 w 1338"/>
              <a:gd name="T57" fmla="*/ 126 h 753"/>
              <a:gd name="T58" fmla="*/ 1191 w 1338"/>
              <a:gd name="T59" fmla="*/ 54 h 753"/>
              <a:gd name="T60" fmla="*/ 1150 w 1338"/>
              <a:gd name="T61" fmla="*/ 80 h 753"/>
              <a:gd name="T62" fmla="*/ 918 w 1338"/>
              <a:gd name="T63" fmla="*/ 0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38" h="753">
                <a:moveTo>
                  <a:pt x="918" y="0"/>
                </a:moveTo>
                <a:lnTo>
                  <a:pt x="852" y="17"/>
                </a:lnTo>
                <a:lnTo>
                  <a:pt x="809" y="79"/>
                </a:lnTo>
                <a:lnTo>
                  <a:pt x="715" y="111"/>
                </a:lnTo>
                <a:lnTo>
                  <a:pt x="691" y="94"/>
                </a:lnTo>
                <a:lnTo>
                  <a:pt x="593" y="136"/>
                </a:lnTo>
                <a:lnTo>
                  <a:pt x="511" y="143"/>
                </a:lnTo>
                <a:lnTo>
                  <a:pt x="500" y="196"/>
                </a:lnTo>
                <a:lnTo>
                  <a:pt x="327" y="228"/>
                </a:lnTo>
                <a:lnTo>
                  <a:pt x="248" y="199"/>
                </a:lnTo>
                <a:lnTo>
                  <a:pt x="136" y="132"/>
                </a:lnTo>
                <a:lnTo>
                  <a:pt x="129" y="240"/>
                </a:lnTo>
                <a:lnTo>
                  <a:pt x="11" y="240"/>
                </a:lnTo>
                <a:lnTo>
                  <a:pt x="57" y="296"/>
                </a:lnTo>
                <a:lnTo>
                  <a:pt x="0" y="466"/>
                </a:lnTo>
                <a:lnTo>
                  <a:pt x="36" y="469"/>
                </a:lnTo>
                <a:lnTo>
                  <a:pt x="85" y="557"/>
                </a:lnTo>
                <a:lnTo>
                  <a:pt x="155" y="590"/>
                </a:lnTo>
                <a:lnTo>
                  <a:pt x="321" y="703"/>
                </a:lnTo>
                <a:lnTo>
                  <a:pt x="501" y="753"/>
                </a:lnTo>
                <a:lnTo>
                  <a:pt x="576" y="714"/>
                </a:lnTo>
                <a:lnTo>
                  <a:pt x="576" y="714"/>
                </a:lnTo>
                <a:lnTo>
                  <a:pt x="732" y="645"/>
                </a:lnTo>
                <a:lnTo>
                  <a:pt x="865" y="656"/>
                </a:lnTo>
                <a:lnTo>
                  <a:pt x="1029" y="607"/>
                </a:lnTo>
                <a:lnTo>
                  <a:pt x="1137" y="429"/>
                </a:lnTo>
                <a:lnTo>
                  <a:pt x="1217" y="251"/>
                </a:lnTo>
                <a:lnTo>
                  <a:pt x="1338" y="196"/>
                </a:lnTo>
                <a:lnTo>
                  <a:pt x="1315" y="126"/>
                </a:lnTo>
                <a:lnTo>
                  <a:pt x="1191" y="54"/>
                </a:lnTo>
                <a:lnTo>
                  <a:pt x="1150" y="80"/>
                </a:lnTo>
                <a:lnTo>
                  <a:pt x="918" y="0"/>
                </a:lnTo>
                <a:close/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19" name="slo"/>
          <p:cNvSpPr>
            <a:spLocks/>
          </p:cNvSpPr>
          <p:nvPr/>
        </p:nvSpPr>
        <p:spPr bwMode="auto">
          <a:xfrm>
            <a:off x="4916494" y="2122178"/>
            <a:ext cx="880608" cy="542253"/>
          </a:xfrm>
          <a:custGeom>
            <a:avLst/>
            <a:gdLst>
              <a:gd name="T0" fmla="*/ 596 w 596"/>
              <a:gd name="T1" fmla="*/ 91 h 367"/>
              <a:gd name="T2" fmla="*/ 547 w 596"/>
              <a:gd name="T3" fmla="*/ 3 h 367"/>
              <a:gd name="T4" fmla="*/ 511 w 596"/>
              <a:gd name="T5" fmla="*/ 0 h 367"/>
              <a:gd name="T6" fmla="*/ 475 w 596"/>
              <a:gd name="T7" fmla="*/ 45 h 367"/>
              <a:gd name="T8" fmla="*/ 292 w 596"/>
              <a:gd name="T9" fmla="*/ 52 h 367"/>
              <a:gd name="T10" fmla="*/ 189 w 596"/>
              <a:gd name="T11" fmla="*/ 110 h 367"/>
              <a:gd name="T12" fmla="*/ 14 w 596"/>
              <a:gd name="T13" fmla="*/ 90 h 367"/>
              <a:gd name="T14" fmla="*/ 0 w 596"/>
              <a:gd name="T15" fmla="*/ 219 h 367"/>
              <a:gd name="T16" fmla="*/ 58 w 596"/>
              <a:gd name="T17" fmla="*/ 331 h 367"/>
              <a:gd name="T18" fmla="*/ 13 w 596"/>
              <a:gd name="T19" fmla="*/ 354 h 367"/>
              <a:gd name="T20" fmla="*/ 162 w 596"/>
              <a:gd name="T21" fmla="*/ 363 h 367"/>
              <a:gd name="T22" fmla="*/ 197 w 596"/>
              <a:gd name="T23" fmla="*/ 319 h 367"/>
              <a:gd name="T24" fmla="*/ 272 w 596"/>
              <a:gd name="T25" fmla="*/ 362 h 367"/>
              <a:gd name="T26" fmla="*/ 356 w 596"/>
              <a:gd name="T27" fmla="*/ 367 h 367"/>
              <a:gd name="T28" fmla="*/ 349 w 596"/>
              <a:gd name="T29" fmla="*/ 294 h 367"/>
              <a:gd name="T30" fmla="*/ 420 w 596"/>
              <a:gd name="T31" fmla="*/ 267 h 367"/>
              <a:gd name="T32" fmla="*/ 434 w 596"/>
              <a:gd name="T33" fmla="*/ 161 h 367"/>
              <a:gd name="T34" fmla="*/ 596 w 596"/>
              <a:gd name="T35" fmla="*/ 91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6" h="367">
                <a:moveTo>
                  <a:pt x="596" y="91"/>
                </a:moveTo>
                <a:lnTo>
                  <a:pt x="547" y="3"/>
                </a:lnTo>
                <a:lnTo>
                  <a:pt x="511" y="0"/>
                </a:lnTo>
                <a:lnTo>
                  <a:pt x="475" y="45"/>
                </a:lnTo>
                <a:lnTo>
                  <a:pt x="292" y="52"/>
                </a:lnTo>
                <a:lnTo>
                  <a:pt x="189" y="110"/>
                </a:lnTo>
                <a:lnTo>
                  <a:pt x="14" y="90"/>
                </a:lnTo>
                <a:lnTo>
                  <a:pt x="0" y="219"/>
                </a:lnTo>
                <a:lnTo>
                  <a:pt x="58" y="331"/>
                </a:lnTo>
                <a:lnTo>
                  <a:pt x="13" y="354"/>
                </a:lnTo>
                <a:lnTo>
                  <a:pt x="162" y="363"/>
                </a:lnTo>
                <a:lnTo>
                  <a:pt x="197" y="319"/>
                </a:lnTo>
                <a:lnTo>
                  <a:pt x="272" y="362"/>
                </a:lnTo>
                <a:lnTo>
                  <a:pt x="356" y="367"/>
                </a:lnTo>
                <a:lnTo>
                  <a:pt x="349" y="294"/>
                </a:lnTo>
                <a:lnTo>
                  <a:pt x="420" y="267"/>
                </a:lnTo>
                <a:lnTo>
                  <a:pt x="434" y="161"/>
                </a:lnTo>
                <a:lnTo>
                  <a:pt x="596" y="91"/>
                </a:lnTo>
                <a:close/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14" name="mak"/>
          <p:cNvSpPr>
            <a:spLocks/>
          </p:cNvSpPr>
          <p:nvPr/>
        </p:nvSpPr>
        <p:spPr bwMode="auto">
          <a:xfrm>
            <a:off x="7199278" y="3867141"/>
            <a:ext cx="805254" cy="571804"/>
          </a:xfrm>
          <a:custGeom>
            <a:avLst/>
            <a:gdLst>
              <a:gd name="T0" fmla="*/ 511 w 545"/>
              <a:gd name="T1" fmla="*/ 84 h 387"/>
              <a:gd name="T2" fmla="*/ 394 w 545"/>
              <a:gd name="T3" fmla="*/ 0 h 387"/>
              <a:gd name="T4" fmla="*/ 294 w 545"/>
              <a:gd name="T5" fmla="*/ 5 h 387"/>
              <a:gd name="T6" fmla="*/ 223 w 545"/>
              <a:gd name="T7" fmla="*/ 19 h 387"/>
              <a:gd name="T8" fmla="*/ 175 w 545"/>
              <a:gd name="T9" fmla="*/ 29 h 387"/>
              <a:gd name="T10" fmla="*/ 51 w 545"/>
              <a:gd name="T11" fmla="*/ 70 h 387"/>
              <a:gd name="T12" fmla="*/ 46 w 545"/>
              <a:gd name="T13" fmla="*/ 123 h 387"/>
              <a:gd name="T14" fmla="*/ 19 w 545"/>
              <a:gd name="T15" fmla="*/ 121 h 387"/>
              <a:gd name="T16" fmla="*/ 19 w 545"/>
              <a:gd name="T17" fmla="*/ 121 h 387"/>
              <a:gd name="T18" fmla="*/ 0 w 545"/>
              <a:gd name="T19" fmla="*/ 210 h 387"/>
              <a:gd name="T20" fmla="*/ 41 w 545"/>
              <a:gd name="T21" fmla="*/ 323 h 387"/>
              <a:gd name="T22" fmla="*/ 136 w 545"/>
              <a:gd name="T23" fmla="*/ 387 h 387"/>
              <a:gd name="T24" fmla="*/ 277 w 545"/>
              <a:gd name="T25" fmla="*/ 363 h 387"/>
              <a:gd name="T26" fmla="*/ 354 w 545"/>
              <a:gd name="T27" fmla="*/ 306 h 387"/>
              <a:gd name="T28" fmla="*/ 472 w 545"/>
              <a:gd name="T29" fmla="*/ 311 h 387"/>
              <a:gd name="T30" fmla="*/ 503 w 545"/>
              <a:gd name="T31" fmla="*/ 266 h 387"/>
              <a:gd name="T32" fmla="*/ 545 w 545"/>
              <a:gd name="T33" fmla="*/ 257 h 387"/>
              <a:gd name="T34" fmla="*/ 511 w 545"/>
              <a:gd name="T35" fmla="*/ 8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45" h="387">
                <a:moveTo>
                  <a:pt x="511" y="84"/>
                </a:moveTo>
                <a:lnTo>
                  <a:pt x="394" y="0"/>
                </a:lnTo>
                <a:lnTo>
                  <a:pt x="294" y="5"/>
                </a:lnTo>
                <a:lnTo>
                  <a:pt x="223" y="19"/>
                </a:lnTo>
                <a:lnTo>
                  <a:pt x="175" y="29"/>
                </a:lnTo>
                <a:lnTo>
                  <a:pt x="51" y="70"/>
                </a:lnTo>
                <a:lnTo>
                  <a:pt x="46" y="123"/>
                </a:lnTo>
                <a:lnTo>
                  <a:pt x="19" y="121"/>
                </a:lnTo>
                <a:lnTo>
                  <a:pt x="19" y="121"/>
                </a:lnTo>
                <a:lnTo>
                  <a:pt x="0" y="210"/>
                </a:lnTo>
                <a:lnTo>
                  <a:pt x="41" y="323"/>
                </a:lnTo>
                <a:lnTo>
                  <a:pt x="136" y="387"/>
                </a:lnTo>
                <a:lnTo>
                  <a:pt x="277" y="363"/>
                </a:lnTo>
                <a:lnTo>
                  <a:pt x="354" y="306"/>
                </a:lnTo>
                <a:lnTo>
                  <a:pt x="472" y="311"/>
                </a:lnTo>
                <a:lnTo>
                  <a:pt x="503" y="266"/>
                </a:lnTo>
                <a:lnTo>
                  <a:pt x="545" y="257"/>
                </a:lnTo>
                <a:lnTo>
                  <a:pt x="511" y="84"/>
                </a:lnTo>
                <a:close/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15" name="rom"/>
          <p:cNvSpPr>
            <a:spLocks/>
          </p:cNvSpPr>
          <p:nvPr/>
        </p:nvSpPr>
        <p:spPr bwMode="auto">
          <a:xfrm>
            <a:off x="6949576" y="1591745"/>
            <a:ext cx="2996431" cy="1750873"/>
          </a:xfrm>
          <a:custGeom>
            <a:avLst/>
            <a:gdLst>
              <a:gd name="T0" fmla="*/ 1277 w 2028"/>
              <a:gd name="T1" fmla="*/ 0 h 1185"/>
              <a:gd name="T2" fmla="*/ 1190 w 2028"/>
              <a:gd name="T3" fmla="*/ 0 h 1185"/>
              <a:gd name="T4" fmla="*/ 1145 w 2028"/>
              <a:gd name="T5" fmla="*/ 61 h 1185"/>
              <a:gd name="T6" fmla="*/ 994 w 2028"/>
              <a:gd name="T7" fmla="*/ 86 h 1185"/>
              <a:gd name="T8" fmla="*/ 928 w 2028"/>
              <a:gd name="T9" fmla="*/ 126 h 1185"/>
              <a:gd name="T10" fmla="*/ 824 w 2028"/>
              <a:gd name="T11" fmla="*/ 62 h 1185"/>
              <a:gd name="T12" fmla="*/ 689 w 2028"/>
              <a:gd name="T13" fmla="*/ 61 h 1185"/>
              <a:gd name="T14" fmla="*/ 556 w 2028"/>
              <a:gd name="T15" fmla="*/ 32 h 1185"/>
              <a:gd name="T16" fmla="*/ 473 w 2028"/>
              <a:gd name="T17" fmla="*/ 89 h 1185"/>
              <a:gd name="T18" fmla="*/ 352 w 2028"/>
              <a:gd name="T19" fmla="*/ 144 h 1185"/>
              <a:gd name="T20" fmla="*/ 272 w 2028"/>
              <a:gd name="T21" fmla="*/ 322 h 1185"/>
              <a:gd name="T22" fmla="*/ 164 w 2028"/>
              <a:gd name="T23" fmla="*/ 500 h 1185"/>
              <a:gd name="T24" fmla="*/ 0 w 2028"/>
              <a:gd name="T25" fmla="*/ 549 h 1185"/>
              <a:gd name="T26" fmla="*/ 124 w 2028"/>
              <a:gd name="T27" fmla="*/ 653 h 1185"/>
              <a:gd name="T28" fmla="*/ 156 w 2028"/>
              <a:gd name="T29" fmla="*/ 736 h 1185"/>
              <a:gd name="T30" fmla="*/ 293 w 2028"/>
              <a:gd name="T31" fmla="*/ 797 h 1185"/>
              <a:gd name="T32" fmla="*/ 321 w 2028"/>
              <a:gd name="T33" fmla="*/ 904 h 1185"/>
              <a:gd name="T34" fmla="*/ 453 w 2028"/>
              <a:gd name="T35" fmla="*/ 980 h 1185"/>
              <a:gd name="T36" fmla="*/ 514 w 2028"/>
              <a:gd name="T37" fmla="*/ 922 h 1185"/>
              <a:gd name="T38" fmla="*/ 569 w 2028"/>
              <a:gd name="T39" fmla="*/ 954 h 1185"/>
              <a:gd name="T40" fmla="*/ 525 w 2028"/>
              <a:gd name="T41" fmla="*/ 998 h 1185"/>
              <a:gd name="T42" fmla="*/ 569 w 2028"/>
              <a:gd name="T43" fmla="*/ 1043 h 1185"/>
              <a:gd name="T44" fmla="*/ 642 w 2028"/>
              <a:gd name="T45" fmla="*/ 1150 h 1185"/>
              <a:gd name="T46" fmla="*/ 724 w 2028"/>
              <a:gd name="T47" fmla="*/ 1131 h 1185"/>
              <a:gd name="T48" fmla="*/ 892 w 2028"/>
              <a:gd name="T49" fmla="*/ 1172 h 1185"/>
              <a:gd name="T50" fmla="*/ 1209 w 2028"/>
              <a:gd name="T51" fmla="*/ 1185 h 1185"/>
              <a:gd name="T52" fmla="*/ 1306 w 2028"/>
              <a:gd name="T53" fmla="*/ 1119 h 1185"/>
              <a:gd name="T54" fmla="*/ 1550 w 2028"/>
              <a:gd name="T55" fmla="*/ 1059 h 1185"/>
              <a:gd name="T56" fmla="*/ 1719 w 2028"/>
              <a:gd name="T57" fmla="*/ 1153 h 1185"/>
              <a:gd name="T58" fmla="*/ 1849 w 2028"/>
              <a:gd name="T59" fmla="*/ 1180 h 1185"/>
              <a:gd name="T60" fmla="*/ 1865 w 2028"/>
              <a:gd name="T61" fmla="*/ 867 h 1185"/>
              <a:gd name="T62" fmla="*/ 1932 w 2028"/>
              <a:gd name="T63" fmla="*/ 891 h 1185"/>
              <a:gd name="T64" fmla="*/ 2028 w 2028"/>
              <a:gd name="T65" fmla="*/ 835 h 1185"/>
              <a:gd name="T66" fmla="*/ 2013 w 2028"/>
              <a:gd name="T67" fmla="*/ 768 h 1185"/>
              <a:gd name="T68" fmla="*/ 1910 w 2028"/>
              <a:gd name="T69" fmla="*/ 722 h 1185"/>
              <a:gd name="T70" fmla="*/ 1817 w 2028"/>
              <a:gd name="T71" fmla="*/ 765 h 1185"/>
              <a:gd name="T72" fmla="*/ 1716 w 2028"/>
              <a:gd name="T73" fmla="*/ 717 h 1185"/>
              <a:gd name="T74" fmla="*/ 1662 w 2028"/>
              <a:gd name="T75" fmla="*/ 597 h 1185"/>
              <a:gd name="T76" fmla="*/ 1668 w 2028"/>
              <a:gd name="T77" fmla="*/ 486 h 1185"/>
              <a:gd name="T78" fmla="*/ 1645 w 2028"/>
              <a:gd name="T79" fmla="*/ 371 h 1185"/>
              <a:gd name="T80" fmla="*/ 1502 w 2028"/>
              <a:gd name="T81" fmla="*/ 214 h 1185"/>
              <a:gd name="T82" fmla="*/ 1420 w 2028"/>
              <a:gd name="T83" fmla="*/ 103 h 1185"/>
              <a:gd name="T84" fmla="*/ 1344 w 2028"/>
              <a:gd name="T85" fmla="*/ 25 h 1185"/>
              <a:gd name="T86" fmla="*/ 1277 w 2028"/>
              <a:gd name="T87" fmla="*/ 0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28" h="1185">
                <a:moveTo>
                  <a:pt x="1277" y="0"/>
                </a:moveTo>
                <a:lnTo>
                  <a:pt x="1190" y="0"/>
                </a:lnTo>
                <a:lnTo>
                  <a:pt x="1145" y="61"/>
                </a:lnTo>
                <a:lnTo>
                  <a:pt x="994" y="86"/>
                </a:lnTo>
                <a:lnTo>
                  <a:pt x="928" y="126"/>
                </a:lnTo>
                <a:lnTo>
                  <a:pt x="824" y="62"/>
                </a:lnTo>
                <a:lnTo>
                  <a:pt x="689" y="61"/>
                </a:lnTo>
                <a:lnTo>
                  <a:pt x="556" y="32"/>
                </a:lnTo>
                <a:lnTo>
                  <a:pt x="473" y="89"/>
                </a:lnTo>
                <a:lnTo>
                  <a:pt x="352" y="144"/>
                </a:lnTo>
                <a:lnTo>
                  <a:pt x="272" y="322"/>
                </a:lnTo>
                <a:lnTo>
                  <a:pt x="164" y="500"/>
                </a:lnTo>
                <a:lnTo>
                  <a:pt x="0" y="549"/>
                </a:lnTo>
                <a:lnTo>
                  <a:pt x="124" y="653"/>
                </a:lnTo>
                <a:lnTo>
                  <a:pt x="156" y="736"/>
                </a:lnTo>
                <a:lnTo>
                  <a:pt x="293" y="797"/>
                </a:lnTo>
                <a:lnTo>
                  <a:pt x="321" y="904"/>
                </a:lnTo>
                <a:lnTo>
                  <a:pt x="453" y="980"/>
                </a:lnTo>
                <a:lnTo>
                  <a:pt x="514" y="922"/>
                </a:lnTo>
                <a:lnTo>
                  <a:pt x="569" y="954"/>
                </a:lnTo>
                <a:lnTo>
                  <a:pt x="525" y="998"/>
                </a:lnTo>
                <a:lnTo>
                  <a:pt x="569" y="1043"/>
                </a:lnTo>
                <a:lnTo>
                  <a:pt x="642" y="1150"/>
                </a:lnTo>
                <a:lnTo>
                  <a:pt x="724" y="1131"/>
                </a:lnTo>
                <a:lnTo>
                  <a:pt x="892" y="1172"/>
                </a:lnTo>
                <a:lnTo>
                  <a:pt x="1209" y="1185"/>
                </a:lnTo>
                <a:lnTo>
                  <a:pt x="1306" y="1119"/>
                </a:lnTo>
                <a:lnTo>
                  <a:pt x="1550" y="1059"/>
                </a:lnTo>
                <a:lnTo>
                  <a:pt x="1719" y="1153"/>
                </a:lnTo>
                <a:lnTo>
                  <a:pt x="1849" y="1180"/>
                </a:lnTo>
                <a:lnTo>
                  <a:pt x="1865" y="867"/>
                </a:lnTo>
                <a:lnTo>
                  <a:pt x="1932" y="891"/>
                </a:lnTo>
                <a:lnTo>
                  <a:pt x="2028" y="835"/>
                </a:lnTo>
                <a:lnTo>
                  <a:pt x="2013" y="768"/>
                </a:lnTo>
                <a:lnTo>
                  <a:pt x="1910" y="722"/>
                </a:lnTo>
                <a:lnTo>
                  <a:pt x="1817" y="765"/>
                </a:lnTo>
                <a:lnTo>
                  <a:pt x="1716" y="717"/>
                </a:lnTo>
                <a:lnTo>
                  <a:pt x="1662" y="597"/>
                </a:lnTo>
                <a:lnTo>
                  <a:pt x="1668" y="486"/>
                </a:lnTo>
                <a:lnTo>
                  <a:pt x="1645" y="371"/>
                </a:lnTo>
                <a:lnTo>
                  <a:pt x="1502" y="214"/>
                </a:lnTo>
                <a:lnTo>
                  <a:pt x="1420" y="103"/>
                </a:lnTo>
                <a:lnTo>
                  <a:pt x="1344" y="25"/>
                </a:lnTo>
                <a:lnTo>
                  <a:pt x="1277" y="0"/>
                </a:lnTo>
                <a:close/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16" name="Kos"/>
          <p:cNvSpPr>
            <a:spLocks/>
          </p:cNvSpPr>
          <p:nvPr/>
        </p:nvSpPr>
        <p:spPr bwMode="auto">
          <a:xfrm>
            <a:off x="7033795" y="3499236"/>
            <a:ext cx="540776" cy="552596"/>
          </a:xfrm>
          <a:custGeom>
            <a:avLst/>
            <a:gdLst>
              <a:gd name="T0" fmla="*/ 0 w 366"/>
              <a:gd name="T1" fmla="*/ 180 h 374"/>
              <a:gd name="T2" fmla="*/ 39 w 366"/>
              <a:gd name="T3" fmla="*/ 119 h 374"/>
              <a:gd name="T4" fmla="*/ 86 w 366"/>
              <a:gd name="T5" fmla="*/ 99 h 374"/>
              <a:gd name="T6" fmla="*/ 105 w 366"/>
              <a:gd name="T7" fmla="*/ 15 h 374"/>
              <a:gd name="T8" fmla="*/ 143 w 366"/>
              <a:gd name="T9" fmla="*/ 0 h 374"/>
              <a:gd name="T10" fmla="*/ 176 w 366"/>
              <a:gd name="T11" fmla="*/ 37 h 374"/>
              <a:gd name="T12" fmla="*/ 218 w 366"/>
              <a:gd name="T13" fmla="*/ 53 h 374"/>
              <a:gd name="T14" fmla="*/ 250 w 366"/>
              <a:gd name="T15" fmla="*/ 96 h 374"/>
              <a:gd name="T16" fmla="*/ 289 w 366"/>
              <a:gd name="T17" fmla="*/ 108 h 374"/>
              <a:gd name="T18" fmla="*/ 335 w 366"/>
              <a:gd name="T19" fmla="*/ 155 h 374"/>
              <a:gd name="T20" fmla="*/ 366 w 366"/>
              <a:gd name="T21" fmla="*/ 155 h 374"/>
              <a:gd name="T22" fmla="*/ 348 w 366"/>
              <a:gd name="T23" fmla="*/ 220 h 374"/>
              <a:gd name="T24" fmla="*/ 325 w 366"/>
              <a:gd name="T25" fmla="*/ 251 h 374"/>
              <a:gd name="T26" fmla="*/ 335 w 366"/>
              <a:gd name="T27" fmla="*/ 268 h 374"/>
              <a:gd name="T28" fmla="*/ 165 w 366"/>
              <a:gd name="T29" fmla="*/ 320 h 374"/>
              <a:gd name="T30" fmla="*/ 160 w 366"/>
              <a:gd name="T31" fmla="*/ 374 h 374"/>
              <a:gd name="T32" fmla="*/ 130 w 366"/>
              <a:gd name="T33" fmla="*/ 371 h 374"/>
              <a:gd name="T34" fmla="*/ 105 w 366"/>
              <a:gd name="T35" fmla="*/ 279 h 374"/>
              <a:gd name="T36" fmla="*/ 51 w 366"/>
              <a:gd name="T37" fmla="*/ 250 h 374"/>
              <a:gd name="T38" fmla="*/ 0 w 366"/>
              <a:gd name="T39" fmla="*/ 18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6" h="374">
                <a:moveTo>
                  <a:pt x="0" y="180"/>
                </a:moveTo>
                <a:lnTo>
                  <a:pt x="39" y="119"/>
                </a:lnTo>
                <a:lnTo>
                  <a:pt x="86" y="99"/>
                </a:lnTo>
                <a:lnTo>
                  <a:pt x="105" y="15"/>
                </a:lnTo>
                <a:lnTo>
                  <a:pt x="143" y="0"/>
                </a:lnTo>
                <a:lnTo>
                  <a:pt x="176" y="37"/>
                </a:lnTo>
                <a:lnTo>
                  <a:pt x="218" y="53"/>
                </a:lnTo>
                <a:lnTo>
                  <a:pt x="250" y="96"/>
                </a:lnTo>
                <a:lnTo>
                  <a:pt x="289" y="108"/>
                </a:lnTo>
                <a:lnTo>
                  <a:pt x="335" y="155"/>
                </a:lnTo>
                <a:lnTo>
                  <a:pt x="366" y="155"/>
                </a:lnTo>
                <a:lnTo>
                  <a:pt x="348" y="220"/>
                </a:lnTo>
                <a:lnTo>
                  <a:pt x="325" y="251"/>
                </a:lnTo>
                <a:lnTo>
                  <a:pt x="335" y="268"/>
                </a:lnTo>
                <a:lnTo>
                  <a:pt x="165" y="320"/>
                </a:lnTo>
                <a:lnTo>
                  <a:pt x="160" y="374"/>
                </a:lnTo>
                <a:lnTo>
                  <a:pt x="130" y="371"/>
                </a:lnTo>
                <a:lnTo>
                  <a:pt x="105" y="279"/>
                </a:lnTo>
                <a:lnTo>
                  <a:pt x="51" y="250"/>
                </a:lnTo>
                <a:lnTo>
                  <a:pt x="0" y="180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17" name="CG"/>
          <p:cNvSpPr>
            <a:spLocks/>
          </p:cNvSpPr>
          <p:nvPr/>
        </p:nvSpPr>
        <p:spPr bwMode="auto">
          <a:xfrm>
            <a:off x="6518170" y="3404468"/>
            <a:ext cx="612717" cy="631948"/>
          </a:xfrm>
          <a:custGeom>
            <a:avLst/>
            <a:gdLst>
              <a:gd name="T0" fmla="*/ 382 w 398"/>
              <a:gd name="T1" fmla="*/ 186 h 429"/>
              <a:gd name="T2" fmla="*/ 398 w 398"/>
              <a:gd name="T3" fmla="*/ 162 h 429"/>
              <a:gd name="T4" fmla="*/ 311 w 398"/>
              <a:gd name="T5" fmla="*/ 109 h 429"/>
              <a:gd name="T6" fmla="*/ 238 w 398"/>
              <a:gd name="T7" fmla="*/ 81 h 429"/>
              <a:gd name="T8" fmla="*/ 202 w 398"/>
              <a:gd name="T9" fmla="*/ 45 h 429"/>
              <a:gd name="T10" fmla="*/ 141 w 398"/>
              <a:gd name="T11" fmla="*/ 0 h 429"/>
              <a:gd name="T12" fmla="*/ 103 w 398"/>
              <a:gd name="T13" fmla="*/ 25 h 429"/>
              <a:gd name="T14" fmla="*/ 39 w 398"/>
              <a:gd name="T15" fmla="*/ 85 h 429"/>
              <a:gd name="T16" fmla="*/ 20 w 398"/>
              <a:gd name="T17" fmla="*/ 228 h 429"/>
              <a:gd name="T18" fmla="*/ 0 w 398"/>
              <a:gd name="T19" fmla="*/ 271 h 429"/>
              <a:gd name="T20" fmla="*/ 0 w 398"/>
              <a:gd name="T21" fmla="*/ 271 h 429"/>
              <a:gd name="T22" fmla="*/ 98 w 398"/>
              <a:gd name="T23" fmla="*/ 323 h 429"/>
              <a:gd name="T24" fmla="*/ 167 w 398"/>
              <a:gd name="T25" fmla="*/ 409 h 429"/>
              <a:gd name="T26" fmla="*/ 213 w 398"/>
              <a:gd name="T27" fmla="*/ 429 h 429"/>
              <a:gd name="T28" fmla="*/ 213 w 398"/>
              <a:gd name="T29" fmla="*/ 429 h 429"/>
              <a:gd name="T30" fmla="*/ 191 w 398"/>
              <a:gd name="T31" fmla="*/ 346 h 429"/>
              <a:gd name="T32" fmla="*/ 273 w 398"/>
              <a:gd name="T33" fmla="*/ 218 h 429"/>
              <a:gd name="T34" fmla="*/ 291 w 398"/>
              <a:gd name="T35" fmla="*/ 267 h 429"/>
              <a:gd name="T36" fmla="*/ 348 w 398"/>
              <a:gd name="T37" fmla="*/ 244 h 429"/>
              <a:gd name="T38" fmla="*/ 382 w 398"/>
              <a:gd name="T39" fmla="*/ 186 h 429"/>
              <a:gd name="connsiteX0" fmla="*/ 10440 w 10842"/>
              <a:gd name="connsiteY0" fmla="*/ 4336 h 10000"/>
              <a:gd name="connsiteX1" fmla="*/ 10842 w 10842"/>
              <a:gd name="connsiteY1" fmla="*/ 3776 h 10000"/>
              <a:gd name="connsiteX2" fmla="*/ 8656 w 10842"/>
              <a:gd name="connsiteY2" fmla="*/ 2541 h 10000"/>
              <a:gd name="connsiteX3" fmla="*/ 6822 w 10842"/>
              <a:gd name="connsiteY3" fmla="*/ 1888 h 10000"/>
              <a:gd name="connsiteX4" fmla="*/ 5917 w 10842"/>
              <a:gd name="connsiteY4" fmla="*/ 1049 h 10000"/>
              <a:gd name="connsiteX5" fmla="*/ 4385 w 10842"/>
              <a:gd name="connsiteY5" fmla="*/ 0 h 10000"/>
              <a:gd name="connsiteX6" fmla="*/ 3430 w 10842"/>
              <a:gd name="connsiteY6" fmla="*/ 583 h 10000"/>
              <a:gd name="connsiteX7" fmla="*/ 1822 w 10842"/>
              <a:gd name="connsiteY7" fmla="*/ 1981 h 10000"/>
              <a:gd name="connsiteX8" fmla="*/ 1345 w 10842"/>
              <a:gd name="connsiteY8" fmla="*/ 5315 h 10000"/>
              <a:gd name="connsiteX9" fmla="*/ 842 w 10842"/>
              <a:gd name="connsiteY9" fmla="*/ 6317 h 10000"/>
              <a:gd name="connsiteX10" fmla="*/ 0 w 10842"/>
              <a:gd name="connsiteY10" fmla="*/ 6618 h 10000"/>
              <a:gd name="connsiteX11" fmla="*/ 3304 w 10842"/>
              <a:gd name="connsiteY11" fmla="*/ 7529 h 10000"/>
              <a:gd name="connsiteX12" fmla="*/ 5038 w 10842"/>
              <a:gd name="connsiteY12" fmla="*/ 9534 h 10000"/>
              <a:gd name="connsiteX13" fmla="*/ 6194 w 10842"/>
              <a:gd name="connsiteY13" fmla="*/ 10000 h 10000"/>
              <a:gd name="connsiteX14" fmla="*/ 6194 w 10842"/>
              <a:gd name="connsiteY14" fmla="*/ 10000 h 10000"/>
              <a:gd name="connsiteX15" fmla="*/ 5641 w 10842"/>
              <a:gd name="connsiteY15" fmla="*/ 8065 h 10000"/>
              <a:gd name="connsiteX16" fmla="*/ 7701 w 10842"/>
              <a:gd name="connsiteY16" fmla="*/ 5082 h 10000"/>
              <a:gd name="connsiteX17" fmla="*/ 8154 w 10842"/>
              <a:gd name="connsiteY17" fmla="*/ 6224 h 10000"/>
              <a:gd name="connsiteX18" fmla="*/ 9586 w 10842"/>
              <a:gd name="connsiteY18" fmla="*/ 5688 h 10000"/>
              <a:gd name="connsiteX19" fmla="*/ 10440 w 10842"/>
              <a:gd name="connsiteY19" fmla="*/ 4336 h 10000"/>
              <a:gd name="connsiteX0" fmla="*/ 10440 w 10842"/>
              <a:gd name="connsiteY0" fmla="*/ 4336 h 10000"/>
              <a:gd name="connsiteX1" fmla="*/ 10842 w 10842"/>
              <a:gd name="connsiteY1" fmla="*/ 3776 h 10000"/>
              <a:gd name="connsiteX2" fmla="*/ 8656 w 10842"/>
              <a:gd name="connsiteY2" fmla="*/ 2541 h 10000"/>
              <a:gd name="connsiteX3" fmla="*/ 6822 w 10842"/>
              <a:gd name="connsiteY3" fmla="*/ 1888 h 10000"/>
              <a:gd name="connsiteX4" fmla="*/ 5917 w 10842"/>
              <a:gd name="connsiteY4" fmla="*/ 1049 h 10000"/>
              <a:gd name="connsiteX5" fmla="*/ 4385 w 10842"/>
              <a:gd name="connsiteY5" fmla="*/ 0 h 10000"/>
              <a:gd name="connsiteX6" fmla="*/ 3430 w 10842"/>
              <a:gd name="connsiteY6" fmla="*/ 583 h 10000"/>
              <a:gd name="connsiteX7" fmla="*/ 1822 w 10842"/>
              <a:gd name="connsiteY7" fmla="*/ 1981 h 10000"/>
              <a:gd name="connsiteX8" fmla="*/ 1345 w 10842"/>
              <a:gd name="connsiteY8" fmla="*/ 5315 h 10000"/>
              <a:gd name="connsiteX9" fmla="*/ 32 w 10842"/>
              <a:gd name="connsiteY9" fmla="*/ 6557 h 10000"/>
              <a:gd name="connsiteX10" fmla="*/ 0 w 10842"/>
              <a:gd name="connsiteY10" fmla="*/ 6618 h 10000"/>
              <a:gd name="connsiteX11" fmla="*/ 3304 w 10842"/>
              <a:gd name="connsiteY11" fmla="*/ 7529 h 10000"/>
              <a:gd name="connsiteX12" fmla="*/ 5038 w 10842"/>
              <a:gd name="connsiteY12" fmla="*/ 9534 h 10000"/>
              <a:gd name="connsiteX13" fmla="*/ 6194 w 10842"/>
              <a:gd name="connsiteY13" fmla="*/ 10000 h 10000"/>
              <a:gd name="connsiteX14" fmla="*/ 6194 w 10842"/>
              <a:gd name="connsiteY14" fmla="*/ 10000 h 10000"/>
              <a:gd name="connsiteX15" fmla="*/ 5641 w 10842"/>
              <a:gd name="connsiteY15" fmla="*/ 8065 h 10000"/>
              <a:gd name="connsiteX16" fmla="*/ 7701 w 10842"/>
              <a:gd name="connsiteY16" fmla="*/ 5082 h 10000"/>
              <a:gd name="connsiteX17" fmla="*/ 8154 w 10842"/>
              <a:gd name="connsiteY17" fmla="*/ 6224 h 10000"/>
              <a:gd name="connsiteX18" fmla="*/ 9586 w 10842"/>
              <a:gd name="connsiteY18" fmla="*/ 5688 h 10000"/>
              <a:gd name="connsiteX19" fmla="*/ 10440 w 10842"/>
              <a:gd name="connsiteY19" fmla="*/ 4336 h 10000"/>
              <a:gd name="connsiteX0" fmla="*/ 10440 w 10842"/>
              <a:gd name="connsiteY0" fmla="*/ 4336 h 10000"/>
              <a:gd name="connsiteX1" fmla="*/ 10842 w 10842"/>
              <a:gd name="connsiteY1" fmla="*/ 3776 h 10000"/>
              <a:gd name="connsiteX2" fmla="*/ 8656 w 10842"/>
              <a:gd name="connsiteY2" fmla="*/ 2541 h 10000"/>
              <a:gd name="connsiteX3" fmla="*/ 6822 w 10842"/>
              <a:gd name="connsiteY3" fmla="*/ 1888 h 10000"/>
              <a:gd name="connsiteX4" fmla="*/ 5917 w 10842"/>
              <a:gd name="connsiteY4" fmla="*/ 1049 h 10000"/>
              <a:gd name="connsiteX5" fmla="*/ 4385 w 10842"/>
              <a:gd name="connsiteY5" fmla="*/ 0 h 10000"/>
              <a:gd name="connsiteX6" fmla="*/ 3430 w 10842"/>
              <a:gd name="connsiteY6" fmla="*/ 583 h 10000"/>
              <a:gd name="connsiteX7" fmla="*/ 1822 w 10842"/>
              <a:gd name="connsiteY7" fmla="*/ 1981 h 10000"/>
              <a:gd name="connsiteX8" fmla="*/ 632 w 10842"/>
              <a:gd name="connsiteY8" fmla="*/ 5345 h 10000"/>
              <a:gd name="connsiteX9" fmla="*/ 32 w 10842"/>
              <a:gd name="connsiteY9" fmla="*/ 6557 h 10000"/>
              <a:gd name="connsiteX10" fmla="*/ 0 w 10842"/>
              <a:gd name="connsiteY10" fmla="*/ 6618 h 10000"/>
              <a:gd name="connsiteX11" fmla="*/ 3304 w 10842"/>
              <a:gd name="connsiteY11" fmla="*/ 7529 h 10000"/>
              <a:gd name="connsiteX12" fmla="*/ 5038 w 10842"/>
              <a:gd name="connsiteY12" fmla="*/ 9534 h 10000"/>
              <a:gd name="connsiteX13" fmla="*/ 6194 w 10842"/>
              <a:gd name="connsiteY13" fmla="*/ 10000 h 10000"/>
              <a:gd name="connsiteX14" fmla="*/ 6194 w 10842"/>
              <a:gd name="connsiteY14" fmla="*/ 10000 h 10000"/>
              <a:gd name="connsiteX15" fmla="*/ 5641 w 10842"/>
              <a:gd name="connsiteY15" fmla="*/ 8065 h 10000"/>
              <a:gd name="connsiteX16" fmla="*/ 7701 w 10842"/>
              <a:gd name="connsiteY16" fmla="*/ 5082 h 10000"/>
              <a:gd name="connsiteX17" fmla="*/ 8154 w 10842"/>
              <a:gd name="connsiteY17" fmla="*/ 6224 h 10000"/>
              <a:gd name="connsiteX18" fmla="*/ 9586 w 10842"/>
              <a:gd name="connsiteY18" fmla="*/ 5688 h 10000"/>
              <a:gd name="connsiteX19" fmla="*/ 10440 w 10842"/>
              <a:gd name="connsiteY19" fmla="*/ 4336 h 10000"/>
              <a:gd name="connsiteX0" fmla="*/ 10408 w 10810"/>
              <a:gd name="connsiteY0" fmla="*/ 4336 h 10000"/>
              <a:gd name="connsiteX1" fmla="*/ 10810 w 10810"/>
              <a:gd name="connsiteY1" fmla="*/ 3776 h 10000"/>
              <a:gd name="connsiteX2" fmla="*/ 8624 w 10810"/>
              <a:gd name="connsiteY2" fmla="*/ 2541 h 10000"/>
              <a:gd name="connsiteX3" fmla="*/ 6790 w 10810"/>
              <a:gd name="connsiteY3" fmla="*/ 1888 h 10000"/>
              <a:gd name="connsiteX4" fmla="*/ 5885 w 10810"/>
              <a:gd name="connsiteY4" fmla="*/ 1049 h 10000"/>
              <a:gd name="connsiteX5" fmla="*/ 4353 w 10810"/>
              <a:gd name="connsiteY5" fmla="*/ 0 h 10000"/>
              <a:gd name="connsiteX6" fmla="*/ 3398 w 10810"/>
              <a:gd name="connsiteY6" fmla="*/ 583 h 10000"/>
              <a:gd name="connsiteX7" fmla="*/ 1790 w 10810"/>
              <a:gd name="connsiteY7" fmla="*/ 1981 h 10000"/>
              <a:gd name="connsiteX8" fmla="*/ 600 w 10810"/>
              <a:gd name="connsiteY8" fmla="*/ 5345 h 10000"/>
              <a:gd name="connsiteX9" fmla="*/ 0 w 10810"/>
              <a:gd name="connsiteY9" fmla="*/ 6557 h 10000"/>
              <a:gd name="connsiteX10" fmla="*/ 98 w 10810"/>
              <a:gd name="connsiteY10" fmla="*/ 6378 h 10000"/>
              <a:gd name="connsiteX11" fmla="*/ 3272 w 10810"/>
              <a:gd name="connsiteY11" fmla="*/ 7529 h 10000"/>
              <a:gd name="connsiteX12" fmla="*/ 5006 w 10810"/>
              <a:gd name="connsiteY12" fmla="*/ 9534 h 10000"/>
              <a:gd name="connsiteX13" fmla="*/ 6162 w 10810"/>
              <a:gd name="connsiteY13" fmla="*/ 10000 h 10000"/>
              <a:gd name="connsiteX14" fmla="*/ 6162 w 10810"/>
              <a:gd name="connsiteY14" fmla="*/ 10000 h 10000"/>
              <a:gd name="connsiteX15" fmla="*/ 5609 w 10810"/>
              <a:gd name="connsiteY15" fmla="*/ 8065 h 10000"/>
              <a:gd name="connsiteX16" fmla="*/ 7669 w 10810"/>
              <a:gd name="connsiteY16" fmla="*/ 5082 h 10000"/>
              <a:gd name="connsiteX17" fmla="*/ 8122 w 10810"/>
              <a:gd name="connsiteY17" fmla="*/ 6224 h 10000"/>
              <a:gd name="connsiteX18" fmla="*/ 9554 w 10810"/>
              <a:gd name="connsiteY18" fmla="*/ 5688 h 10000"/>
              <a:gd name="connsiteX19" fmla="*/ 10408 w 10810"/>
              <a:gd name="connsiteY19" fmla="*/ 4336 h 10000"/>
              <a:gd name="connsiteX0" fmla="*/ 10408 w 10810"/>
              <a:gd name="connsiteY0" fmla="*/ 4336 h 10000"/>
              <a:gd name="connsiteX1" fmla="*/ 10810 w 10810"/>
              <a:gd name="connsiteY1" fmla="*/ 3776 h 10000"/>
              <a:gd name="connsiteX2" fmla="*/ 8624 w 10810"/>
              <a:gd name="connsiteY2" fmla="*/ 2541 h 10000"/>
              <a:gd name="connsiteX3" fmla="*/ 6790 w 10810"/>
              <a:gd name="connsiteY3" fmla="*/ 1888 h 10000"/>
              <a:gd name="connsiteX4" fmla="*/ 5885 w 10810"/>
              <a:gd name="connsiteY4" fmla="*/ 1049 h 10000"/>
              <a:gd name="connsiteX5" fmla="*/ 4353 w 10810"/>
              <a:gd name="connsiteY5" fmla="*/ 0 h 10000"/>
              <a:gd name="connsiteX6" fmla="*/ 3398 w 10810"/>
              <a:gd name="connsiteY6" fmla="*/ 583 h 10000"/>
              <a:gd name="connsiteX7" fmla="*/ 1142 w 10810"/>
              <a:gd name="connsiteY7" fmla="*/ 2191 h 10000"/>
              <a:gd name="connsiteX8" fmla="*/ 600 w 10810"/>
              <a:gd name="connsiteY8" fmla="*/ 5345 h 10000"/>
              <a:gd name="connsiteX9" fmla="*/ 0 w 10810"/>
              <a:gd name="connsiteY9" fmla="*/ 6557 h 10000"/>
              <a:gd name="connsiteX10" fmla="*/ 98 w 10810"/>
              <a:gd name="connsiteY10" fmla="*/ 6378 h 10000"/>
              <a:gd name="connsiteX11" fmla="*/ 3272 w 10810"/>
              <a:gd name="connsiteY11" fmla="*/ 7529 h 10000"/>
              <a:gd name="connsiteX12" fmla="*/ 5006 w 10810"/>
              <a:gd name="connsiteY12" fmla="*/ 9534 h 10000"/>
              <a:gd name="connsiteX13" fmla="*/ 6162 w 10810"/>
              <a:gd name="connsiteY13" fmla="*/ 10000 h 10000"/>
              <a:gd name="connsiteX14" fmla="*/ 6162 w 10810"/>
              <a:gd name="connsiteY14" fmla="*/ 10000 h 10000"/>
              <a:gd name="connsiteX15" fmla="*/ 5609 w 10810"/>
              <a:gd name="connsiteY15" fmla="*/ 8065 h 10000"/>
              <a:gd name="connsiteX16" fmla="*/ 7669 w 10810"/>
              <a:gd name="connsiteY16" fmla="*/ 5082 h 10000"/>
              <a:gd name="connsiteX17" fmla="*/ 8122 w 10810"/>
              <a:gd name="connsiteY17" fmla="*/ 6224 h 10000"/>
              <a:gd name="connsiteX18" fmla="*/ 9554 w 10810"/>
              <a:gd name="connsiteY18" fmla="*/ 5688 h 10000"/>
              <a:gd name="connsiteX19" fmla="*/ 10408 w 10810"/>
              <a:gd name="connsiteY19" fmla="*/ 4336 h 10000"/>
              <a:gd name="connsiteX0" fmla="*/ 10408 w 10810"/>
              <a:gd name="connsiteY0" fmla="*/ 4096 h 9760"/>
              <a:gd name="connsiteX1" fmla="*/ 10810 w 10810"/>
              <a:gd name="connsiteY1" fmla="*/ 3536 h 9760"/>
              <a:gd name="connsiteX2" fmla="*/ 8624 w 10810"/>
              <a:gd name="connsiteY2" fmla="*/ 2301 h 9760"/>
              <a:gd name="connsiteX3" fmla="*/ 6790 w 10810"/>
              <a:gd name="connsiteY3" fmla="*/ 1648 h 9760"/>
              <a:gd name="connsiteX4" fmla="*/ 5885 w 10810"/>
              <a:gd name="connsiteY4" fmla="*/ 809 h 9760"/>
              <a:gd name="connsiteX5" fmla="*/ 3835 w 10810"/>
              <a:gd name="connsiteY5" fmla="*/ 0 h 9760"/>
              <a:gd name="connsiteX6" fmla="*/ 3398 w 10810"/>
              <a:gd name="connsiteY6" fmla="*/ 343 h 9760"/>
              <a:gd name="connsiteX7" fmla="*/ 1142 w 10810"/>
              <a:gd name="connsiteY7" fmla="*/ 1951 h 9760"/>
              <a:gd name="connsiteX8" fmla="*/ 600 w 10810"/>
              <a:gd name="connsiteY8" fmla="*/ 5105 h 9760"/>
              <a:gd name="connsiteX9" fmla="*/ 0 w 10810"/>
              <a:gd name="connsiteY9" fmla="*/ 6317 h 9760"/>
              <a:gd name="connsiteX10" fmla="*/ 98 w 10810"/>
              <a:gd name="connsiteY10" fmla="*/ 6138 h 9760"/>
              <a:gd name="connsiteX11" fmla="*/ 3272 w 10810"/>
              <a:gd name="connsiteY11" fmla="*/ 7289 h 9760"/>
              <a:gd name="connsiteX12" fmla="*/ 5006 w 10810"/>
              <a:gd name="connsiteY12" fmla="*/ 9294 h 9760"/>
              <a:gd name="connsiteX13" fmla="*/ 6162 w 10810"/>
              <a:gd name="connsiteY13" fmla="*/ 9760 h 9760"/>
              <a:gd name="connsiteX14" fmla="*/ 6162 w 10810"/>
              <a:gd name="connsiteY14" fmla="*/ 9760 h 9760"/>
              <a:gd name="connsiteX15" fmla="*/ 5609 w 10810"/>
              <a:gd name="connsiteY15" fmla="*/ 7825 h 9760"/>
              <a:gd name="connsiteX16" fmla="*/ 7669 w 10810"/>
              <a:gd name="connsiteY16" fmla="*/ 4842 h 9760"/>
              <a:gd name="connsiteX17" fmla="*/ 8122 w 10810"/>
              <a:gd name="connsiteY17" fmla="*/ 5984 h 9760"/>
              <a:gd name="connsiteX18" fmla="*/ 9554 w 10810"/>
              <a:gd name="connsiteY18" fmla="*/ 5448 h 9760"/>
              <a:gd name="connsiteX19" fmla="*/ 10408 w 10810"/>
              <a:gd name="connsiteY19" fmla="*/ 4096 h 9760"/>
              <a:gd name="connsiteX0" fmla="*/ 9628 w 10000"/>
              <a:gd name="connsiteY0" fmla="*/ 4197 h 10000"/>
              <a:gd name="connsiteX1" fmla="*/ 10000 w 10000"/>
              <a:gd name="connsiteY1" fmla="*/ 3623 h 10000"/>
              <a:gd name="connsiteX2" fmla="*/ 7978 w 10000"/>
              <a:gd name="connsiteY2" fmla="*/ 2358 h 10000"/>
              <a:gd name="connsiteX3" fmla="*/ 6281 w 10000"/>
              <a:gd name="connsiteY3" fmla="*/ 1689 h 10000"/>
              <a:gd name="connsiteX4" fmla="*/ 4905 w 10000"/>
              <a:gd name="connsiteY4" fmla="*/ 1137 h 10000"/>
              <a:gd name="connsiteX5" fmla="*/ 3548 w 10000"/>
              <a:gd name="connsiteY5" fmla="*/ 0 h 10000"/>
              <a:gd name="connsiteX6" fmla="*/ 3143 w 10000"/>
              <a:gd name="connsiteY6" fmla="*/ 351 h 10000"/>
              <a:gd name="connsiteX7" fmla="*/ 1056 w 10000"/>
              <a:gd name="connsiteY7" fmla="*/ 1999 h 10000"/>
              <a:gd name="connsiteX8" fmla="*/ 555 w 10000"/>
              <a:gd name="connsiteY8" fmla="*/ 5231 h 10000"/>
              <a:gd name="connsiteX9" fmla="*/ 0 w 10000"/>
              <a:gd name="connsiteY9" fmla="*/ 6472 h 10000"/>
              <a:gd name="connsiteX10" fmla="*/ 91 w 10000"/>
              <a:gd name="connsiteY10" fmla="*/ 6289 h 10000"/>
              <a:gd name="connsiteX11" fmla="*/ 3027 w 10000"/>
              <a:gd name="connsiteY11" fmla="*/ 7468 h 10000"/>
              <a:gd name="connsiteX12" fmla="*/ 4631 w 10000"/>
              <a:gd name="connsiteY12" fmla="*/ 9523 h 10000"/>
              <a:gd name="connsiteX13" fmla="*/ 5700 w 10000"/>
              <a:gd name="connsiteY13" fmla="*/ 10000 h 10000"/>
              <a:gd name="connsiteX14" fmla="*/ 5700 w 10000"/>
              <a:gd name="connsiteY14" fmla="*/ 10000 h 10000"/>
              <a:gd name="connsiteX15" fmla="*/ 5189 w 10000"/>
              <a:gd name="connsiteY15" fmla="*/ 8017 h 10000"/>
              <a:gd name="connsiteX16" fmla="*/ 7094 w 10000"/>
              <a:gd name="connsiteY16" fmla="*/ 4961 h 10000"/>
              <a:gd name="connsiteX17" fmla="*/ 7513 w 10000"/>
              <a:gd name="connsiteY17" fmla="*/ 6131 h 10000"/>
              <a:gd name="connsiteX18" fmla="*/ 8838 w 10000"/>
              <a:gd name="connsiteY18" fmla="*/ 5582 h 10000"/>
              <a:gd name="connsiteX19" fmla="*/ 9628 w 10000"/>
              <a:gd name="connsiteY19" fmla="*/ 4197 h 10000"/>
              <a:gd name="connsiteX0" fmla="*/ 9628 w 10000"/>
              <a:gd name="connsiteY0" fmla="*/ 4197 h 10000"/>
              <a:gd name="connsiteX1" fmla="*/ 10000 w 10000"/>
              <a:gd name="connsiteY1" fmla="*/ 3623 h 10000"/>
              <a:gd name="connsiteX2" fmla="*/ 7978 w 10000"/>
              <a:gd name="connsiteY2" fmla="*/ 2358 h 10000"/>
              <a:gd name="connsiteX3" fmla="*/ 5742 w 10000"/>
              <a:gd name="connsiteY3" fmla="*/ 1874 h 10000"/>
              <a:gd name="connsiteX4" fmla="*/ 4905 w 10000"/>
              <a:gd name="connsiteY4" fmla="*/ 1137 h 10000"/>
              <a:gd name="connsiteX5" fmla="*/ 3548 w 10000"/>
              <a:gd name="connsiteY5" fmla="*/ 0 h 10000"/>
              <a:gd name="connsiteX6" fmla="*/ 3143 w 10000"/>
              <a:gd name="connsiteY6" fmla="*/ 351 h 10000"/>
              <a:gd name="connsiteX7" fmla="*/ 1056 w 10000"/>
              <a:gd name="connsiteY7" fmla="*/ 1999 h 10000"/>
              <a:gd name="connsiteX8" fmla="*/ 555 w 10000"/>
              <a:gd name="connsiteY8" fmla="*/ 5231 h 10000"/>
              <a:gd name="connsiteX9" fmla="*/ 0 w 10000"/>
              <a:gd name="connsiteY9" fmla="*/ 6472 h 10000"/>
              <a:gd name="connsiteX10" fmla="*/ 91 w 10000"/>
              <a:gd name="connsiteY10" fmla="*/ 6289 h 10000"/>
              <a:gd name="connsiteX11" fmla="*/ 3027 w 10000"/>
              <a:gd name="connsiteY11" fmla="*/ 7468 h 10000"/>
              <a:gd name="connsiteX12" fmla="*/ 4631 w 10000"/>
              <a:gd name="connsiteY12" fmla="*/ 9523 h 10000"/>
              <a:gd name="connsiteX13" fmla="*/ 5700 w 10000"/>
              <a:gd name="connsiteY13" fmla="*/ 10000 h 10000"/>
              <a:gd name="connsiteX14" fmla="*/ 5700 w 10000"/>
              <a:gd name="connsiteY14" fmla="*/ 10000 h 10000"/>
              <a:gd name="connsiteX15" fmla="*/ 5189 w 10000"/>
              <a:gd name="connsiteY15" fmla="*/ 8017 h 10000"/>
              <a:gd name="connsiteX16" fmla="*/ 7094 w 10000"/>
              <a:gd name="connsiteY16" fmla="*/ 4961 h 10000"/>
              <a:gd name="connsiteX17" fmla="*/ 7513 w 10000"/>
              <a:gd name="connsiteY17" fmla="*/ 6131 h 10000"/>
              <a:gd name="connsiteX18" fmla="*/ 8838 w 10000"/>
              <a:gd name="connsiteY18" fmla="*/ 5582 h 10000"/>
              <a:gd name="connsiteX19" fmla="*/ 9628 w 10000"/>
              <a:gd name="connsiteY19" fmla="*/ 4197 h 10000"/>
              <a:gd name="connsiteX0" fmla="*/ 9628 w 10000"/>
              <a:gd name="connsiteY0" fmla="*/ 4197 h 10000"/>
              <a:gd name="connsiteX1" fmla="*/ 10000 w 10000"/>
              <a:gd name="connsiteY1" fmla="*/ 3623 h 10000"/>
              <a:gd name="connsiteX2" fmla="*/ 7678 w 10000"/>
              <a:gd name="connsiteY2" fmla="*/ 2728 h 10000"/>
              <a:gd name="connsiteX3" fmla="*/ 5742 w 10000"/>
              <a:gd name="connsiteY3" fmla="*/ 1874 h 10000"/>
              <a:gd name="connsiteX4" fmla="*/ 4905 w 10000"/>
              <a:gd name="connsiteY4" fmla="*/ 1137 h 10000"/>
              <a:gd name="connsiteX5" fmla="*/ 3548 w 10000"/>
              <a:gd name="connsiteY5" fmla="*/ 0 h 10000"/>
              <a:gd name="connsiteX6" fmla="*/ 3143 w 10000"/>
              <a:gd name="connsiteY6" fmla="*/ 351 h 10000"/>
              <a:gd name="connsiteX7" fmla="*/ 1056 w 10000"/>
              <a:gd name="connsiteY7" fmla="*/ 1999 h 10000"/>
              <a:gd name="connsiteX8" fmla="*/ 555 w 10000"/>
              <a:gd name="connsiteY8" fmla="*/ 5231 h 10000"/>
              <a:gd name="connsiteX9" fmla="*/ 0 w 10000"/>
              <a:gd name="connsiteY9" fmla="*/ 6472 h 10000"/>
              <a:gd name="connsiteX10" fmla="*/ 91 w 10000"/>
              <a:gd name="connsiteY10" fmla="*/ 6289 h 10000"/>
              <a:gd name="connsiteX11" fmla="*/ 3027 w 10000"/>
              <a:gd name="connsiteY11" fmla="*/ 7468 h 10000"/>
              <a:gd name="connsiteX12" fmla="*/ 4631 w 10000"/>
              <a:gd name="connsiteY12" fmla="*/ 9523 h 10000"/>
              <a:gd name="connsiteX13" fmla="*/ 5700 w 10000"/>
              <a:gd name="connsiteY13" fmla="*/ 10000 h 10000"/>
              <a:gd name="connsiteX14" fmla="*/ 5700 w 10000"/>
              <a:gd name="connsiteY14" fmla="*/ 10000 h 10000"/>
              <a:gd name="connsiteX15" fmla="*/ 5189 w 10000"/>
              <a:gd name="connsiteY15" fmla="*/ 8017 h 10000"/>
              <a:gd name="connsiteX16" fmla="*/ 7094 w 10000"/>
              <a:gd name="connsiteY16" fmla="*/ 4961 h 10000"/>
              <a:gd name="connsiteX17" fmla="*/ 7513 w 10000"/>
              <a:gd name="connsiteY17" fmla="*/ 6131 h 10000"/>
              <a:gd name="connsiteX18" fmla="*/ 8838 w 10000"/>
              <a:gd name="connsiteY18" fmla="*/ 5582 h 10000"/>
              <a:gd name="connsiteX19" fmla="*/ 9628 w 10000"/>
              <a:gd name="connsiteY19" fmla="*/ 4197 h 10000"/>
              <a:gd name="connsiteX0" fmla="*/ 9238 w 10000"/>
              <a:gd name="connsiteY0" fmla="*/ 4998 h 10000"/>
              <a:gd name="connsiteX1" fmla="*/ 10000 w 10000"/>
              <a:gd name="connsiteY1" fmla="*/ 3623 h 10000"/>
              <a:gd name="connsiteX2" fmla="*/ 7678 w 10000"/>
              <a:gd name="connsiteY2" fmla="*/ 2728 h 10000"/>
              <a:gd name="connsiteX3" fmla="*/ 5742 w 10000"/>
              <a:gd name="connsiteY3" fmla="*/ 1874 h 10000"/>
              <a:gd name="connsiteX4" fmla="*/ 4905 w 10000"/>
              <a:gd name="connsiteY4" fmla="*/ 1137 h 10000"/>
              <a:gd name="connsiteX5" fmla="*/ 3548 w 10000"/>
              <a:gd name="connsiteY5" fmla="*/ 0 h 10000"/>
              <a:gd name="connsiteX6" fmla="*/ 3143 w 10000"/>
              <a:gd name="connsiteY6" fmla="*/ 351 h 10000"/>
              <a:gd name="connsiteX7" fmla="*/ 1056 w 10000"/>
              <a:gd name="connsiteY7" fmla="*/ 1999 h 10000"/>
              <a:gd name="connsiteX8" fmla="*/ 555 w 10000"/>
              <a:gd name="connsiteY8" fmla="*/ 5231 h 10000"/>
              <a:gd name="connsiteX9" fmla="*/ 0 w 10000"/>
              <a:gd name="connsiteY9" fmla="*/ 6472 h 10000"/>
              <a:gd name="connsiteX10" fmla="*/ 91 w 10000"/>
              <a:gd name="connsiteY10" fmla="*/ 6289 h 10000"/>
              <a:gd name="connsiteX11" fmla="*/ 3027 w 10000"/>
              <a:gd name="connsiteY11" fmla="*/ 7468 h 10000"/>
              <a:gd name="connsiteX12" fmla="*/ 4631 w 10000"/>
              <a:gd name="connsiteY12" fmla="*/ 9523 h 10000"/>
              <a:gd name="connsiteX13" fmla="*/ 5700 w 10000"/>
              <a:gd name="connsiteY13" fmla="*/ 10000 h 10000"/>
              <a:gd name="connsiteX14" fmla="*/ 5700 w 10000"/>
              <a:gd name="connsiteY14" fmla="*/ 10000 h 10000"/>
              <a:gd name="connsiteX15" fmla="*/ 5189 w 10000"/>
              <a:gd name="connsiteY15" fmla="*/ 8017 h 10000"/>
              <a:gd name="connsiteX16" fmla="*/ 7094 w 10000"/>
              <a:gd name="connsiteY16" fmla="*/ 4961 h 10000"/>
              <a:gd name="connsiteX17" fmla="*/ 7513 w 10000"/>
              <a:gd name="connsiteY17" fmla="*/ 6131 h 10000"/>
              <a:gd name="connsiteX18" fmla="*/ 8838 w 10000"/>
              <a:gd name="connsiteY18" fmla="*/ 5582 h 10000"/>
              <a:gd name="connsiteX19" fmla="*/ 9238 w 10000"/>
              <a:gd name="connsiteY19" fmla="*/ 4998 h 10000"/>
              <a:gd name="connsiteX0" fmla="*/ 9238 w 9580"/>
              <a:gd name="connsiteY0" fmla="*/ 4998 h 10000"/>
              <a:gd name="connsiteX1" fmla="*/ 9580 w 9580"/>
              <a:gd name="connsiteY1" fmla="*/ 3777 h 10000"/>
              <a:gd name="connsiteX2" fmla="*/ 7678 w 9580"/>
              <a:gd name="connsiteY2" fmla="*/ 2728 h 10000"/>
              <a:gd name="connsiteX3" fmla="*/ 5742 w 9580"/>
              <a:gd name="connsiteY3" fmla="*/ 1874 h 10000"/>
              <a:gd name="connsiteX4" fmla="*/ 4905 w 9580"/>
              <a:gd name="connsiteY4" fmla="*/ 1137 h 10000"/>
              <a:gd name="connsiteX5" fmla="*/ 3548 w 9580"/>
              <a:gd name="connsiteY5" fmla="*/ 0 h 10000"/>
              <a:gd name="connsiteX6" fmla="*/ 3143 w 9580"/>
              <a:gd name="connsiteY6" fmla="*/ 351 h 10000"/>
              <a:gd name="connsiteX7" fmla="*/ 1056 w 9580"/>
              <a:gd name="connsiteY7" fmla="*/ 1999 h 10000"/>
              <a:gd name="connsiteX8" fmla="*/ 555 w 9580"/>
              <a:gd name="connsiteY8" fmla="*/ 5231 h 10000"/>
              <a:gd name="connsiteX9" fmla="*/ 0 w 9580"/>
              <a:gd name="connsiteY9" fmla="*/ 6472 h 10000"/>
              <a:gd name="connsiteX10" fmla="*/ 91 w 9580"/>
              <a:gd name="connsiteY10" fmla="*/ 6289 h 10000"/>
              <a:gd name="connsiteX11" fmla="*/ 3027 w 9580"/>
              <a:gd name="connsiteY11" fmla="*/ 7468 h 10000"/>
              <a:gd name="connsiteX12" fmla="*/ 4631 w 9580"/>
              <a:gd name="connsiteY12" fmla="*/ 9523 h 10000"/>
              <a:gd name="connsiteX13" fmla="*/ 5700 w 9580"/>
              <a:gd name="connsiteY13" fmla="*/ 10000 h 10000"/>
              <a:gd name="connsiteX14" fmla="*/ 5700 w 9580"/>
              <a:gd name="connsiteY14" fmla="*/ 10000 h 10000"/>
              <a:gd name="connsiteX15" fmla="*/ 5189 w 9580"/>
              <a:gd name="connsiteY15" fmla="*/ 8017 h 10000"/>
              <a:gd name="connsiteX16" fmla="*/ 7094 w 9580"/>
              <a:gd name="connsiteY16" fmla="*/ 4961 h 10000"/>
              <a:gd name="connsiteX17" fmla="*/ 7513 w 9580"/>
              <a:gd name="connsiteY17" fmla="*/ 6131 h 10000"/>
              <a:gd name="connsiteX18" fmla="*/ 8838 w 9580"/>
              <a:gd name="connsiteY18" fmla="*/ 5582 h 10000"/>
              <a:gd name="connsiteX19" fmla="*/ 9238 w 9580"/>
              <a:gd name="connsiteY19" fmla="*/ 4998 h 10000"/>
              <a:gd name="connsiteX0" fmla="*/ 9643 w 10000"/>
              <a:gd name="connsiteY0" fmla="*/ 4998 h 10000"/>
              <a:gd name="connsiteX1" fmla="*/ 10000 w 10000"/>
              <a:gd name="connsiteY1" fmla="*/ 3777 h 10000"/>
              <a:gd name="connsiteX2" fmla="*/ 8015 w 10000"/>
              <a:gd name="connsiteY2" fmla="*/ 2728 h 10000"/>
              <a:gd name="connsiteX3" fmla="*/ 5994 w 10000"/>
              <a:gd name="connsiteY3" fmla="*/ 1874 h 10000"/>
              <a:gd name="connsiteX4" fmla="*/ 5120 w 10000"/>
              <a:gd name="connsiteY4" fmla="*/ 1137 h 10000"/>
              <a:gd name="connsiteX5" fmla="*/ 3704 w 10000"/>
              <a:gd name="connsiteY5" fmla="*/ 0 h 10000"/>
              <a:gd name="connsiteX6" fmla="*/ 3281 w 10000"/>
              <a:gd name="connsiteY6" fmla="*/ 351 h 10000"/>
              <a:gd name="connsiteX7" fmla="*/ 1102 w 10000"/>
              <a:gd name="connsiteY7" fmla="*/ 1999 h 10000"/>
              <a:gd name="connsiteX8" fmla="*/ 579 w 10000"/>
              <a:gd name="connsiteY8" fmla="*/ 5231 h 10000"/>
              <a:gd name="connsiteX9" fmla="*/ 0 w 10000"/>
              <a:gd name="connsiteY9" fmla="*/ 6472 h 10000"/>
              <a:gd name="connsiteX10" fmla="*/ 627 w 10000"/>
              <a:gd name="connsiteY10" fmla="*/ 6597 h 10000"/>
              <a:gd name="connsiteX11" fmla="*/ 3160 w 10000"/>
              <a:gd name="connsiteY11" fmla="*/ 7468 h 10000"/>
              <a:gd name="connsiteX12" fmla="*/ 4834 w 10000"/>
              <a:gd name="connsiteY12" fmla="*/ 9523 h 10000"/>
              <a:gd name="connsiteX13" fmla="*/ 5950 w 10000"/>
              <a:gd name="connsiteY13" fmla="*/ 10000 h 10000"/>
              <a:gd name="connsiteX14" fmla="*/ 5950 w 10000"/>
              <a:gd name="connsiteY14" fmla="*/ 10000 h 10000"/>
              <a:gd name="connsiteX15" fmla="*/ 5416 w 10000"/>
              <a:gd name="connsiteY15" fmla="*/ 8017 h 10000"/>
              <a:gd name="connsiteX16" fmla="*/ 7405 w 10000"/>
              <a:gd name="connsiteY16" fmla="*/ 4961 h 10000"/>
              <a:gd name="connsiteX17" fmla="*/ 7842 w 10000"/>
              <a:gd name="connsiteY17" fmla="*/ 6131 h 10000"/>
              <a:gd name="connsiteX18" fmla="*/ 9225 w 10000"/>
              <a:gd name="connsiteY18" fmla="*/ 5582 h 10000"/>
              <a:gd name="connsiteX19" fmla="*/ 9643 w 10000"/>
              <a:gd name="connsiteY19" fmla="*/ 4998 h 10000"/>
              <a:gd name="connsiteX0" fmla="*/ 9580 w 9937"/>
              <a:gd name="connsiteY0" fmla="*/ 4998 h 10000"/>
              <a:gd name="connsiteX1" fmla="*/ 9937 w 9937"/>
              <a:gd name="connsiteY1" fmla="*/ 3777 h 10000"/>
              <a:gd name="connsiteX2" fmla="*/ 7952 w 9937"/>
              <a:gd name="connsiteY2" fmla="*/ 2728 h 10000"/>
              <a:gd name="connsiteX3" fmla="*/ 5931 w 9937"/>
              <a:gd name="connsiteY3" fmla="*/ 1874 h 10000"/>
              <a:gd name="connsiteX4" fmla="*/ 5057 w 9937"/>
              <a:gd name="connsiteY4" fmla="*/ 1137 h 10000"/>
              <a:gd name="connsiteX5" fmla="*/ 3641 w 9937"/>
              <a:gd name="connsiteY5" fmla="*/ 0 h 10000"/>
              <a:gd name="connsiteX6" fmla="*/ 3218 w 9937"/>
              <a:gd name="connsiteY6" fmla="*/ 351 h 10000"/>
              <a:gd name="connsiteX7" fmla="*/ 1039 w 9937"/>
              <a:gd name="connsiteY7" fmla="*/ 1999 h 10000"/>
              <a:gd name="connsiteX8" fmla="*/ 516 w 9937"/>
              <a:gd name="connsiteY8" fmla="*/ 5231 h 10000"/>
              <a:gd name="connsiteX9" fmla="*/ 0 w 9937"/>
              <a:gd name="connsiteY9" fmla="*/ 6287 h 10000"/>
              <a:gd name="connsiteX10" fmla="*/ 564 w 9937"/>
              <a:gd name="connsiteY10" fmla="*/ 6597 h 10000"/>
              <a:gd name="connsiteX11" fmla="*/ 3097 w 9937"/>
              <a:gd name="connsiteY11" fmla="*/ 7468 h 10000"/>
              <a:gd name="connsiteX12" fmla="*/ 4771 w 9937"/>
              <a:gd name="connsiteY12" fmla="*/ 9523 h 10000"/>
              <a:gd name="connsiteX13" fmla="*/ 5887 w 9937"/>
              <a:gd name="connsiteY13" fmla="*/ 10000 h 10000"/>
              <a:gd name="connsiteX14" fmla="*/ 5887 w 9937"/>
              <a:gd name="connsiteY14" fmla="*/ 10000 h 10000"/>
              <a:gd name="connsiteX15" fmla="*/ 5353 w 9937"/>
              <a:gd name="connsiteY15" fmla="*/ 8017 h 10000"/>
              <a:gd name="connsiteX16" fmla="*/ 7342 w 9937"/>
              <a:gd name="connsiteY16" fmla="*/ 4961 h 10000"/>
              <a:gd name="connsiteX17" fmla="*/ 7779 w 9937"/>
              <a:gd name="connsiteY17" fmla="*/ 6131 h 10000"/>
              <a:gd name="connsiteX18" fmla="*/ 9162 w 9937"/>
              <a:gd name="connsiteY18" fmla="*/ 5582 h 10000"/>
              <a:gd name="connsiteX19" fmla="*/ 9580 w 9937"/>
              <a:gd name="connsiteY19" fmla="*/ 4998 h 10000"/>
              <a:gd name="connsiteX0" fmla="*/ 9641 w 10000"/>
              <a:gd name="connsiteY0" fmla="*/ 4998 h 10000"/>
              <a:gd name="connsiteX1" fmla="*/ 10000 w 10000"/>
              <a:gd name="connsiteY1" fmla="*/ 3777 h 10000"/>
              <a:gd name="connsiteX2" fmla="*/ 8002 w 10000"/>
              <a:gd name="connsiteY2" fmla="*/ 2728 h 10000"/>
              <a:gd name="connsiteX3" fmla="*/ 5969 w 10000"/>
              <a:gd name="connsiteY3" fmla="*/ 1874 h 10000"/>
              <a:gd name="connsiteX4" fmla="*/ 5089 w 10000"/>
              <a:gd name="connsiteY4" fmla="*/ 1137 h 10000"/>
              <a:gd name="connsiteX5" fmla="*/ 3664 w 10000"/>
              <a:gd name="connsiteY5" fmla="*/ 0 h 10000"/>
              <a:gd name="connsiteX6" fmla="*/ 3238 w 10000"/>
              <a:gd name="connsiteY6" fmla="*/ 351 h 10000"/>
              <a:gd name="connsiteX7" fmla="*/ 1046 w 10000"/>
              <a:gd name="connsiteY7" fmla="*/ 1999 h 10000"/>
              <a:gd name="connsiteX8" fmla="*/ 519 w 10000"/>
              <a:gd name="connsiteY8" fmla="*/ 5231 h 10000"/>
              <a:gd name="connsiteX9" fmla="*/ 0 w 10000"/>
              <a:gd name="connsiteY9" fmla="*/ 6287 h 10000"/>
              <a:gd name="connsiteX10" fmla="*/ 1198 w 10000"/>
              <a:gd name="connsiteY10" fmla="*/ 6720 h 10000"/>
              <a:gd name="connsiteX11" fmla="*/ 3117 w 10000"/>
              <a:gd name="connsiteY11" fmla="*/ 7468 h 10000"/>
              <a:gd name="connsiteX12" fmla="*/ 4801 w 10000"/>
              <a:gd name="connsiteY12" fmla="*/ 9523 h 10000"/>
              <a:gd name="connsiteX13" fmla="*/ 5924 w 10000"/>
              <a:gd name="connsiteY13" fmla="*/ 10000 h 10000"/>
              <a:gd name="connsiteX14" fmla="*/ 5924 w 10000"/>
              <a:gd name="connsiteY14" fmla="*/ 10000 h 10000"/>
              <a:gd name="connsiteX15" fmla="*/ 5387 w 10000"/>
              <a:gd name="connsiteY15" fmla="*/ 8017 h 10000"/>
              <a:gd name="connsiteX16" fmla="*/ 7389 w 10000"/>
              <a:gd name="connsiteY16" fmla="*/ 4961 h 10000"/>
              <a:gd name="connsiteX17" fmla="*/ 7828 w 10000"/>
              <a:gd name="connsiteY17" fmla="*/ 6131 h 10000"/>
              <a:gd name="connsiteX18" fmla="*/ 9220 w 10000"/>
              <a:gd name="connsiteY18" fmla="*/ 5582 h 10000"/>
              <a:gd name="connsiteX19" fmla="*/ 9641 w 10000"/>
              <a:gd name="connsiteY19" fmla="*/ 4998 h 10000"/>
              <a:gd name="connsiteX0" fmla="*/ 9641 w 10000"/>
              <a:gd name="connsiteY0" fmla="*/ 4998 h 10000"/>
              <a:gd name="connsiteX1" fmla="*/ 10000 w 10000"/>
              <a:gd name="connsiteY1" fmla="*/ 3777 h 10000"/>
              <a:gd name="connsiteX2" fmla="*/ 8002 w 10000"/>
              <a:gd name="connsiteY2" fmla="*/ 2728 h 10000"/>
              <a:gd name="connsiteX3" fmla="*/ 5969 w 10000"/>
              <a:gd name="connsiteY3" fmla="*/ 1874 h 10000"/>
              <a:gd name="connsiteX4" fmla="*/ 5089 w 10000"/>
              <a:gd name="connsiteY4" fmla="*/ 1137 h 10000"/>
              <a:gd name="connsiteX5" fmla="*/ 3664 w 10000"/>
              <a:gd name="connsiteY5" fmla="*/ 0 h 10000"/>
              <a:gd name="connsiteX6" fmla="*/ 2388 w 10000"/>
              <a:gd name="connsiteY6" fmla="*/ 505 h 10000"/>
              <a:gd name="connsiteX7" fmla="*/ 1046 w 10000"/>
              <a:gd name="connsiteY7" fmla="*/ 1999 h 10000"/>
              <a:gd name="connsiteX8" fmla="*/ 519 w 10000"/>
              <a:gd name="connsiteY8" fmla="*/ 5231 h 10000"/>
              <a:gd name="connsiteX9" fmla="*/ 0 w 10000"/>
              <a:gd name="connsiteY9" fmla="*/ 6287 h 10000"/>
              <a:gd name="connsiteX10" fmla="*/ 1198 w 10000"/>
              <a:gd name="connsiteY10" fmla="*/ 6720 h 10000"/>
              <a:gd name="connsiteX11" fmla="*/ 3117 w 10000"/>
              <a:gd name="connsiteY11" fmla="*/ 7468 h 10000"/>
              <a:gd name="connsiteX12" fmla="*/ 4801 w 10000"/>
              <a:gd name="connsiteY12" fmla="*/ 9523 h 10000"/>
              <a:gd name="connsiteX13" fmla="*/ 5924 w 10000"/>
              <a:gd name="connsiteY13" fmla="*/ 10000 h 10000"/>
              <a:gd name="connsiteX14" fmla="*/ 5924 w 10000"/>
              <a:gd name="connsiteY14" fmla="*/ 10000 h 10000"/>
              <a:gd name="connsiteX15" fmla="*/ 5387 w 10000"/>
              <a:gd name="connsiteY15" fmla="*/ 8017 h 10000"/>
              <a:gd name="connsiteX16" fmla="*/ 7389 w 10000"/>
              <a:gd name="connsiteY16" fmla="*/ 4961 h 10000"/>
              <a:gd name="connsiteX17" fmla="*/ 7828 w 10000"/>
              <a:gd name="connsiteY17" fmla="*/ 6131 h 10000"/>
              <a:gd name="connsiteX18" fmla="*/ 9220 w 10000"/>
              <a:gd name="connsiteY18" fmla="*/ 5582 h 10000"/>
              <a:gd name="connsiteX19" fmla="*/ 9641 w 10000"/>
              <a:gd name="connsiteY19" fmla="*/ 4998 h 10000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924 w 10000"/>
              <a:gd name="connsiteY14" fmla="*/ 10092 h 10092"/>
              <a:gd name="connsiteX15" fmla="*/ 5387 w 10000"/>
              <a:gd name="connsiteY15" fmla="*/ 8109 h 10092"/>
              <a:gd name="connsiteX16" fmla="*/ 7389 w 10000"/>
              <a:gd name="connsiteY16" fmla="*/ 5053 h 10092"/>
              <a:gd name="connsiteX17" fmla="*/ 7828 w 10000"/>
              <a:gd name="connsiteY17" fmla="*/ 6223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735 w 10000"/>
              <a:gd name="connsiteY14" fmla="*/ 9907 h 10092"/>
              <a:gd name="connsiteX15" fmla="*/ 5387 w 10000"/>
              <a:gd name="connsiteY15" fmla="*/ 8109 h 10092"/>
              <a:gd name="connsiteX16" fmla="*/ 7389 w 10000"/>
              <a:gd name="connsiteY16" fmla="*/ 5053 h 10092"/>
              <a:gd name="connsiteX17" fmla="*/ 7828 w 10000"/>
              <a:gd name="connsiteY17" fmla="*/ 6223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735 w 10000"/>
              <a:gd name="connsiteY14" fmla="*/ 9907 h 10092"/>
              <a:gd name="connsiteX15" fmla="*/ 5167 w 10000"/>
              <a:gd name="connsiteY15" fmla="*/ 8078 h 10092"/>
              <a:gd name="connsiteX16" fmla="*/ 7389 w 10000"/>
              <a:gd name="connsiteY16" fmla="*/ 5053 h 10092"/>
              <a:gd name="connsiteX17" fmla="*/ 7828 w 10000"/>
              <a:gd name="connsiteY17" fmla="*/ 6223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735 w 10000"/>
              <a:gd name="connsiteY14" fmla="*/ 9907 h 10092"/>
              <a:gd name="connsiteX15" fmla="*/ 5356 w 10000"/>
              <a:gd name="connsiteY15" fmla="*/ 8417 h 10092"/>
              <a:gd name="connsiteX16" fmla="*/ 7389 w 10000"/>
              <a:gd name="connsiteY16" fmla="*/ 5053 h 10092"/>
              <a:gd name="connsiteX17" fmla="*/ 7828 w 10000"/>
              <a:gd name="connsiteY17" fmla="*/ 6223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735 w 10000"/>
              <a:gd name="connsiteY14" fmla="*/ 9907 h 10092"/>
              <a:gd name="connsiteX15" fmla="*/ 5356 w 10000"/>
              <a:gd name="connsiteY15" fmla="*/ 8417 h 10092"/>
              <a:gd name="connsiteX16" fmla="*/ 7420 w 10000"/>
              <a:gd name="connsiteY16" fmla="*/ 5423 h 10092"/>
              <a:gd name="connsiteX17" fmla="*/ 7828 w 10000"/>
              <a:gd name="connsiteY17" fmla="*/ 6223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735 w 10000"/>
              <a:gd name="connsiteY14" fmla="*/ 9907 h 10092"/>
              <a:gd name="connsiteX15" fmla="*/ 5356 w 10000"/>
              <a:gd name="connsiteY15" fmla="*/ 8417 h 10092"/>
              <a:gd name="connsiteX16" fmla="*/ 7420 w 10000"/>
              <a:gd name="connsiteY16" fmla="*/ 5423 h 10092"/>
              <a:gd name="connsiteX17" fmla="*/ 7954 w 10000"/>
              <a:gd name="connsiteY17" fmla="*/ 6439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829 w 10000"/>
              <a:gd name="connsiteY14" fmla="*/ 9722 h 10092"/>
              <a:gd name="connsiteX15" fmla="*/ 5356 w 10000"/>
              <a:gd name="connsiteY15" fmla="*/ 8417 h 10092"/>
              <a:gd name="connsiteX16" fmla="*/ 7420 w 10000"/>
              <a:gd name="connsiteY16" fmla="*/ 5423 h 10092"/>
              <a:gd name="connsiteX17" fmla="*/ 7954 w 10000"/>
              <a:gd name="connsiteY17" fmla="*/ 6439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829 w 10000"/>
              <a:gd name="connsiteY14" fmla="*/ 9722 h 10092"/>
              <a:gd name="connsiteX15" fmla="*/ 5450 w 10000"/>
              <a:gd name="connsiteY15" fmla="*/ 8479 h 10092"/>
              <a:gd name="connsiteX16" fmla="*/ 7420 w 10000"/>
              <a:gd name="connsiteY16" fmla="*/ 5423 h 10092"/>
              <a:gd name="connsiteX17" fmla="*/ 7954 w 10000"/>
              <a:gd name="connsiteY17" fmla="*/ 6439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735 w 10000"/>
              <a:gd name="connsiteY14" fmla="*/ 9291 h 10092"/>
              <a:gd name="connsiteX15" fmla="*/ 5450 w 10000"/>
              <a:gd name="connsiteY15" fmla="*/ 8479 h 10092"/>
              <a:gd name="connsiteX16" fmla="*/ 7420 w 10000"/>
              <a:gd name="connsiteY16" fmla="*/ 5423 h 10092"/>
              <a:gd name="connsiteX17" fmla="*/ 7954 w 10000"/>
              <a:gd name="connsiteY17" fmla="*/ 6439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215"/>
              <a:gd name="connsiteX1" fmla="*/ 10000 w 10000"/>
              <a:gd name="connsiteY1" fmla="*/ 3869 h 10215"/>
              <a:gd name="connsiteX2" fmla="*/ 8002 w 10000"/>
              <a:gd name="connsiteY2" fmla="*/ 2820 h 10215"/>
              <a:gd name="connsiteX3" fmla="*/ 5969 w 10000"/>
              <a:gd name="connsiteY3" fmla="*/ 1966 h 10215"/>
              <a:gd name="connsiteX4" fmla="*/ 5089 w 10000"/>
              <a:gd name="connsiteY4" fmla="*/ 1229 h 10215"/>
              <a:gd name="connsiteX5" fmla="*/ 3570 w 10000"/>
              <a:gd name="connsiteY5" fmla="*/ 0 h 10215"/>
              <a:gd name="connsiteX6" fmla="*/ 2388 w 10000"/>
              <a:gd name="connsiteY6" fmla="*/ 597 h 10215"/>
              <a:gd name="connsiteX7" fmla="*/ 1046 w 10000"/>
              <a:gd name="connsiteY7" fmla="*/ 2091 h 10215"/>
              <a:gd name="connsiteX8" fmla="*/ 519 w 10000"/>
              <a:gd name="connsiteY8" fmla="*/ 5323 h 10215"/>
              <a:gd name="connsiteX9" fmla="*/ 0 w 10000"/>
              <a:gd name="connsiteY9" fmla="*/ 6379 h 10215"/>
              <a:gd name="connsiteX10" fmla="*/ 1198 w 10000"/>
              <a:gd name="connsiteY10" fmla="*/ 6812 h 10215"/>
              <a:gd name="connsiteX11" fmla="*/ 3117 w 10000"/>
              <a:gd name="connsiteY11" fmla="*/ 7560 h 10215"/>
              <a:gd name="connsiteX12" fmla="*/ 4801 w 10000"/>
              <a:gd name="connsiteY12" fmla="*/ 9615 h 10215"/>
              <a:gd name="connsiteX13" fmla="*/ 6018 w 10000"/>
              <a:gd name="connsiteY13" fmla="*/ 10215 h 10215"/>
              <a:gd name="connsiteX14" fmla="*/ 5735 w 10000"/>
              <a:gd name="connsiteY14" fmla="*/ 9291 h 10215"/>
              <a:gd name="connsiteX15" fmla="*/ 5450 w 10000"/>
              <a:gd name="connsiteY15" fmla="*/ 8479 h 10215"/>
              <a:gd name="connsiteX16" fmla="*/ 7420 w 10000"/>
              <a:gd name="connsiteY16" fmla="*/ 5423 h 10215"/>
              <a:gd name="connsiteX17" fmla="*/ 7954 w 10000"/>
              <a:gd name="connsiteY17" fmla="*/ 6439 h 10215"/>
              <a:gd name="connsiteX18" fmla="*/ 9220 w 10000"/>
              <a:gd name="connsiteY18" fmla="*/ 5674 h 10215"/>
              <a:gd name="connsiteX19" fmla="*/ 9641 w 10000"/>
              <a:gd name="connsiteY19" fmla="*/ 5090 h 10215"/>
              <a:gd name="connsiteX0" fmla="*/ 9641 w 10000"/>
              <a:gd name="connsiteY0" fmla="*/ 5090 h 10215"/>
              <a:gd name="connsiteX1" fmla="*/ 10000 w 10000"/>
              <a:gd name="connsiteY1" fmla="*/ 3869 h 10215"/>
              <a:gd name="connsiteX2" fmla="*/ 8002 w 10000"/>
              <a:gd name="connsiteY2" fmla="*/ 2820 h 10215"/>
              <a:gd name="connsiteX3" fmla="*/ 5969 w 10000"/>
              <a:gd name="connsiteY3" fmla="*/ 1966 h 10215"/>
              <a:gd name="connsiteX4" fmla="*/ 5089 w 10000"/>
              <a:gd name="connsiteY4" fmla="*/ 1229 h 10215"/>
              <a:gd name="connsiteX5" fmla="*/ 3570 w 10000"/>
              <a:gd name="connsiteY5" fmla="*/ 0 h 10215"/>
              <a:gd name="connsiteX6" fmla="*/ 2388 w 10000"/>
              <a:gd name="connsiteY6" fmla="*/ 597 h 10215"/>
              <a:gd name="connsiteX7" fmla="*/ 1046 w 10000"/>
              <a:gd name="connsiteY7" fmla="*/ 2091 h 10215"/>
              <a:gd name="connsiteX8" fmla="*/ 519 w 10000"/>
              <a:gd name="connsiteY8" fmla="*/ 5323 h 10215"/>
              <a:gd name="connsiteX9" fmla="*/ 0 w 10000"/>
              <a:gd name="connsiteY9" fmla="*/ 6379 h 10215"/>
              <a:gd name="connsiteX10" fmla="*/ 1198 w 10000"/>
              <a:gd name="connsiteY10" fmla="*/ 6812 h 10215"/>
              <a:gd name="connsiteX11" fmla="*/ 3117 w 10000"/>
              <a:gd name="connsiteY11" fmla="*/ 7560 h 10215"/>
              <a:gd name="connsiteX12" fmla="*/ 4801 w 10000"/>
              <a:gd name="connsiteY12" fmla="*/ 9615 h 10215"/>
              <a:gd name="connsiteX13" fmla="*/ 6018 w 10000"/>
              <a:gd name="connsiteY13" fmla="*/ 10215 h 10215"/>
              <a:gd name="connsiteX14" fmla="*/ 5735 w 10000"/>
              <a:gd name="connsiteY14" fmla="*/ 9291 h 10215"/>
              <a:gd name="connsiteX15" fmla="*/ 5544 w 10000"/>
              <a:gd name="connsiteY15" fmla="*/ 8479 h 10215"/>
              <a:gd name="connsiteX16" fmla="*/ 7420 w 10000"/>
              <a:gd name="connsiteY16" fmla="*/ 5423 h 10215"/>
              <a:gd name="connsiteX17" fmla="*/ 7954 w 10000"/>
              <a:gd name="connsiteY17" fmla="*/ 6439 h 10215"/>
              <a:gd name="connsiteX18" fmla="*/ 9220 w 10000"/>
              <a:gd name="connsiteY18" fmla="*/ 5674 h 10215"/>
              <a:gd name="connsiteX19" fmla="*/ 9641 w 10000"/>
              <a:gd name="connsiteY19" fmla="*/ 5090 h 10215"/>
              <a:gd name="connsiteX0" fmla="*/ 9641 w 10000"/>
              <a:gd name="connsiteY0" fmla="*/ 5090 h 10215"/>
              <a:gd name="connsiteX1" fmla="*/ 10000 w 10000"/>
              <a:gd name="connsiteY1" fmla="*/ 3869 h 10215"/>
              <a:gd name="connsiteX2" fmla="*/ 8002 w 10000"/>
              <a:gd name="connsiteY2" fmla="*/ 2820 h 10215"/>
              <a:gd name="connsiteX3" fmla="*/ 5969 w 10000"/>
              <a:gd name="connsiteY3" fmla="*/ 1966 h 10215"/>
              <a:gd name="connsiteX4" fmla="*/ 5089 w 10000"/>
              <a:gd name="connsiteY4" fmla="*/ 1229 h 10215"/>
              <a:gd name="connsiteX5" fmla="*/ 3570 w 10000"/>
              <a:gd name="connsiteY5" fmla="*/ 0 h 10215"/>
              <a:gd name="connsiteX6" fmla="*/ 2388 w 10000"/>
              <a:gd name="connsiteY6" fmla="*/ 597 h 10215"/>
              <a:gd name="connsiteX7" fmla="*/ 889 w 10000"/>
              <a:gd name="connsiteY7" fmla="*/ 2091 h 10215"/>
              <a:gd name="connsiteX8" fmla="*/ 519 w 10000"/>
              <a:gd name="connsiteY8" fmla="*/ 5323 h 10215"/>
              <a:gd name="connsiteX9" fmla="*/ 0 w 10000"/>
              <a:gd name="connsiteY9" fmla="*/ 6379 h 10215"/>
              <a:gd name="connsiteX10" fmla="*/ 1198 w 10000"/>
              <a:gd name="connsiteY10" fmla="*/ 6812 h 10215"/>
              <a:gd name="connsiteX11" fmla="*/ 3117 w 10000"/>
              <a:gd name="connsiteY11" fmla="*/ 7560 h 10215"/>
              <a:gd name="connsiteX12" fmla="*/ 4801 w 10000"/>
              <a:gd name="connsiteY12" fmla="*/ 9615 h 10215"/>
              <a:gd name="connsiteX13" fmla="*/ 6018 w 10000"/>
              <a:gd name="connsiteY13" fmla="*/ 10215 h 10215"/>
              <a:gd name="connsiteX14" fmla="*/ 5735 w 10000"/>
              <a:gd name="connsiteY14" fmla="*/ 9291 h 10215"/>
              <a:gd name="connsiteX15" fmla="*/ 5544 w 10000"/>
              <a:gd name="connsiteY15" fmla="*/ 8479 h 10215"/>
              <a:gd name="connsiteX16" fmla="*/ 7420 w 10000"/>
              <a:gd name="connsiteY16" fmla="*/ 5423 h 10215"/>
              <a:gd name="connsiteX17" fmla="*/ 7954 w 10000"/>
              <a:gd name="connsiteY17" fmla="*/ 6439 h 10215"/>
              <a:gd name="connsiteX18" fmla="*/ 9220 w 10000"/>
              <a:gd name="connsiteY18" fmla="*/ 5674 h 10215"/>
              <a:gd name="connsiteX19" fmla="*/ 9641 w 10000"/>
              <a:gd name="connsiteY19" fmla="*/ 5090 h 10215"/>
              <a:gd name="connsiteX0" fmla="*/ 9641 w 10000"/>
              <a:gd name="connsiteY0" fmla="*/ 5090 h 10215"/>
              <a:gd name="connsiteX1" fmla="*/ 10000 w 10000"/>
              <a:gd name="connsiteY1" fmla="*/ 3869 h 10215"/>
              <a:gd name="connsiteX2" fmla="*/ 8002 w 10000"/>
              <a:gd name="connsiteY2" fmla="*/ 2820 h 10215"/>
              <a:gd name="connsiteX3" fmla="*/ 5969 w 10000"/>
              <a:gd name="connsiteY3" fmla="*/ 1966 h 10215"/>
              <a:gd name="connsiteX4" fmla="*/ 5089 w 10000"/>
              <a:gd name="connsiteY4" fmla="*/ 1229 h 10215"/>
              <a:gd name="connsiteX5" fmla="*/ 3570 w 10000"/>
              <a:gd name="connsiteY5" fmla="*/ 0 h 10215"/>
              <a:gd name="connsiteX6" fmla="*/ 2388 w 10000"/>
              <a:gd name="connsiteY6" fmla="*/ 597 h 10215"/>
              <a:gd name="connsiteX7" fmla="*/ 889 w 10000"/>
              <a:gd name="connsiteY7" fmla="*/ 2091 h 10215"/>
              <a:gd name="connsiteX8" fmla="*/ 362 w 10000"/>
              <a:gd name="connsiteY8" fmla="*/ 5323 h 10215"/>
              <a:gd name="connsiteX9" fmla="*/ 0 w 10000"/>
              <a:gd name="connsiteY9" fmla="*/ 6379 h 10215"/>
              <a:gd name="connsiteX10" fmla="*/ 1198 w 10000"/>
              <a:gd name="connsiteY10" fmla="*/ 6812 h 10215"/>
              <a:gd name="connsiteX11" fmla="*/ 3117 w 10000"/>
              <a:gd name="connsiteY11" fmla="*/ 7560 h 10215"/>
              <a:gd name="connsiteX12" fmla="*/ 4801 w 10000"/>
              <a:gd name="connsiteY12" fmla="*/ 9615 h 10215"/>
              <a:gd name="connsiteX13" fmla="*/ 6018 w 10000"/>
              <a:gd name="connsiteY13" fmla="*/ 10215 h 10215"/>
              <a:gd name="connsiteX14" fmla="*/ 5735 w 10000"/>
              <a:gd name="connsiteY14" fmla="*/ 9291 h 10215"/>
              <a:gd name="connsiteX15" fmla="*/ 5544 w 10000"/>
              <a:gd name="connsiteY15" fmla="*/ 8479 h 10215"/>
              <a:gd name="connsiteX16" fmla="*/ 7420 w 10000"/>
              <a:gd name="connsiteY16" fmla="*/ 5423 h 10215"/>
              <a:gd name="connsiteX17" fmla="*/ 7954 w 10000"/>
              <a:gd name="connsiteY17" fmla="*/ 6439 h 10215"/>
              <a:gd name="connsiteX18" fmla="*/ 9220 w 10000"/>
              <a:gd name="connsiteY18" fmla="*/ 5674 h 10215"/>
              <a:gd name="connsiteX19" fmla="*/ 9641 w 10000"/>
              <a:gd name="connsiteY19" fmla="*/ 5090 h 10215"/>
              <a:gd name="connsiteX0" fmla="*/ 9735 w 10094"/>
              <a:gd name="connsiteY0" fmla="*/ 5090 h 10215"/>
              <a:gd name="connsiteX1" fmla="*/ 10094 w 10094"/>
              <a:gd name="connsiteY1" fmla="*/ 3869 h 10215"/>
              <a:gd name="connsiteX2" fmla="*/ 8096 w 10094"/>
              <a:gd name="connsiteY2" fmla="*/ 2820 h 10215"/>
              <a:gd name="connsiteX3" fmla="*/ 6063 w 10094"/>
              <a:gd name="connsiteY3" fmla="*/ 1966 h 10215"/>
              <a:gd name="connsiteX4" fmla="*/ 5183 w 10094"/>
              <a:gd name="connsiteY4" fmla="*/ 1229 h 10215"/>
              <a:gd name="connsiteX5" fmla="*/ 3664 w 10094"/>
              <a:gd name="connsiteY5" fmla="*/ 0 h 10215"/>
              <a:gd name="connsiteX6" fmla="*/ 2482 w 10094"/>
              <a:gd name="connsiteY6" fmla="*/ 597 h 10215"/>
              <a:gd name="connsiteX7" fmla="*/ 983 w 10094"/>
              <a:gd name="connsiteY7" fmla="*/ 2091 h 10215"/>
              <a:gd name="connsiteX8" fmla="*/ 456 w 10094"/>
              <a:gd name="connsiteY8" fmla="*/ 5323 h 10215"/>
              <a:gd name="connsiteX9" fmla="*/ 0 w 10094"/>
              <a:gd name="connsiteY9" fmla="*/ 6595 h 10215"/>
              <a:gd name="connsiteX10" fmla="*/ 1292 w 10094"/>
              <a:gd name="connsiteY10" fmla="*/ 6812 h 10215"/>
              <a:gd name="connsiteX11" fmla="*/ 3211 w 10094"/>
              <a:gd name="connsiteY11" fmla="*/ 7560 h 10215"/>
              <a:gd name="connsiteX12" fmla="*/ 4895 w 10094"/>
              <a:gd name="connsiteY12" fmla="*/ 9615 h 10215"/>
              <a:gd name="connsiteX13" fmla="*/ 6112 w 10094"/>
              <a:gd name="connsiteY13" fmla="*/ 10215 h 10215"/>
              <a:gd name="connsiteX14" fmla="*/ 5829 w 10094"/>
              <a:gd name="connsiteY14" fmla="*/ 9291 h 10215"/>
              <a:gd name="connsiteX15" fmla="*/ 5638 w 10094"/>
              <a:gd name="connsiteY15" fmla="*/ 8479 h 10215"/>
              <a:gd name="connsiteX16" fmla="*/ 7514 w 10094"/>
              <a:gd name="connsiteY16" fmla="*/ 5423 h 10215"/>
              <a:gd name="connsiteX17" fmla="*/ 8048 w 10094"/>
              <a:gd name="connsiteY17" fmla="*/ 6439 h 10215"/>
              <a:gd name="connsiteX18" fmla="*/ 9314 w 10094"/>
              <a:gd name="connsiteY18" fmla="*/ 5674 h 10215"/>
              <a:gd name="connsiteX19" fmla="*/ 9735 w 10094"/>
              <a:gd name="connsiteY19" fmla="*/ 5090 h 10215"/>
              <a:gd name="connsiteX0" fmla="*/ 9766 w 10125"/>
              <a:gd name="connsiteY0" fmla="*/ 5090 h 10215"/>
              <a:gd name="connsiteX1" fmla="*/ 10125 w 10125"/>
              <a:gd name="connsiteY1" fmla="*/ 3869 h 10215"/>
              <a:gd name="connsiteX2" fmla="*/ 8127 w 10125"/>
              <a:gd name="connsiteY2" fmla="*/ 2820 h 10215"/>
              <a:gd name="connsiteX3" fmla="*/ 6094 w 10125"/>
              <a:gd name="connsiteY3" fmla="*/ 1966 h 10215"/>
              <a:gd name="connsiteX4" fmla="*/ 5214 w 10125"/>
              <a:gd name="connsiteY4" fmla="*/ 1229 h 10215"/>
              <a:gd name="connsiteX5" fmla="*/ 3695 w 10125"/>
              <a:gd name="connsiteY5" fmla="*/ 0 h 10215"/>
              <a:gd name="connsiteX6" fmla="*/ 2513 w 10125"/>
              <a:gd name="connsiteY6" fmla="*/ 597 h 10215"/>
              <a:gd name="connsiteX7" fmla="*/ 1014 w 10125"/>
              <a:gd name="connsiteY7" fmla="*/ 2091 h 10215"/>
              <a:gd name="connsiteX8" fmla="*/ 487 w 10125"/>
              <a:gd name="connsiteY8" fmla="*/ 5323 h 10215"/>
              <a:gd name="connsiteX9" fmla="*/ 0 w 10125"/>
              <a:gd name="connsiteY9" fmla="*/ 6441 h 10215"/>
              <a:gd name="connsiteX10" fmla="*/ 1323 w 10125"/>
              <a:gd name="connsiteY10" fmla="*/ 6812 h 10215"/>
              <a:gd name="connsiteX11" fmla="*/ 3242 w 10125"/>
              <a:gd name="connsiteY11" fmla="*/ 7560 h 10215"/>
              <a:gd name="connsiteX12" fmla="*/ 4926 w 10125"/>
              <a:gd name="connsiteY12" fmla="*/ 9615 h 10215"/>
              <a:gd name="connsiteX13" fmla="*/ 6143 w 10125"/>
              <a:gd name="connsiteY13" fmla="*/ 10215 h 10215"/>
              <a:gd name="connsiteX14" fmla="*/ 5860 w 10125"/>
              <a:gd name="connsiteY14" fmla="*/ 9291 h 10215"/>
              <a:gd name="connsiteX15" fmla="*/ 5669 w 10125"/>
              <a:gd name="connsiteY15" fmla="*/ 8479 h 10215"/>
              <a:gd name="connsiteX16" fmla="*/ 7545 w 10125"/>
              <a:gd name="connsiteY16" fmla="*/ 5423 h 10215"/>
              <a:gd name="connsiteX17" fmla="*/ 8079 w 10125"/>
              <a:gd name="connsiteY17" fmla="*/ 6439 h 10215"/>
              <a:gd name="connsiteX18" fmla="*/ 9345 w 10125"/>
              <a:gd name="connsiteY18" fmla="*/ 5674 h 10215"/>
              <a:gd name="connsiteX19" fmla="*/ 9766 w 10125"/>
              <a:gd name="connsiteY19" fmla="*/ 5090 h 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125" h="10215">
                <a:moveTo>
                  <a:pt x="9766" y="5090"/>
                </a:moveTo>
                <a:lnTo>
                  <a:pt x="10125" y="3869"/>
                </a:lnTo>
                <a:lnTo>
                  <a:pt x="8127" y="2820"/>
                </a:lnTo>
                <a:lnTo>
                  <a:pt x="6094" y="1966"/>
                </a:lnTo>
                <a:lnTo>
                  <a:pt x="5214" y="1229"/>
                </a:lnTo>
                <a:lnTo>
                  <a:pt x="3695" y="0"/>
                </a:lnTo>
                <a:lnTo>
                  <a:pt x="2513" y="597"/>
                </a:lnTo>
                <a:lnTo>
                  <a:pt x="1014" y="2091"/>
                </a:lnTo>
                <a:cubicBezTo>
                  <a:pt x="838" y="3168"/>
                  <a:pt x="663" y="4246"/>
                  <a:pt x="487" y="5323"/>
                </a:cubicBezTo>
                <a:lnTo>
                  <a:pt x="0" y="6441"/>
                </a:lnTo>
                <a:cubicBezTo>
                  <a:pt x="31" y="6380"/>
                  <a:pt x="1291" y="6873"/>
                  <a:pt x="1323" y="6812"/>
                </a:cubicBezTo>
                <a:lnTo>
                  <a:pt x="3242" y="7560"/>
                </a:lnTo>
                <a:lnTo>
                  <a:pt x="4926" y="9615"/>
                </a:lnTo>
                <a:lnTo>
                  <a:pt x="6143" y="10215"/>
                </a:lnTo>
                <a:cubicBezTo>
                  <a:pt x="6111" y="10092"/>
                  <a:pt x="5892" y="9414"/>
                  <a:pt x="5860" y="9291"/>
                </a:cubicBezTo>
                <a:cubicBezTo>
                  <a:pt x="5734" y="8794"/>
                  <a:pt x="5795" y="8976"/>
                  <a:pt x="5669" y="8479"/>
                </a:cubicBezTo>
                <a:lnTo>
                  <a:pt x="7545" y="5423"/>
                </a:lnTo>
                <a:lnTo>
                  <a:pt x="8079" y="6439"/>
                </a:lnTo>
                <a:lnTo>
                  <a:pt x="9345" y="5674"/>
                </a:lnTo>
                <a:lnTo>
                  <a:pt x="9766" y="5090"/>
                </a:ln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18" name="slo"/>
          <p:cNvSpPr>
            <a:spLocks/>
          </p:cNvSpPr>
          <p:nvPr/>
        </p:nvSpPr>
        <p:spPr bwMode="auto">
          <a:xfrm>
            <a:off x="5829608" y="1068699"/>
            <a:ext cx="1716890" cy="701827"/>
          </a:xfrm>
          <a:custGeom>
            <a:avLst/>
            <a:gdLst>
              <a:gd name="T0" fmla="*/ 1162 w 1162"/>
              <a:gd name="T1" fmla="*/ 126 h 475"/>
              <a:gd name="T2" fmla="*/ 953 w 1162"/>
              <a:gd name="T3" fmla="*/ 26 h 475"/>
              <a:gd name="T4" fmla="*/ 809 w 1162"/>
              <a:gd name="T5" fmla="*/ 63 h 475"/>
              <a:gd name="T6" fmla="*/ 708 w 1162"/>
              <a:gd name="T7" fmla="*/ 36 h 475"/>
              <a:gd name="T8" fmla="*/ 591 w 1162"/>
              <a:gd name="T9" fmla="*/ 92 h 475"/>
              <a:gd name="T10" fmla="*/ 478 w 1162"/>
              <a:gd name="T11" fmla="*/ 0 h 475"/>
              <a:gd name="T12" fmla="*/ 396 w 1162"/>
              <a:gd name="T13" fmla="*/ 35 h 475"/>
              <a:gd name="T14" fmla="*/ 383 w 1162"/>
              <a:gd name="T15" fmla="*/ 20 h 475"/>
              <a:gd name="T16" fmla="*/ 322 w 1162"/>
              <a:gd name="T17" fmla="*/ 20 h 475"/>
              <a:gd name="T18" fmla="*/ 294 w 1162"/>
              <a:gd name="T19" fmla="*/ 66 h 475"/>
              <a:gd name="T20" fmla="*/ 247 w 1162"/>
              <a:gd name="T21" fmla="*/ 77 h 475"/>
              <a:gd name="T22" fmla="*/ 240 w 1162"/>
              <a:gd name="T23" fmla="*/ 137 h 475"/>
              <a:gd name="T24" fmla="*/ 202 w 1162"/>
              <a:gd name="T25" fmla="*/ 149 h 475"/>
              <a:gd name="T26" fmla="*/ 198 w 1162"/>
              <a:gd name="T27" fmla="*/ 174 h 475"/>
              <a:gd name="T28" fmla="*/ 130 w 1162"/>
              <a:gd name="T29" fmla="*/ 202 h 475"/>
              <a:gd name="T30" fmla="*/ 38 w 1162"/>
              <a:gd name="T31" fmla="*/ 197 h 475"/>
              <a:gd name="T32" fmla="*/ 13 w 1162"/>
              <a:gd name="T33" fmla="*/ 255 h 475"/>
              <a:gd name="T34" fmla="*/ 0 w 1162"/>
              <a:gd name="T35" fmla="*/ 288 h 475"/>
              <a:gd name="T36" fmla="*/ 29 w 1162"/>
              <a:gd name="T37" fmla="*/ 379 h 475"/>
              <a:gd name="T38" fmla="*/ 141 w 1162"/>
              <a:gd name="T39" fmla="*/ 446 h 475"/>
              <a:gd name="T40" fmla="*/ 220 w 1162"/>
              <a:gd name="T41" fmla="*/ 475 h 475"/>
              <a:gd name="T42" fmla="*/ 393 w 1162"/>
              <a:gd name="T43" fmla="*/ 443 h 475"/>
              <a:gd name="T44" fmla="*/ 404 w 1162"/>
              <a:gd name="T45" fmla="*/ 390 h 475"/>
              <a:gd name="T46" fmla="*/ 486 w 1162"/>
              <a:gd name="T47" fmla="*/ 383 h 475"/>
              <a:gd name="T48" fmla="*/ 584 w 1162"/>
              <a:gd name="T49" fmla="*/ 341 h 475"/>
              <a:gd name="T50" fmla="*/ 608 w 1162"/>
              <a:gd name="T51" fmla="*/ 358 h 475"/>
              <a:gd name="T52" fmla="*/ 702 w 1162"/>
              <a:gd name="T53" fmla="*/ 326 h 475"/>
              <a:gd name="T54" fmla="*/ 745 w 1162"/>
              <a:gd name="T55" fmla="*/ 264 h 475"/>
              <a:gd name="T56" fmla="*/ 811 w 1162"/>
              <a:gd name="T57" fmla="*/ 247 h 475"/>
              <a:gd name="T58" fmla="*/ 1043 w 1162"/>
              <a:gd name="T59" fmla="*/ 327 h 475"/>
              <a:gd name="T60" fmla="*/ 1084 w 1162"/>
              <a:gd name="T61" fmla="*/ 301 h 475"/>
              <a:gd name="T62" fmla="*/ 1112 w 1162"/>
              <a:gd name="T63" fmla="*/ 195 h 475"/>
              <a:gd name="T64" fmla="*/ 1162 w 1162"/>
              <a:gd name="T65" fmla="*/ 126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2" h="475">
                <a:moveTo>
                  <a:pt x="1162" y="126"/>
                </a:moveTo>
                <a:lnTo>
                  <a:pt x="953" y="26"/>
                </a:lnTo>
                <a:lnTo>
                  <a:pt x="809" y="63"/>
                </a:lnTo>
                <a:lnTo>
                  <a:pt x="708" y="36"/>
                </a:lnTo>
                <a:lnTo>
                  <a:pt x="591" y="92"/>
                </a:lnTo>
                <a:lnTo>
                  <a:pt x="478" y="0"/>
                </a:lnTo>
                <a:lnTo>
                  <a:pt x="396" y="35"/>
                </a:lnTo>
                <a:lnTo>
                  <a:pt x="383" y="20"/>
                </a:lnTo>
                <a:lnTo>
                  <a:pt x="322" y="20"/>
                </a:lnTo>
                <a:lnTo>
                  <a:pt x="294" y="66"/>
                </a:lnTo>
                <a:lnTo>
                  <a:pt x="247" y="77"/>
                </a:lnTo>
                <a:lnTo>
                  <a:pt x="240" y="137"/>
                </a:lnTo>
                <a:lnTo>
                  <a:pt x="202" y="149"/>
                </a:lnTo>
                <a:lnTo>
                  <a:pt x="198" y="174"/>
                </a:lnTo>
                <a:lnTo>
                  <a:pt x="130" y="202"/>
                </a:lnTo>
                <a:lnTo>
                  <a:pt x="38" y="197"/>
                </a:lnTo>
                <a:lnTo>
                  <a:pt x="13" y="255"/>
                </a:lnTo>
                <a:lnTo>
                  <a:pt x="0" y="288"/>
                </a:lnTo>
                <a:lnTo>
                  <a:pt x="29" y="379"/>
                </a:lnTo>
                <a:lnTo>
                  <a:pt x="141" y="446"/>
                </a:lnTo>
                <a:lnTo>
                  <a:pt x="220" y="475"/>
                </a:lnTo>
                <a:lnTo>
                  <a:pt x="393" y="443"/>
                </a:lnTo>
                <a:lnTo>
                  <a:pt x="404" y="390"/>
                </a:lnTo>
                <a:lnTo>
                  <a:pt x="486" y="383"/>
                </a:lnTo>
                <a:lnTo>
                  <a:pt x="584" y="341"/>
                </a:lnTo>
                <a:lnTo>
                  <a:pt x="608" y="358"/>
                </a:lnTo>
                <a:lnTo>
                  <a:pt x="702" y="326"/>
                </a:lnTo>
                <a:lnTo>
                  <a:pt x="745" y="264"/>
                </a:lnTo>
                <a:lnTo>
                  <a:pt x="811" y="247"/>
                </a:lnTo>
                <a:lnTo>
                  <a:pt x="1043" y="327"/>
                </a:lnTo>
                <a:lnTo>
                  <a:pt x="1084" y="301"/>
                </a:lnTo>
                <a:lnTo>
                  <a:pt x="1112" y="195"/>
                </a:lnTo>
                <a:lnTo>
                  <a:pt x="1162" y="126"/>
                </a:lnTo>
                <a:close/>
              </a:path>
            </a:pathLst>
          </a:custGeom>
          <a:solidFill>
            <a:schemeClr val="bg1"/>
          </a:solidFill>
          <a:ln w="174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38" name="bg outline"/>
          <p:cNvSpPr>
            <a:spLocks/>
          </p:cNvSpPr>
          <p:nvPr/>
        </p:nvSpPr>
        <p:spPr bwMode="auto">
          <a:xfrm>
            <a:off x="7719784" y="3140430"/>
            <a:ext cx="1961745" cy="1132850"/>
          </a:xfrm>
          <a:custGeom>
            <a:avLst/>
            <a:gdLst>
              <a:gd name="T0" fmla="*/ 1326 w 1326"/>
              <a:gd name="T1" fmla="*/ 137 h 780"/>
              <a:gd name="T2" fmla="*/ 1196 w 1326"/>
              <a:gd name="T3" fmla="*/ 110 h 780"/>
              <a:gd name="T4" fmla="*/ 1027 w 1326"/>
              <a:gd name="T5" fmla="*/ 16 h 780"/>
              <a:gd name="T6" fmla="*/ 783 w 1326"/>
              <a:gd name="T7" fmla="*/ 76 h 780"/>
              <a:gd name="T8" fmla="*/ 686 w 1326"/>
              <a:gd name="T9" fmla="*/ 142 h 780"/>
              <a:gd name="T10" fmla="*/ 369 w 1326"/>
              <a:gd name="T11" fmla="*/ 129 h 780"/>
              <a:gd name="T12" fmla="*/ 201 w 1326"/>
              <a:gd name="T13" fmla="*/ 88 h 780"/>
              <a:gd name="T14" fmla="*/ 119 w 1326"/>
              <a:gd name="T15" fmla="*/ 107 h 780"/>
              <a:gd name="T16" fmla="*/ 46 w 1326"/>
              <a:gd name="T17" fmla="*/ 0 h 780"/>
              <a:gd name="T18" fmla="*/ 0 w 1326"/>
              <a:gd name="T19" fmla="*/ 59 h 780"/>
              <a:gd name="T20" fmla="*/ 30 w 1326"/>
              <a:gd name="T21" fmla="*/ 153 h 780"/>
              <a:gd name="T22" fmla="*/ 145 w 1326"/>
              <a:gd name="T23" fmla="*/ 265 h 780"/>
              <a:gd name="T24" fmla="*/ 73 w 1326"/>
              <a:gd name="T25" fmla="*/ 346 h 780"/>
              <a:gd name="T26" fmla="*/ 45 w 1326"/>
              <a:gd name="T27" fmla="*/ 430 h 780"/>
              <a:gd name="T28" fmla="*/ 72 w 1326"/>
              <a:gd name="T29" fmla="*/ 461 h 780"/>
              <a:gd name="T30" fmla="*/ 40 w 1326"/>
              <a:gd name="T31" fmla="*/ 497 h 780"/>
              <a:gd name="T32" fmla="*/ 157 w 1326"/>
              <a:gd name="T33" fmla="*/ 581 h 780"/>
              <a:gd name="T34" fmla="*/ 191 w 1326"/>
              <a:gd name="T35" fmla="*/ 754 h 780"/>
              <a:gd name="T36" fmla="*/ 351 w 1326"/>
              <a:gd name="T37" fmla="*/ 762 h 780"/>
              <a:gd name="T38" fmla="*/ 518 w 1326"/>
              <a:gd name="T39" fmla="*/ 689 h 780"/>
              <a:gd name="T40" fmla="*/ 681 w 1326"/>
              <a:gd name="T41" fmla="*/ 780 h 780"/>
              <a:gd name="T42" fmla="*/ 875 w 1326"/>
              <a:gd name="T43" fmla="*/ 756 h 780"/>
              <a:gd name="T44" fmla="*/ 862 w 1326"/>
              <a:gd name="T45" fmla="*/ 626 h 780"/>
              <a:gd name="T46" fmla="*/ 1073 w 1326"/>
              <a:gd name="T47" fmla="*/ 544 h 780"/>
              <a:gd name="T48" fmla="*/ 1264 w 1326"/>
              <a:gd name="T49" fmla="*/ 578 h 780"/>
              <a:gd name="T50" fmla="*/ 1175 w 1326"/>
              <a:gd name="T51" fmla="*/ 430 h 780"/>
              <a:gd name="T52" fmla="*/ 1228 w 1326"/>
              <a:gd name="T53" fmla="*/ 244 h 780"/>
              <a:gd name="T54" fmla="*/ 1326 w 1326"/>
              <a:gd name="T55" fmla="*/ 137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26" h="780">
                <a:moveTo>
                  <a:pt x="1326" y="137"/>
                </a:moveTo>
                <a:lnTo>
                  <a:pt x="1196" y="110"/>
                </a:lnTo>
                <a:lnTo>
                  <a:pt x="1027" y="16"/>
                </a:lnTo>
                <a:lnTo>
                  <a:pt x="783" y="76"/>
                </a:lnTo>
                <a:lnTo>
                  <a:pt x="686" y="142"/>
                </a:lnTo>
                <a:lnTo>
                  <a:pt x="369" y="129"/>
                </a:lnTo>
                <a:lnTo>
                  <a:pt x="201" y="88"/>
                </a:lnTo>
                <a:lnTo>
                  <a:pt x="119" y="107"/>
                </a:lnTo>
                <a:lnTo>
                  <a:pt x="46" y="0"/>
                </a:lnTo>
                <a:lnTo>
                  <a:pt x="0" y="59"/>
                </a:lnTo>
                <a:lnTo>
                  <a:pt x="30" y="153"/>
                </a:lnTo>
                <a:lnTo>
                  <a:pt x="145" y="265"/>
                </a:lnTo>
                <a:lnTo>
                  <a:pt x="73" y="346"/>
                </a:lnTo>
                <a:lnTo>
                  <a:pt x="45" y="430"/>
                </a:lnTo>
                <a:lnTo>
                  <a:pt x="72" y="461"/>
                </a:lnTo>
                <a:lnTo>
                  <a:pt x="40" y="497"/>
                </a:lnTo>
                <a:lnTo>
                  <a:pt x="157" y="581"/>
                </a:lnTo>
                <a:lnTo>
                  <a:pt x="191" y="754"/>
                </a:lnTo>
                <a:lnTo>
                  <a:pt x="351" y="762"/>
                </a:lnTo>
                <a:lnTo>
                  <a:pt x="518" y="689"/>
                </a:lnTo>
                <a:lnTo>
                  <a:pt x="681" y="780"/>
                </a:lnTo>
                <a:lnTo>
                  <a:pt x="875" y="756"/>
                </a:lnTo>
                <a:lnTo>
                  <a:pt x="862" y="626"/>
                </a:lnTo>
                <a:lnTo>
                  <a:pt x="1073" y="544"/>
                </a:lnTo>
                <a:lnTo>
                  <a:pt x="1264" y="578"/>
                </a:lnTo>
                <a:lnTo>
                  <a:pt x="1175" y="430"/>
                </a:lnTo>
                <a:lnTo>
                  <a:pt x="1228" y="244"/>
                </a:lnTo>
                <a:lnTo>
                  <a:pt x="1326" y="137"/>
                </a:lnTo>
                <a:close/>
              </a:path>
            </a:pathLst>
          </a:custGeom>
          <a:noFill/>
          <a:ln w="25400" cap="flat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39" name="cro outline"/>
          <p:cNvSpPr>
            <a:spLocks/>
          </p:cNvSpPr>
          <p:nvPr/>
        </p:nvSpPr>
        <p:spPr bwMode="auto">
          <a:xfrm>
            <a:off x="4923882" y="2256633"/>
            <a:ext cx="1799632" cy="1548451"/>
          </a:xfrm>
          <a:custGeom>
            <a:avLst/>
            <a:gdLst>
              <a:gd name="T0" fmla="*/ 827 w 1218"/>
              <a:gd name="T1" fmla="*/ 146 h 1048"/>
              <a:gd name="T2" fmla="*/ 661 w 1218"/>
              <a:gd name="T3" fmla="*/ 33 h 1048"/>
              <a:gd name="T4" fmla="*/ 591 w 1218"/>
              <a:gd name="T5" fmla="*/ 0 h 1048"/>
              <a:gd name="T6" fmla="*/ 429 w 1218"/>
              <a:gd name="T7" fmla="*/ 70 h 1048"/>
              <a:gd name="T8" fmla="*/ 415 w 1218"/>
              <a:gd name="T9" fmla="*/ 176 h 1048"/>
              <a:gd name="T10" fmla="*/ 344 w 1218"/>
              <a:gd name="T11" fmla="*/ 203 h 1048"/>
              <a:gd name="T12" fmla="*/ 351 w 1218"/>
              <a:gd name="T13" fmla="*/ 276 h 1048"/>
              <a:gd name="T14" fmla="*/ 267 w 1218"/>
              <a:gd name="T15" fmla="*/ 271 h 1048"/>
              <a:gd name="T16" fmla="*/ 192 w 1218"/>
              <a:gd name="T17" fmla="*/ 228 h 1048"/>
              <a:gd name="T18" fmla="*/ 157 w 1218"/>
              <a:gd name="T19" fmla="*/ 272 h 1048"/>
              <a:gd name="T20" fmla="*/ 8 w 1218"/>
              <a:gd name="T21" fmla="*/ 263 h 1048"/>
              <a:gd name="T22" fmla="*/ 0 w 1218"/>
              <a:gd name="T23" fmla="*/ 268 h 1048"/>
              <a:gd name="T24" fmla="*/ 1 w 1218"/>
              <a:gd name="T25" fmla="*/ 359 h 1048"/>
              <a:gd name="T26" fmla="*/ 70 w 1218"/>
              <a:gd name="T27" fmla="*/ 445 h 1048"/>
              <a:gd name="T28" fmla="*/ 128 w 1218"/>
              <a:gd name="T29" fmla="*/ 333 h 1048"/>
              <a:gd name="T30" fmla="*/ 268 w 1218"/>
              <a:gd name="T31" fmla="*/ 375 h 1048"/>
              <a:gd name="T32" fmla="*/ 278 w 1218"/>
              <a:gd name="T33" fmla="*/ 462 h 1048"/>
              <a:gd name="T34" fmla="*/ 383 w 1218"/>
              <a:gd name="T35" fmla="*/ 572 h 1048"/>
              <a:gd name="T36" fmla="*/ 341 w 1218"/>
              <a:gd name="T37" fmla="*/ 591 h 1048"/>
              <a:gd name="T38" fmla="*/ 536 w 1218"/>
              <a:gd name="T39" fmla="*/ 782 h 1048"/>
              <a:gd name="T40" fmla="*/ 738 w 1218"/>
              <a:gd name="T41" fmla="*/ 859 h 1048"/>
              <a:gd name="T42" fmla="*/ 870 w 1218"/>
              <a:gd name="T43" fmla="*/ 953 h 1048"/>
              <a:gd name="T44" fmla="*/ 1081 w 1218"/>
              <a:gd name="T45" fmla="*/ 1048 h 1048"/>
              <a:gd name="T46" fmla="*/ 1081 w 1218"/>
              <a:gd name="T47" fmla="*/ 1048 h 1048"/>
              <a:gd name="T48" fmla="*/ 1101 w 1218"/>
              <a:gd name="T49" fmla="*/ 1005 h 1048"/>
              <a:gd name="T50" fmla="*/ 903 w 1218"/>
              <a:gd name="T51" fmla="*/ 906 h 1048"/>
              <a:gd name="T52" fmla="*/ 813 w 1218"/>
              <a:gd name="T53" fmla="*/ 797 h 1048"/>
              <a:gd name="T54" fmla="*/ 726 w 1218"/>
              <a:gd name="T55" fmla="*/ 741 h 1048"/>
              <a:gd name="T56" fmla="*/ 619 w 1218"/>
              <a:gd name="T57" fmla="*/ 643 h 1048"/>
              <a:gd name="T58" fmla="*/ 566 w 1218"/>
              <a:gd name="T59" fmla="*/ 563 h 1048"/>
              <a:gd name="T60" fmla="*/ 453 w 1218"/>
              <a:gd name="T61" fmla="*/ 441 h 1048"/>
              <a:gd name="T62" fmla="*/ 489 w 1218"/>
              <a:gd name="T63" fmla="*/ 333 h 1048"/>
              <a:gd name="T64" fmla="*/ 569 w 1218"/>
              <a:gd name="T65" fmla="*/ 393 h 1048"/>
              <a:gd name="T66" fmla="*/ 612 w 1218"/>
              <a:gd name="T67" fmla="*/ 339 h 1048"/>
              <a:gd name="T68" fmla="*/ 711 w 1218"/>
              <a:gd name="T69" fmla="*/ 333 h 1048"/>
              <a:gd name="T70" fmla="*/ 897 w 1218"/>
              <a:gd name="T71" fmla="*/ 377 h 1048"/>
              <a:gd name="T72" fmla="*/ 1043 w 1218"/>
              <a:gd name="T73" fmla="*/ 373 h 1048"/>
              <a:gd name="T74" fmla="*/ 1145 w 1218"/>
              <a:gd name="T75" fmla="*/ 431 h 1048"/>
              <a:gd name="T76" fmla="*/ 1145 w 1218"/>
              <a:gd name="T77" fmla="*/ 431 h 1048"/>
              <a:gd name="T78" fmla="*/ 1218 w 1218"/>
              <a:gd name="T79" fmla="*/ 332 h 1048"/>
              <a:gd name="T80" fmla="*/ 1143 w 1218"/>
              <a:gd name="T81" fmla="*/ 258 h 1048"/>
              <a:gd name="T82" fmla="*/ 1082 w 1218"/>
              <a:gd name="T83" fmla="*/ 157 h 1048"/>
              <a:gd name="T84" fmla="*/ 1082 w 1218"/>
              <a:gd name="T85" fmla="*/ 157 h 1048"/>
              <a:gd name="T86" fmla="*/ 1007 w 1218"/>
              <a:gd name="T87" fmla="*/ 196 h 1048"/>
              <a:gd name="T88" fmla="*/ 827 w 1218"/>
              <a:gd name="T89" fmla="*/ 146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18" h="1048">
                <a:moveTo>
                  <a:pt x="827" y="146"/>
                </a:moveTo>
                <a:lnTo>
                  <a:pt x="661" y="33"/>
                </a:lnTo>
                <a:lnTo>
                  <a:pt x="591" y="0"/>
                </a:lnTo>
                <a:lnTo>
                  <a:pt x="429" y="70"/>
                </a:lnTo>
                <a:lnTo>
                  <a:pt x="415" y="176"/>
                </a:lnTo>
                <a:lnTo>
                  <a:pt x="344" y="203"/>
                </a:lnTo>
                <a:lnTo>
                  <a:pt x="351" y="276"/>
                </a:lnTo>
                <a:lnTo>
                  <a:pt x="267" y="271"/>
                </a:lnTo>
                <a:lnTo>
                  <a:pt x="192" y="228"/>
                </a:lnTo>
                <a:lnTo>
                  <a:pt x="157" y="272"/>
                </a:lnTo>
                <a:lnTo>
                  <a:pt x="8" y="263"/>
                </a:lnTo>
                <a:lnTo>
                  <a:pt x="0" y="268"/>
                </a:lnTo>
                <a:lnTo>
                  <a:pt x="1" y="359"/>
                </a:lnTo>
                <a:lnTo>
                  <a:pt x="70" y="445"/>
                </a:lnTo>
                <a:lnTo>
                  <a:pt x="128" y="333"/>
                </a:lnTo>
                <a:lnTo>
                  <a:pt x="268" y="375"/>
                </a:lnTo>
                <a:lnTo>
                  <a:pt x="278" y="462"/>
                </a:lnTo>
                <a:lnTo>
                  <a:pt x="383" y="572"/>
                </a:lnTo>
                <a:lnTo>
                  <a:pt x="341" y="591"/>
                </a:lnTo>
                <a:lnTo>
                  <a:pt x="536" y="782"/>
                </a:lnTo>
                <a:lnTo>
                  <a:pt x="738" y="859"/>
                </a:lnTo>
                <a:lnTo>
                  <a:pt x="870" y="953"/>
                </a:lnTo>
                <a:lnTo>
                  <a:pt x="1081" y="1048"/>
                </a:lnTo>
                <a:lnTo>
                  <a:pt x="1081" y="1048"/>
                </a:lnTo>
                <a:lnTo>
                  <a:pt x="1101" y="1005"/>
                </a:lnTo>
                <a:lnTo>
                  <a:pt x="903" y="906"/>
                </a:lnTo>
                <a:lnTo>
                  <a:pt x="813" y="797"/>
                </a:lnTo>
                <a:lnTo>
                  <a:pt x="726" y="741"/>
                </a:lnTo>
                <a:lnTo>
                  <a:pt x="619" y="643"/>
                </a:lnTo>
                <a:lnTo>
                  <a:pt x="566" y="563"/>
                </a:lnTo>
                <a:lnTo>
                  <a:pt x="453" y="441"/>
                </a:lnTo>
                <a:lnTo>
                  <a:pt x="489" y="333"/>
                </a:lnTo>
                <a:lnTo>
                  <a:pt x="569" y="393"/>
                </a:lnTo>
                <a:lnTo>
                  <a:pt x="612" y="339"/>
                </a:lnTo>
                <a:lnTo>
                  <a:pt x="711" y="333"/>
                </a:lnTo>
                <a:lnTo>
                  <a:pt x="897" y="377"/>
                </a:lnTo>
                <a:lnTo>
                  <a:pt x="1043" y="373"/>
                </a:lnTo>
                <a:lnTo>
                  <a:pt x="1145" y="431"/>
                </a:lnTo>
                <a:lnTo>
                  <a:pt x="1145" y="431"/>
                </a:lnTo>
                <a:lnTo>
                  <a:pt x="1218" y="332"/>
                </a:lnTo>
                <a:lnTo>
                  <a:pt x="1143" y="258"/>
                </a:lnTo>
                <a:lnTo>
                  <a:pt x="1082" y="157"/>
                </a:lnTo>
                <a:lnTo>
                  <a:pt x="1082" y="157"/>
                </a:lnTo>
                <a:lnTo>
                  <a:pt x="1007" y="196"/>
                </a:lnTo>
                <a:lnTo>
                  <a:pt x="827" y="146"/>
                </a:lnTo>
                <a:close/>
              </a:path>
            </a:pathLst>
          </a:custGeom>
          <a:noFill/>
          <a:ln w="174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41" name="alb outline"/>
          <p:cNvSpPr>
            <a:spLocks/>
          </p:cNvSpPr>
          <p:nvPr/>
        </p:nvSpPr>
        <p:spPr bwMode="auto">
          <a:xfrm>
            <a:off x="6859959" y="3741551"/>
            <a:ext cx="529920" cy="1176114"/>
          </a:xfrm>
          <a:custGeom>
            <a:avLst/>
            <a:gdLst>
              <a:gd name="T0" fmla="*/ 82 w 406"/>
              <a:gd name="T1" fmla="*/ 0 h 806"/>
              <a:gd name="T2" fmla="*/ 0 w 406"/>
              <a:gd name="T3" fmla="*/ 128 h 806"/>
              <a:gd name="T4" fmla="*/ 22 w 406"/>
              <a:gd name="T5" fmla="*/ 211 h 806"/>
              <a:gd name="T6" fmla="*/ 22 w 406"/>
              <a:gd name="T7" fmla="*/ 211 h 806"/>
              <a:gd name="T8" fmla="*/ 62 w 406"/>
              <a:gd name="T9" fmla="*/ 252 h 806"/>
              <a:gd name="T10" fmla="*/ 40 w 406"/>
              <a:gd name="T11" fmla="*/ 333 h 806"/>
              <a:gd name="T12" fmla="*/ 37 w 406"/>
              <a:gd name="T13" fmla="*/ 513 h 806"/>
              <a:gd name="T14" fmla="*/ 67 w 406"/>
              <a:gd name="T15" fmla="*/ 639 h 806"/>
              <a:gd name="T16" fmla="*/ 194 w 406"/>
              <a:gd name="T17" fmla="*/ 728 h 806"/>
              <a:gd name="T18" fmla="*/ 204 w 406"/>
              <a:gd name="T19" fmla="*/ 787 h 806"/>
              <a:gd name="T20" fmla="*/ 243 w 406"/>
              <a:gd name="T21" fmla="*/ 806 h 806"/>
              <a:gd name="T22" fmla="*/ 333 w 406"/>
              <a:gd name="T23" fmla="*/ 676 h 806"/>
              <a:gd name="T24" fmla="*/ 339 w 406"/>
              <a:gd name="T25" fmla="*/ 589 h 806"/>
              <a:gd name="T26" fmla="*/ 406 w 406"/>
              <a:gd name="T27" fmla="*/ 552 h 806"/>
              <a:gd name="T28" fmla="*/ 404 w 406"/>
              <a:gd name="T29" fmla="*/ 482 h 806"/>
              <a:gd name="T30" fmla="*/ 309 w 406"/>
              <a:gd name="T31" fmla="*/ 418 h 806"/>
              <a:gd name="T32" fmla="*/ 268 w 406"/>
              <a:gd name="T33" fmla="*/ 305 h 806"/>
              <a:gd name="T34" fmla="*/ 287 w 406"/>
              <a:gd name="T35" fmla="*/ 216 h 806"/>
              <a:gd name="T36" fmla="*/ 287 w 406"/>
              <a:gd name="T37" fmla="*/ 216 h 806"/>
              <a:gd name="T38" fmla="*/ 263 w 406"/>
              <a:gd name="T39" fmla="*/ 122 h 806"/>
              <a:gd name="T40" fmla="*/ 209 w 406"/>
              <a:gd name="T41" fmla="*/ 95 h 806"/>
              <a:gd name="T42" fmla="*/ 157 w 406"/>
              <a:gd name="T43" fmla="*/ 26 h 806"/>
              <a:gd name="T44" fmla="*/ 100 w 406"/>
              <a:gd name="T45" fmla="*/ 49 h 806"/>
              <a:gd name="T46" fmla="*/ 82 w 406"/>
              <a:gd name="T47" fmla="*/ 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6" h="806">
                <a:moveTo>
                  <a:pt x="82" y="0"/>
                </a:moveTo>
                <a:lnTo>
                  <a:pt x="0" y="128"/>
                </a:lnTo>
                <a:lnTo>
                  <a:pt x="22" y="211"/>
                </a:lnTo>
                <a:lnTo>
                  <a:pt x="22" y="211"/>
                </a:lnTo>
                <a:lnTo>
                  <a:pt x="62" y="252"/>
                </a:lnTo>
                <a:lnTo>
                  <a:pt x="40" y="333"/>
                </a:lnTo>
                <a:lnTo>
                  <a:pt x="37" y="513"/>
                </a:lnTo>
                <a:lnTo>
                  <a:pt x="67" y="639"/>
                </a:lnTo>
                <a:lnTo>
                  <a:pt x="194" y="728"/>
                </a:lnTo>
                <a:lnTo>
                  <a:pt x="204" y="787"/>
                </a:lnTo>
                <a:lnTo>
                  <a:pt x="243" y="806"/>
                </a:lnTo>
                <a:lnTo>
                  <a:pt x="333" y="676"/>
                </a:lnTo>
                <a:lnTo>
                  <a:pt x="339" y="589"/>
                </a:lnTo>
                <a:lnTo>
                  <a:pt x="406" y="552"/>
                </a:lnTo>
                <a:lnTo>
                  <a:pt x="404" y="482"/>
                </a:lnTo>
                <a:lnTo>
                  <a:pt x="309" y="418"/>
                </a:lnTo>
                <a:lnTo>
                  <a:pt x="268" y="305"/>
                </a:lnTo>
                <a:lnTo>
                  <a:pt x="287" y="216"/>
                </a:lnTo>
                <a:lnTo>
                  <a:pt x="287" y="216"/>
                </a:lnTo>
                <a:lnTo>
                  <a:pt x="263" y="122"/>
                </a:lnTo>
                <a:lnTo>
                  <a:pt x="209" y="95"/>
                </a:lnTo>
                <a:lnTo>
                  <a:pt x="157" y="26"/>
                </a:lnTo>
                <a:lnTo>
                  <a:pt x="100" y="49"/>
                </a:lnTo>
                <a:lnTo>
                  <a:pt x="82" y="0"/>
                </a:lnTo>
                <a:close/>
              </a:path>
            </a:pathLst>
          </a:custGeom>
          <a:noFill/>
          <a:ln w="17463" cap="flat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21" name="RS"/>
          <p:cNvSpPr>
            <a:spLocks/>
          </p:cNvSpPr>
          <p:nvPr/>
        </p:nvSpPr>
        <p:spPr bwMode="auto">
          <a:xfrm>
            <a:off x="6522569" y="2386656"/>
            <a:ext cx="1413996" cy="1508558"/>
          </a:xfrm>
          <a:custGeom>
            <a:avLst/>
            <a:gdLst>
              <a:gd name="T0" fmla="*/ 582 w 957"/>
              <a:gd name="T1" fmla="*/ 259 h 1021"/>
              <a:gd name="T2" fmla="*/ 445 w 957"/>
              <a:gd name="T3" fmla="*/ 198 h 1021"/>
              <a:gd name="T4" fmla="*/ 413 w 957"/>
              <a:gd name="T5" fmla="*/ 115 h 1021"/>
              <a:gd name="T6" fmla="*/ 289 w 957"/>
              <a:gd name="T7" fmla="*/ 11 h 1021"/>
              <a:gd name="T8" fmla="*/ 156 w 957"/>
              <a:gd name="T9" fmla="*/ 0 h 1021"/>
              <a:gd name="T10" fmla="*/ 0 w 957"/>
              <a:gd name="T11" fmla="*/ 69 h 1021"/>
              <a:gd name="T12" fmla="*/ 0 w 957"/>
              <a:gd name="T13" fmla="*/ 69 h 1021"/>
              <a:gd name="T14" fmla="*/ 61 w 957"/>
              <a:gd name="T15" fmla="*/ 170 h 1021"/>
              <a:gd name="T16" fmla="*/ 136 w 957"/>
              <a:gd name="T17" fmla="*/ 244 h 1021"/>
              <a:gd name="T18" fmla="*/ 63 w 957"/>
              <a:gd name="T19" fmla="*/ 343 h 1021"/>
              <a:gd name="T20" fmla="*/ 63 w 957"/>
              <a:gd name="T21" fmla="*/ 343 h 1021"/>
              <a:gd name="T22" fmla="*/ 140 w 957"/>
              <a:gd name="T23" fmla="*/ 342 h 1021"/>
              <a:gd name="T24" fmla="*/ 97 w 957"/>
              <a:gd name="T25" fmla="*/ 456 h 1021"/>
              <a:gd name="T26" fmla="*/ 210 w 957"/>
              <a:gd name="T27" fmla="*/ 556 h 1021"/>
              <a:gd name="T28" fmla="*/ 190 w 957"/>
              <a:gd name="T29" fmla="*/ 678 h 1021"/>
              <a:gd name="T30" fmla="*/ 140 w 957"/>
              <a:gd name="T31" fmla="*/ 689 h 1021"/>
              <a:gd name="T32" fmla="*/ 201 w 957"/>
              <a:gd name="T33" fmla="*/ 734 h 1021"/>
              <a:gd name="T34" fmla="*/ 237 w 957"/>
              <a:gd name="T35" fmla="*/ 770 h 1021"/>
              <a:gd name="T36" fmla="*/ 310 w 957"/>
              <a:gd name="T37" fmla="*/ 798 h 1021"/>
              <a:gd name="T38" fmla="*/ 397 w 957"/>
              <a:gd name="T39" fmla="*/ 851 h 1021"/>
              <a:gd name="T40" fmla="*/ 381 w 957"/>
              <a:gd name="T41" fmla="*/ 875 h 1021"/>
              <a:gd name="T42" fmla="*/ 431 w 957"/>
              <a:gd name="T43" fmla="*/ 856 h 1021"/>
              <a:gd name="T44" fmla="*/ 452 w 957"/>
              <a:gd name="T45" fmla="*/ 769 h 1021"/>
              <a:gd name="T46" fmla="*/ 490 w 957"/>
              <a:gd name="T47" fmla="*/ 755 h 1021"/>
              <a:gd name="T48" fmla="*/ 523 w 957"/>
              <a:gd name="T49" fmla="*/ 791 h 1021"/>
              <a:gd name="T50" fmla="*/ 565 w 957"/>
              <a:gd name="T51" fmla="*/ 808 h 1021"/>
              <a:gd name="T52" fmla="*/ 597 w 957"/>
              <a:gd name="T53" fmla="*/ 849 h 1021"/>
              <a:gd name="T54" fmla="*/ 634 w 957"/>
              <a:gd name="T55" fmla="*/ 861 h 1021"/>
              <a:gd name="T56" fmla="*/ 681 w 957"/>
              <a:gd name="T57" fmla="*/ 909 h 1021"/>
              <a:gd name="T58" fmla="*/ 712 w 957"/>
              <a:gd name="T59" fmla="*/ 908 h 1021"/>
              <a:gd name="T60" fmla="*/ 694 w 957"/>
              <a:gd name="T61" fmla="*/ 971 h 1021"/>
              <a:gd name="T62" fmla="*/ 671 w 957"/>
              <a:gd name="T63" fmla="*/ 1002 h 1021"/>
              <a:gd name="T64" fmla="*/ 681 w 957"/>
              <a:gd name="T65" fmla="*/ 1021 h 1021"/>
              <a:gd name="T66" fmla="*/ 752 w 957"/>
              <a:gd name="T67" fmla="*/ 1007 h 1021"/>
              <a:gd name="T68" fmla="*/ 852 w 957"/>
              <a:gd name="T69" fmla="*/ 1002 h 1021"/>
              <a:gd name="T70" fmla="*/ 884 w 957"/>
              <a:gd name="T71" fmla="*/ 966 h 1021"/>
              <a:gd name="T72" fmla="*/ 857 w 957"/>
              <a:gd name="T73" fmla="*/ 935 h 1021"/>
              <a:gd name="T74" fmla="*/ 885 w 957"/>
              <a:gd name="T75" fmla="*/ 851 h 1021"/>
              <a:gd name="T76" fmla="*/ 957 w 957"/>
              <a:gd name="T77" fmla="*/ 770 h 1021"/>
              <a:gd name="T78" fmla="*/ 842 w 957"/>
              <a:gd name="T79" fmla="*/ 658 h 1021"/>
              <a:gd name="T80" fmla="*/ 812 w 957"/>
              <a:gd name="T81" fmla="*/ 564 h 1021"/>
              <a:gd name="T82" fmla="*/ 858 w 957"/>
              <a:gd name="T83" fmla="*/ 505 h 1021"/>
              <a:gd name="T84" fmla="*/ 814 w 957"/>
              <a:gd name="T85" fmla="*/ 460 h 1021"/>
              <a:gd name="T86" fmla="*/ 858 w 957"/>
              <a:gd name="T87" fmla="*/ 416 h 1021"/>
              <a:gd name="T88" fmla="*/ 803 w 957"/>
              <a:gd name="T89" fmla="*/ 384 h 1021"/>
              <a:gd name="T90" fmla="*/ 742 w 957"/>
              <a:gd name="T91" fmla="*/ 442 h 1021"/>
              <a:gd name="T92" fmla="*/ 610 w 957"/>
              <a:gd name="T93" fmla="*/ 366 h 1021"/>
              <a:gd name="T94" fmla="*/ 582 w 957"/>
              <a:gd name="T95" fmla="*/ 259 h 1021"/>
              <a:gd name="connsiteX0" fmla="*/ 6082 w 10000"/>
              <a:gd name="connsiteY0" fmla="*/ 2537 h 10000"/>
              <a:gd name="connsiteX1" fmla="*/ 4650 w 10000"/>
              <a:gd name="connsiteY1" fmla="*/ 1939 h 10000"/>
              <a:gd name="connsiteX2" fmla="*/ 4316 w 10000"/>
              <a:gd name="connsiteY2" fmla="*/ 1126 h 10000"/>
              <a:gd name="connsiteX3" fmla="*/ 3020 w 10000"/>
              <a:gd name="connsiteY3" fmla="*/ 108 h 10000"/>
              <a:gd name="connsiteX4" fmla="*/ 1630 w 10000"/>
              <a:gd name="connsiteY4" fmla="*/ 0 h 10000"/>
              <a:gd name="connsiteX5" fmla="*/ 0 w 10000"/>
              <a:gd name="connsiteY5" fmla="*/ 676 h 10000"/>
              <a:gd name="connsiteX6" fmla="*/ 0 w 10000"/>
              <a:gd name="connsiteY6" fmla="*/ 676 h 10000"/>
              <a:gd name="connsiteX7" fmla="*/ 637 w 10000"/>
              <a:gd name="connsiteY7" fmla="*/ 1665 h 10000"/>
              <a:gd name="connsiteX8" fmla="*/ 1421 w 10000"/>
              <a:gd name="connsiteY8" fmla="*/ 2390 h 10000"/>
              <a:gd name="connsiteX9" fmla="*/ 658 w 10000"/>
              <a:gd name="connsiteY9" fmla="*/ 3359 h 10000"/>
              <a:gd name="connsiteX10" fmla="*/ 658 w 10000"/>
              <a:gd name="connsiteY10" fmla="*/ 3359 h 10000"/>
              <a:gd name="connsiteX11" fmla="*/ 1463 w 10000"/>
              <a:gd name="connsiteY11" fmla="*/ 3350 h 10000"/>
              <a:gd name="connsiteX12" fmla="*/ 1014 w 10000"/>
              <a:gd name="connsiteY12" fmla="*/ 4466 h 10000"/>
              <a:gd name="connsiteX13" fmla="*/ 2194 w 10000"/>
              <a:gd name="connsiteY13" fmla="*/ 5446 h 10000"/>
              <a:gd name="connsiteX14" fmla="*/ 1985 w 10000"/>
              <a:gd name="connsiteY14" fmla="*/ 6641 h 10000"/>
              <a:gd name="connsiteX15" fmla="*/ 1463 w 10000"/>
              <a:gd name="connsiteY15" fmla="*/ 6748 h 10000"/>
              <a:gd name="connsiteX16" fmla="*/ 2100 w 10000"/>
              <a:gd name="connsiteY16" fmla="*/ 7189 h 10000"/>
              <a:gd name="connsiteX17" fmla="*/ 2476 w 10000"/>
              <a:gd name="connsiteY17" fmla="*/ 7542 h 10000"/>
              <a:gd name="connsiteX18" fmla="*/ 3239 w 10000"/>
              <a:gd name="connsiteY18" fmla="*/ 7816 h 10000"/>
              <a:gd name="connsiteX19" fmla="*/ 4148 w 10000"/>
              <a:gd name="connsiteY19" fmla="*/ 8335 h 10000"/>
              <a:gd name="connsiteX20" fmla="*/ 4264 w 10000"/>
              <a:gd name="connsiteY20" fmla="*/ 8507 h 10000"/>
              <a:gd name="connsiteX21" fmla="*/ 4504 w 10000"/>
              <a:gd name="connsiteY21" fmla="*/ 8384 h 10000"/>
              <a:gd name="connsiteX22" fmla="*/ 4723 w 10000"/>
              <a:gd name="connsiteY22" fmla="*/ 7532 h 10000"/>
              <a:gd name="connsiteX23" fmla="*/ 5120 w 10000"/>
              <a:gd name="connsiteY23" fmla="*/ 7395 h 10000"/>
              <a:gd name="connsiteX24" fmla="*/ 5465 w 10000"/>
              <a:gd name="connsiteY24" fmla="*/ 7747 h 10000"/>
              <a:gd name="connsiteX25" fmla="*/ 5904 w 10000"/>
              <a:gd name="connsiteY25" fmla="*/ 7914 h 10000"/>
              <a:gd name="connsiteX26" fmla="*/ 6238 w 10000"/>
              <a:gd name="connsiteY26" fmla="*/ 8315 h 10000"/>
              <a:gd name="connsiteX27" fmla="*/ 6625 w 10000"/>
              <a:gd name="connsiteY27" fmla="*/ 8433 h 10000"/>
              <a:gd name="connsiteX28" fmla="*/ 7116 w 10000"/>
              <a:gd name="connsiteY28" fmla="*/ 8903 h 10000"/>
              <a:gd name="connsiteX29" fmla="*/ 7440 w 10000"/>
              <a:gd name="connsiteY29" fmla="*/ 8893 h 10000"/>
              <a:gd name="connsiteX30" fmla="*/ 7252 w 10000"/>
              <a:gd name="connsiteY30" fmla="*/ 9510 h 10000"/>
              <a:gd name="connsiteX31" fmla="*/ 7011 w 10000"/>
              <a:gd name="connsiteY31" fmla="*/ 9814 h 10000"/>
              <a:gd name="connsiteX32" fmla="*/ 7116 w 10000"/>
              <a:gd name="connsiteY32" fmla="*/ 10000 h 10000"/>
              <a:gd name="connsiteX33" fmla="*/ 7858 w 10000"/>
              <a:gd name="connsiteY33" fmla="*/ 9863 h 10000"/>
              <a:gd name="connsiteX34" fmla="*/ 8903 w 10000"/>
              <a:gd name="connsiteY34" fmla="*/ 9814 h 10000"/>
              <a:gd name="connsiteX35" fmla="*/ 9237 w 10000"/>
              <a:gd name="connsiteY35" fmla="*/ 9461 h 10000"/>
              <a:gd name="connsiteX36" fmla="*/ 8955 w 10000"/>
              <a:gd name="connsiteY36" fmla="*/ 9158 h 10000"/>
              <a:gd name="connsiteX37" fmla="*/ 9248 w 10000"/>
              <a:gd name="connsiteY37" fmla="*/ 8335 h 10000"/>
              <a:gd name="connsiteX38" fmla="*/ 10000 w 10000"/>
              <a:gd name="connsiteY38" fmla="*/ 7542 h 10000"/>
              <a:gd name="connsiteX39" fmla="*/ 8798 w 10000"/>
              <a:gd name="connsiteY39" fmla="*/ 6445 h 10000"/>
              <a:gd name="connsiteX40" fmla="*/ 8485 w 10000"/>
              <a:gd name="connsiteY40" fmla="*/ 5524 h 10000"/>
              <a:gd name="connsiteX41" fmla="*/ 8966 w 10000"/>
              <a:gd name="connsiteY41" fmla="*/ 4946 h 10000"/>
              <a:gd name="connsiteX42" fmla="*/ 8506 w 10000"/>
              <a:gd name="connsiteY42" fmla="*/ 4505 h 10000"/>
              <a:gd name="connsiteX43" fmla="*/ 8966 w 10000"/>
              <a:gd name="connsiteY43" fmla="*/ 4074 h 10000"/>
              <a:gd name="connsiteX44" fmla="*/ 8391 w 10000"/>
              <a:gd name="connsiteY44" fmla="*/ 3761 h 10000"/>
              <a:gd name="connsiteX45" fmla="*/ 7753 w 10000"/>
              <a:gd name="connsiteY45" fmla="*/ 4329 h 10000"/>
              <a:gd name="connsiteX46" fmla="*/ 6374 w 10000"/>
              <a:gd name="connsiteY46" fmla="*/ 3585 h 10000"/>
              <a:gd name="connsiteX47" fmla="*/ 6082 w 10000"/>
              <a:gd name="connsiteY47" fmla="*/ 25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10000">
                <a:moveTo>
                  <a:pt x="6082" y="2537"/>
                </a:moveTo>
                <a:lnTo>
                  <a:pt x="4650" y="1939"/>
                </a:lnTo>
                <a:lnTo>
                  <a:pt x="4316" y="1126"/>
                </a:lnTo>
                <a:lnTo>
                  <a:pt x="3020" y="108"/>
                </a:lnTo>
                <a:lnTo>
                  <a:pt x="1630" y="0"/>
                </a:lnTo>
                <a:lnTo>
                  <a:pt x="0" y="676"/>
                </a:lnTo>
                <a:lnTo>
                  <a:pt x="0" y="676"/>
                </a:lnTo>
                <a:lnTo>
                  <a:pt x="637" y="1665"/>
                </a:lnTo>
                <a:lnTo>
                  <a:pt x="1421" y="2390"/>
                </a:lnTo>
                <a:lnTo>
                  <a:pt x="658" y="3359"/>
                </a:lnTo>
                <a:lnTo>
                  <a:pt x="658" y="3359"/>
                </a:lnTo>
                <a:lnTo>
                  <a:pt x="1463" y="3350"/>
                </a:lnTo>
                <a:lnTo>
                  <a:pt x="1014" y="4466"/>
                </a:lnTo>
                <a:lnTo>
                  <a:pt x="2194" y="5446"/>
                </a:lnTo>
                <a:cubicBezTo>
                  <a:pt x="2124" y="5844"/>
                  <a:pt x="2055" y="6243"/>
                  <a:pt x="1985" y="6641"/>
                </a:cubicBezTo>
                <a:lnTo>
                  <a:pt x="1463" y="6748"/>
                </a:lnTo>
                <a:lnTo>
                  <a:pt x="2100" y="7189"/>
                </a:lnTo>
                <a:lnTo>
                  <a:pt x="2476" y="7542"/>
                </a:lnTo>
                <a:lnTo>
                  <a:pt x="3239" y="7816"/>
                </a:lnTo>
                <a:lnTo>
                  <a:pt x="4148" y="8335"/>
                </a:lnTo>
                <a:cubicBezTo>
                  <a:pt x="4187" y="8392"/>
                  <a:pt x="4225" y="8450"/>
                  <a:pt x="4264" y="8507"/>
                </a:cubicBezTo>
                <a:lnTo>
                  <a:pt x="4504" y="8384"/>
                </a:lnTo>
                <a:lnTo>
                  <a:pt x="4723" y="7532"/>
                </a:lnTo>
                <a:lnTo>
                  <a:pt x="5120" y="7395"/>
                </a:lnTo>
                <a:lnTo>
                  <a:pt x="5465" y="7747"/>
                </a:lnTo>
                <a:lnTo>
                  <a:pt x="5904" y="7914"/>
                </a:lnTo>
                <a:lnTo>
                  <a:pt x="6238" y="8315"/>
                </a:lnTo>
                <a:lnTo>
                  <a:pt x="6625" y="8433"/>
                </a:lnTo>
                <a:lnTo>
                  <a:pt x="7116" y="8903"/>
                </a:lnTo>
                <a:lnTo>
                  <a:pt x="7440" y="8893"/>
                </a:lnTo>
                <a:cubicBezTo>
                  <a:pt x="7377" y="9099"/>
                  <a:pt x="7315" y="9304"/>
                  <a:pt x="7252" y="9510"/>
                </a:cubicBezTo>
                <a:lnTo>
                  <a:pt x="7011" y="9814"/>
                </a:lnTo>
                <a:lnTo>
                  <a:pt x="7116" y="10000"/>
                </a:lnTo>
                <a:lnTo>
                  <a:pt x="7858" y="9863"/>
                </a:lnTo>
                <a:lnTo>
                  <a:pt x="8903" y="9814"/>
                </a:lnTo>
                <a:lnTo>
                  <a:pt x="9237" y="9461"/>
                </a:lnTo>
                <a:lnTo>
                  <a:pt x="8955" y="9158"/>
                </a:lnTo>
                <a:cubicBezTo>
                  <a:pt x="9053" y="8884"/>
                  <a:pt x="9150" y="8609"/>
                  <a:pt x="9248" y="8335"/>
                </a:cubicBezTo>
                <a:lnTo>
                  <a:pt x="10000" y="7542"/>
                </a:lnTo>
                <a:lnTo>
                  <a:pt x="8798" y="6445"/>
                </a:lnTo>
                <a:lnTo>
                  <a:pt x="8485" y="5524"/>
                </a:lnTo>
                <a:lnTo>
                  <a:pt x="8966" y="4946"/>
                </a:lnTo>
                <a:lnTo>
                  <a:pt x="8506" y="4505"/>
                </a:lnTo>
                <a:lnTo>
                  <a:pt x="8966" y="4074"/>
                </a:lnTo>
                <a:lnTo>
                  <a:pt x="8391" y="3761"/>
                </a:lnTo>
                <a:lnTo>
                  <a:pt x="7753" y="4329"/>
                </a:lnTo>
                <a:lnTo>
                  <a:pt x="6374" y="3585"/>
                </a:lnTo>
                <a:lnTo>
                  <a:pt x="6082" y="2537"/>
                </a:lnTo>
                <a:close/>
              </a:path>
            </a:pathLst>
          </a:custGeom>
          <a:solidFill>
            <a:schemeClr val="bg1"/>
          </a:solidFill>
          <a:ln w="22225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24" name="arrow ro-hu"/>
          <p:cNvSpPr>
            <a:spLocks/>
          </p:cNvSpPr>
          <p:nvPr/>
        </p:nvSpPr>
        <p:spPr bwMode="auto">
          <a:xfrm>
            <a:off x="6925935" y="1959650"/>
            <a:ext cx="768316" cy="341309"/>
          </a:xfrm>
          <a:custGeom>
            <a:avLst/>
            <a:gdLst>
              <a:gd name="T0" fmla="*/ 0 w 1767"/>
              <a:gd name="T1" fmla="*/ 251 h 785"/>
              <a:gd name="T2" fmla="*/ 410 w 1767"/>
              <a:gd name="T3" fmla="*/ 323 h 785"/>
              <a:gd name="T4" fmla="*/ 615 w 1767"/>
              <a:gd name="T5" fmla="*/ 398 h 785"/>
              <a:gd name="T6" fmla="*/ 626 w 1767"/>
              <a:gd name="T7" fmla="*/ 268 h 785"/>
              <a:gd name="T8" fmla="*/ 1018 w 1767"/>
              <a:gd name="T9" fmla="*/ 470 h 785"/>
              <a:gd name="T10" fmla="*/ 1459 w 1767"/>
              <a:gd name="T11" fmla="*/ 785 h 785"/>
              <a:gd name="T12" fmla="*/ 1582 w 1767"/>
              <a:gd name="T13" fmla="*/ 517 h 785"/>
              <a:gd name="T14" fmla="*/ 1767 w 1767"/>
              <a:gd name="T15" fmla="*/ 408 h 785"/>
              <a:gd name="T16" fmla="*/ 1124 w 1767"/>
              <a:gd name="T17" fmla="*/ 207 h 785"/>
              <a:gd name="T18" fmla="*/ 669 w 1767"/>
              <a:gd name="T19" fmla="*/ 124 h 785"/>
              <a:gd name="T20" fmla="*/ 766 w 1767"/>
              <a:gd name="T21" fmla="*/ 3 h 785"/>
              <a:gd name="T22" fmla="*/ 455 w 1767"/>
              <a:gd name="T23" fmla="*/ 34 h 785"/>
              <a:gd name="T24" fmla="*/ 0 w 1767"/>
              <a:gd name="T25" fmla="*/ 251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67" h="785">
                <a:moveTo>
                  <a:pt x="0" y="251"/>
                </a:moveTo>
                <a:cubicBezTo>
                  <a:pt x="139" y="259"/>
                  <a:pt x="277" y="284"/>
                  <a:pt x="410" y="323"/>
                </a:cubicBezTo>
                <a:cubicBezTo>
                  <a:pt x="480" y="344"/>
                  <a:pt x="548" y="369"/>
                  <a:pt x="615" y="398"/>
                </a:cubicBezTo>
                <a:lnTo>
                  <a:pt x="626" y="268"/>
                </a:lnTo>
                <a:cubicBezTo>
                  <a:pt x="761" y="327"/>
                  <a:pt x="892" y="395"/>
                  <a:pt x="1018" y="470"/>
                </a:cubicBezTo>
                <a:cubicBezTo>
                  <a:pt x="1173" y="563"/>
                  <a:pt x="1321" y="669"/>
                  <a:pt x="1459" y="785"/>
                </a:cubicBezTo>
                <a:cubicBezTo>
                  <a:pt x="1467" y="685"/>
                  <a:pt x="1511" y="588"/>
                  <a:pt x="1582" y="517"/>
                </a:cubicBezTo>
                <a:cubicBezTo>
                  <a:pt x="1633" y="466"/>
                  <a:pt x="1697" y="428"/>
                  <a:pt x="1767" y="408"/>
                </a:cubicBezTo>
                <a:cubicBezTo>
                  <a:pt x="1558" y="326"/>
                  <a:pt x="1343" y="259"/>
                  <a:pt x="1124" y="207"/>
                </a:cubicBezTo>
                <a:cubicBezTo>
                  <a:pt x="974" y="172"/>
                  <a:pt x="822" y="144"/>
                  <a:pt x="669" y="124"/>
                </a:cubicBezTo>
                <a:lnTo>
                  <a:pt x="766" y="3"/>
                </a:lnTo>
                <a:cubicBezTo>
                  <a:pt x="662" y="0"/>
                  <a:pt x="556" y="10"/>
                  <a:pt x="455" y="34"/>
                </a:cubicBezTo>
                <a:cubicBezTo>
                  <a:pt x="290" y="73"/>
                  <a:pt x="134" y="148"/>
                  <a:pt x="0" y="25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14288" cap="flat">
            <a:solidFill>
              <a:srgbClr val="3F4CF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25" name="arrow cg-it" hidden="1"/>
          <p:cNvSpPr>
            <a:spLocks/>
          </p:cNvSpPr>
          <p:nvPr/>
        </p:nvSpPr>
        <p:spPr bwMode="auto">
          <a:xfrm>
            <a:off x="5978838" y="3748938"/>
            <a:ext cx="794911" cy="695917"/>
          </a:xfrm>
          <a:custGeom>
            <a:avLst/>
            <a:gdLst>
              <a:gd name="T0" fmla="*/ 0 w 1830"/>
              <a:gd name="T1" fmla="*/ 1604 h 1604"/>
              <a:gd name="T2" fmla="*/ 172 w 1830"/>
              <a:gd name="T3" fmla="*/ 1397 h 1604"/>
              <a:gd name="T4" fmla="*/ 322 w 1830"/>
              <a:gd name="T5" fmla="*/ 1147 h 1604"/>
              <a:gd name="T6" fmla="*/ 365 w 1830"/>
              <a:gd name="T7" fmla="*/ 1265 h 1604"/>
              <a:gd name="T8" fmla="*/ 913 w 1830"/>
              <a:gd name="T9" fmla="*/ 737 h 1604"/>
              <a:gd name="T10" fmla="*/ 1543 w 1830"/>
              <a:gd name="T11" fmla="*/ 0 h 1604"/>
              <a:gd name="T12" fmla="*/ 1644 w 1830"/>
              <a:gd name="T13" fmla="*/ 125 h 1604"/>
              <a:gd name="T14" fmla="*/ 1830 w 1830"/>
              <a:gd name="T15" fmla="*/ 200 h 1604"/>
              <a:gd name="T16" fmla="*/ 864 w 1830"/>
              <a:gd name="T17" fmla="*/ 1108 h 1604"/>
              <a:gd name="T18" fmla="*/ 489 w 1830"/>
              <a:gd name="T19" fmla="*/ 1405 h 1604"/>
              <a:gd name="T20" fmla="*/ 640 w 1830"/>
              <a:gd name="T21" fmla="*/ 1439 h 1604"/>
              <a:gd name="T22" fmla="*/ 361 w 1830"/>
              <a:gd name="T23" fmla="*/ 1532 h 1604"/>
              <a:gd name="T24" fmla="*/ 0 w 1830"/>
              <a:gd name="T25" fmla="*/ 1604 h 1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30" h="1604">
                <a:moveTo>
                  <a:pt x="0" y="1604"/>
                </a:moveTo>
                <a:cubicBezTo>
                  <a:pt x="63" y="1539"/>
                  <a:pt x="120" y="1470"/>
                  <a:pt x="172" y="1397"/>
                </a:cubicBezTo>
                <a:cubicBezTo>
                  <a:pt x="229" y="1318"/>
                  <a:pt x="279" y="1234"/>
                  <a:pt x="322" y="1147"/>
                </a:cubicBezTo>
                <a:lnTo>
                  <a:pt x="365" y="1265"/>
                </a:lnTo>
                <a:cubicBezTo>
                  <a:pt x="555" y="1097"/>
                  <a:pt x="738" y="920"/>
                  <a:pt x="913" y="737"/>
                </a:cubicBezTo>
                <a:cubicBezTo>
                  <a:pt x="1136" y="503"/>
                  <a:pt x="1347" y="257"/>
                  <a:pt x="1543" y="0"/>
                </a:cubicBezTo>
                <a:cubicBezTo>
                  <a:pt x="1567" y="49"/>
                  <a:pt x="1601" y="92"/>
                  <a:pt x="1644" y="125"/>
                </a:cubicBezTo>
                <a:cubicBezTo>
                  <a:pt x="1697" y="167"/>
                  <a:pt x="1763" y="194"/>
                  <a:pt x="1830" y="200"/>
                </a:cubicBezTo>
                <a:cubicBezTo>
                  <a:pt x="1527" y="522"/>
                  <a:pt x="1204" y="825"/>
                  <a:pt x="864" y="1108"/>
                </a:cubicBezTo>
                <a:cubicBezTo>
                  <a:pt x="741" y="1210"/>
                  <a:pt x="616" y="1308"/>
                  <a:pt x="489" y="1405"/>
                </a:cubicBezTo>
                <a:lnTo>
                  <a:pt x="640" y="1439"/>
                </a:lnTo>
                <a:cubicBezTo>
                  <a:pt x="549" y="1475"/>
                  <a:pt x="455" y="1506"/>
                  <a:pt x="361" y="1532"/>
                </a:cubicBezTo>
                <a:cubicBezTo>
                  <a:pt x="242" y="1564"/>
                  <a:pt x="122" y="1588"/>
                  <a:pt x="0" y="160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14288" cap="flat">
            <a:solidFill>
              <a:srgbClr val="3F4CF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28" name="proj 1 textbox"/>
          <p:cNvSpPr txBox="1"/>
          <p:nvPr/>
        </p:nvSpPr>
        <p:spPr>
          <a:xfrm>
            <a:off x="7033797" y="4598285"/>
            <a:ext cx="20289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sr-Latn-R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Coupling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</a:p>
          <a:p>
            <a:pPr defTabSz="685800"/>
            <a:r>
              <a:rPr lang="sr-Latn-R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sr-Latn-R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r-Cyrl-R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ture projects headline" hidden="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 Future Projects</a:t>
            </a:r>
            <a:endParaRPr lang="sr-Cyrl-RS" dirty="0"/>
          </a:p>
        </p:txBody>
      </p:sp>
      <p:sp>
        <p:nvSpPr>
          <p:cNvPr id="35" name="CG outline"/>
          <p:cNvSpPr>
            <a:spLocks/>
          </p:cNvSpPr>
          <p:nvPr/>
        </p:nvSpPr>
        <p:spPr bwMode="auto">
          <a:xfrm>
            <a:off x="6518683" y="3408792"/>
            <a:ext cx="612717" cy="631948"/>
          </a:xfrm>
          <a:custGeom>
            <a:avLst/>
            <a:gdLst>
              <a:gd name="T0" fmla="*/ 382 w 398"/>
              <a:gd name="T1" fmla="*/ 186 h 429"/>
              <a:gd name="T2" fmla="*/ 398 w 398"/>
              <a:gd name="T3" fmla="*/ 162 h 429"/>
              <a:gd name="T4" fmla="*/ 311 w 398"/>
              <a:gd name="T5" fmla="*/ 109 h 429"/>
              <a:gd name="T6" fmla="*/ 238 w 398"/>
              <a:gd name="T7" fmla="*/ 81 h 429"/>
              <a:gd name="T8" fmla="*/ 202 w 398"/>
              <a:gd name="T9" fmla="*/ 45 h 429"/>
              <a:gd name="T10" fmla="*/ 141 w 398"/>
              <a:gd name="T11" fmla="*/ 0 h 429"/>
              <a:gd name="T12" fmla="*/ 103 w 398"/>
              <a:gd name="T13" fmla="*/ 25 h 429"/>
              <a:gd name="T14" fmla="*/ 39 w 398"/>
              <a:gd name="T15" fmla="*/ 85 h 429"/>
              <a:gd name="T16" fmla="*/ 20 w 398"/>
              <a:gd name="T17" fmla="*/ 228 h 429"/>
              <a:gd name="T18" fmla="*/ 0 w 398"/>
              <a:gd name="T19" fmla="*/ 271 h 429"/>
              <a:gd name="T20" fmla="*/ 0 w 398"/>
              <a:gd name="T21" fmla="*/ 271 h 429"/>
              <a:gd name="T22" fmla="*/ 98 w 398"/>
              <a:gd name="T23" fmla="*/ 323 h 429"/>
              <a:gd name="T24" fmla="*/ 167 w 398"/>
              <a:gd name="T25" fmla="*/ 409 h 429"/>
              <a:gd name="T26" fmla="*/ 213 w 398"/>
              <a:gd name="T27" fmla="*/ 429 h 429"/>
              <a:gd name="T28" fmla="*/ 213 w 398"/>
              <a:gd name="T29" fmla="*/ 429 h 429"/>
              <a:gd name="T30" fmla="*/ 191 w 398"/>
              <a:gd name="T31" fmla="*/ 346 h 429"/>
              <a:gd name="T32" fmla="*/ 273 w 398"/>
              <a:gd name="T33" fmla="*/ 218 h 429"/>
              <a:gd name="T34" fmla="*/ 291 w 398"/>
              <a:gd name="T35" fmla="*/ 267 h 429"/>
              <a:gd name="T36" fmla="*/ 348 w 398"/>
              <a:gd name="T37" fmla="*/ 244 h 429"/>
              <a:gd name="T38" fmla="*/ 382 w 398"/>
              <a:gd name="T39" fmla="*/ 186 h 429"/>
              <a:gd name="connsiteX0" fmla="*/ 10440 w 10842"/>
              <a:gd name="connsiteY0" fmla="*/ 4336 h 10000"/>
              <a:gd name="connsiteX1" fmla="*/ 10842 w 10842"/>
              <a:gd name="connsiteY1" fmla="*/ 3776 h 10000"/>
              <a:gd name="connsiteX2" fmla="*/ 8656 w 10842"/>
              <a:gd name="connsiteY2" fmla="*/ 2541 h 10000"/>
              <a:gd name="connsiteX3" fmla="*/ 6822 w 10842"/>
              <a:gd name="connsiteY3" fmla="*/ 1888 h 10000"/>
              <a:gd name="connsiteX4" fmla="*/ 5917 w 10842"/>
              <a:gd name="connsiteY4" fmla="*/ 1049 h 10000"/>
              <a:gd name="connsiteX5" fmla="*/ 4385 w 10842"/>
              <a:gd name="connsiteY5" fmla="*/ 0 h 10000"/>
              <a:gd name="connsiteX6" fmla="*/ 3430 w 10842"/>
              <a:gd name="connsiteY6" fmla="*/ 583 h 10000"/>
              <a:gd name="connsiteX7" fmla="*/ 1822 w 10842"/>
              <a:gd name="connsiteY7" fmla="*/ 1981 h 10000"/>
              <a:gd name="connsiteX8" fmla="*/ 1345 w 10842"/>
              <a:gd name="connsiteY8" fmla="*/ 5315 h 10000"/>
              <a:gd name="connsiteX9" fmla="*/ 842 w 10842"/>
              <a:gd name="connsiteY9" fmla="*/ 6317 h 10000"/>
              <a:gd name="connsiteX10" fmla="*/ 0 w 10842"/>
              <a:gd name="connsiteY10" fmla="*/ 6618 h 10000"/>
              <a:gd name="connsiteX11" fmla="*/ 3304 w 10842"/>
              <a:gd name="connsiteY11" fmla="*/ 7529 h 10000"/>
              <a:gd name="connsiteX12" fmla="*/ 5038 w 10842"/>
              <a:gd name="connsiteY12" fmla="*/ 9534 h 10000"/>
              <a:gd name="connsiteX13" fmla="*/ 6194 w 10842"/>
              <a:gd name="connsiteY13" fmla="*/ 10000 h 10000"/>
              <a:gd name="connsiteX14" fmla="*/ 6194 w 10842"/>
              <a:gd name="connsiteY14" fmla="*/ 10000 h 10000"/>
              <a:gd name="connsiteX15" fmla="*/ 5641 w 10842"/>
              <a:gd name="connsiteY15" fmla="*/ 8065 h 10000"/>
              <a:gd name="connsiteX16" fmla="*/ 7701 w 10842"/>
              <a:gd name="connsiteY16" fmla="*/ 5082 h 10000"/>
              <a:gd name="connsiteX17" fmla="*/ 8154 w 10842"/>
              <a:gd name="connsiteY17" fmla="*/ 6224 h 10000"/>
              <a:gd name="connsiteX18" fmla="*/ 9586 w 10842"/>
              <a:gd name="connsiteY18" fmla="*/ 5688 h 10000"/>
              <a:gd name="connsiteX19" fmla="*/ 10440 w 10842"/>
              <a:gd name="connsiteY19" fmla="*/ 4336 h 10000"/>
              <a:gd name="connsiteX0" fmla="*/ 10440 w 10842"/>
              <a:gd name="connsiteY0" fmla="*/ 4336 h 10000"/>
              <a:gd name="connsiteX1" fmla="*/ 10842 w 10842"/>
              <a:gd name="connsiteY1" fmla="*/ 3776 h 10000"/>
              <a:gd name="connsiteX2" fmla="*/ 8656 w 10842"/>
              <a:gd name="connsiteY2" fmla="*/ 2541 h 10000"/>
              <a:gd name="connsiteX3" fmla="*/ 6822 w 10842"/>
              <a:gd name="connsiteY3" fmla="*/ 1888 h 10000"/>
              <a:gd name="connsiteX4" fmla="*/ 5917 w 10842"/>
              <a:gd name="connsiteY4" fmla="*/ 1049 h 10000"/>
              <a:gd name="connsiteX5" fmla="*/ 4385 w 10842"/>
              <a:gd name="connsiteY5" fmla="*/ 0 h 10000"/>
              <a:gd name="connsiteX6" fmla="*/ 3430 w 10842"/>
              <a:gd name="connsiteY6" fmla="*/ 583 h 10000"/>
              <a:gd name="connsiteX7" fmla="*/ 1822 w 10842"/>
              <a:gd name="connsiteY7" fmla="*/ 1981 h 10000"/>
              <a:gd name="connsiteX8" fmla="*/ 1345 w 10842"/>
              <a:gd name="connsiteY8" fmla="*/ 5315 h 10000"/>
              <a:gd name="connsiteX9" fmla="*/ 32 w 10842"/>
              <a:gd name="connsiteY9" fmla="*/ 6557 h 10000"/>
              <a:gd name="connsiteX10" fmla="*/ 0 w 10842"/>
              <a:gd name="connsiteY10" fmla="*/ 6618 h 10000"/>
              <a:gd name="connsiteX11" fmla="*/ 3304 w 10842"/>
              <a:gd name="connsiteY11" fmla="*/ 7529 h 10000"/>
              <a:gd name="connsiteX12" fmla="*/ 5038 w 10842"/>
              <a:gd name="connsiteY12" fmla="*/ 9534 h 10000"/>
              <a:gd name="connsiteX13" fmla="*/ 6194 w 10842"/>
              <a:gd name="connsiteY13" fmla="*/ 10000 h 10000"/>
              <a:gd name="connsiteX14" fmla="*/ 6194 w 10842"/>
              <a:gd name="connsiteY14" fmla="*/ 10000 h 10000"/>
              <a:gd name="connsiteX15" fmla="*/ 5641 w 10842"/>
              <a:gd name="connsiteY15" fmla="*/ 8065 h 10000"/>
              <a:gd name="connsiteX16" fmla="*/ 7701 w 10842"/>
              <a:gd name="connsiteY16" fmla="*/ 5082 h 10000"/>
              <a:gd name="connsiteX17" fmla="*/ 8154 w 10842"/>
              <a:gd name="connsiteY17" fmla="*/ 6224 h 10000"/>
              <a:gd name="connsiteX18" fmla="*/ 9586 w 10842"/>
              <a:gd name="connsiteY18" fmla="*/ 5688 h 10000"/>
              <a:gd name="connsiteX19" fmla="*/ 10440 w 10842"/>
              <a:gd name="connsiteY19" fmla="*/ 4336 h 10000"/>
              <a:gd name="connsiteX0" fmla="*/ 10440 w 10842"/>
              <a:gd name="connsiteY0" fmla="*/ 4336 h 10000"/>
              <a:gd name="connsiteX1" fmla="*/ 10842 w 10842"/>
              <a:gd name="connsiteY1" fmla="*/ 3776 h 10000"/>
              <a:gd name="connsiteX2" fmla="*/ 8656 w 10842"/>
              <a:gd name="connsiteY2" fmla="*/ 2541 h 10000"/>
              <a:gd name="connsiteX3" fmla="*/ 6822 w 10842"/>
              <a:gd name="connsiteY3" fmla="*/ 1888 h 10000"/>
              <a:gd name="connsiteX4" fmla="*/ 5917 w 10842"/>
              <a:gd name="connsiteY4" fmla="*/ 1049 h 10000"/>
              <a:gd name="connsiteX5" fmla="*/ 4385 w 10842"/>
              <a:gd name="connsiteY5" fmla="*/ 0 h 10000"/>
              <a:gd name="connsiteX6" fmla="*/ 3430 w 10842"/>
              <a:gd name="connsiteY6" fmla="*/ 583 h 10000"/>
              <a:gd name="connsiteX7" fmla="*/ 1822 w 10842"/>
              <a:gd name="connsiteY7" fmla="*/ 1981 h 10000"/>
              <a:gd name="connsiteX8" fmla="*/ 632 w 10842"/>
              <a:gd name="connsiteY8" fmla="*/ 5345 h 10000"/>
              <a:gd name="connsiteX9" fmla="*/ 32 w 10842"/>
              <a:gd name="connsiteY9" fmla="*/ 6557 h 10000"/>
              <a:gd name="connsiteX10" fmla="*/ 0 w 10842"/>
              <a:gd name="connsiteY10" fmla="*/ 6618 h 10000"/>
              <a:gd name="connsiteX11" fmla="*/ 3304 w 10842"/>
              <a:gd name="connsiteY11" fmla="*/ 7529 h 10000"/>
              <a:gd name="connsiteX12" fmla="*/ 5038 w 10842"/>
              <a:gd name="connsiteY12" fmla="*/ 9534 h 10000"/>
              <a:gd name="connsiteX13" fmla="*/ 6194 w 10842"/>
              <a:gd name="connsiteY13" fmla="*/ 10000 h 10000"/>
              <a:gd name="connsiteX14" fmla="*/ 6194 w 10842"/>
              <a:gd name="connsiteY14" fmla="*/ 10000 h 10000"/>
              <a:gd name="connsiteX15" fmla="*/ 5641 w 10842"/>
              <a:gd name="connsiteY15" fmla="*/ 8065 h 10000"/>
              <a:gd name="connsiteX16" fmla="*/ 7701 w 10842"/>
              <a:gd name="connsiteY16" fmla="*/ 5082 h 10000"/>
              <a:gd name="connsiteX17" fmla="*/ 8154 w 10842"/>
              <a:gd name="connsiteY17" fmla="*/ 6224 h 10000"/>
              <a:gd name="connsiteX18" fmla="*/ 9586 w 10842"/>
              <a:gd name="connsiteY18" fmla="*/ 5688 h 10000"/>
              <a:gd name="connsiteX19" fmla="*/ 10440 w 10842"/>
              <a:gd name="connsiteY19" fmla="*/ 4336 h 10000"/>
              <a:gd name="connsiteX0" fmla="*/ 10408 w 10810"/>
              <a:gd name="connsiteY0" fmla="*/ 4336 h 10000"/>
              <a:gd name="connsiteX1" fmla="*/ 10810 w 10810"/>
              <a:gd name="connsiteY1" fmla="*/ 3776 h 10000"/>
              <a:gd name="connsiteX2" fmla="*/ 8624 w 10810"/>
              <a:gd name="connsiteY2" fmla="*/ 2541 h 10000"/>
              <a:gd name="connsiteX3" fmla="*/ 6790 w 10810"/>
              <a:gd name="connsiteY3" fmla="*/ 1888 h 10000"/>
              <a:gd name="connsiteX4" fmla="*/ 5885 w 10810"/>
              <a:gd name="connsiteY4" fmla="*/ 1049 h 10000"/>
              <a:gd name="connsiteX5" fmla="*/ 4353 w 10810"/>
              <a:gd name="connsiteY5" fmla="*/ 0 h 10000"/>
              <a:gd name="connsiteX6" fmla="*/ 3398 w 10810"/>
              <a:gd name="connsiteY6" fmla="*/ 583 h 10000"/>
              <a:gd name="connsiteX7" fmla="*/ 1790 w 10810"/>
              <a:gd name="connsiteY7" fmla="*/ 1981 h 10000"/>
              <a:gd name="connsiteX8" fmla="*/ 600 w 10810"/>
              <a:gd name="connsiteY8" fmla="*/ 5345 h 10000"/>
              <a:gd name="connsiteX9" fmla="*/ 0 w 10810"/>
              <a:gd name="connsiteY9" fmla="*/ 6557 h 10000"/>
              <a:gd name="connsiteX10" fmla="*/ 98 w 10810"/>
              <a:gd name="connsiteY10" fmla="*/ 6378 h 10000"/>
              <a:gd name="connsiteX11" fmla="*/ 3272 w 10810"/>
              <a:gd name="connsiteY11" fmla="*/ 7529 h 10000"/>
              <a:gd name="connsiteX12" fmla="*/ 5006 w 10810"/>
              <a:gd name="connsiteY12" fmla="*/ 9534 h 10000"/>
              <a:gd name="connsiteX13" fmla="*/ 6162 w 10810"/>
              <a:gd name="connsiteY13" fmla="*/ 10000 h 10000"/>
              <a:gd name="connsiteX14" fmla="*/ 6162 w 10810"/>
              <a:gd name="connsiteY14" fmla="*/ 10000 h 10000"/>
              <a:gd name="connsiteX15" fmla="*/ 5609 w 10810"/>
              <a:gd name="connsiteY15" fmla="*/ 8065 h 10000"/>
              <a:gd name="connsiteX16" fmla="*/ 7669 w 10810"/>
              <a:gd name="connsiteY16" fmla="*/ 5082 h 10000"/>
              <a:gd name="connsiteX17" fmla="*/ 8122 w 10810"/>
              <a:gd name="connsiteY17" fmla="*/ 6224 h 10000"/>
              <a:gd name="connsiteX18" fmla="*/ 9554 w 10810"/>
              <a:gd name="connsiteY18" fmla="*/ 5688 h 10000"/>
              <a:gd name="connsiteX19" fmla="*/ 10408 w 10810"/>
              <a:gd name="connsiteY19" fmla="*/ 4336 h 10000"/>
              <a:gd name="connsiteX0" fmla="*/ 10408 w 10810"/>
              <a:gd name="connsiteY0" fmla="*/ 4336 h 10000"/>
              <a:gd name="connsiteX1" fmla="*/ 10810 w 10810"/>
              <a:gd name="connsiteY1" fmla="*/ 3776 h 10000"/>
              <a:gd name="connsiteX2" fmla="*/ 8624 w 10810"/>
              <a:gd name="connsiteY2" fmla="*/ 2541 h 10000"/>
              <a:gd name="connsiteX3" fmla="*/ 6790 w 10810"/>
              <a:gd name="connsiteY3" fmla="*/ 1888 h 10000"/>
              <a:gd name="connsiteX4" fmla="*/ 5885 w 10810"/>
              <a:gd name="connsiteY4" fmla="*/ 1049 h 10000"/>
              <a:gd name="connsiteX5" fmla="*/ 4353 w 10810"/>
              <a:gd name="connsiteY5" fmla="*/ 0 h 10000"/>
              <a:gd name="connsiteX6" fmla="*/ 3398 w 10810"/>
              <a:gd name="connsiteY6" fmla="*/ 583 h 10000"/>
              <a:gd name="connsiteX7" fmla="*/ 1142 w 10810"/>
              <a:gd name="connsiteY7" fmla="*/ 2191 h 10000"/>
              <a:gd name="connsiteX8" fmla="*/ 600 w 10810"/>
              <a:gd name="connsiteY8" fmla="*/ 5345 h 10000"/>
              <a:gd name="connsiteX9" fmla="*/ 0 w 10810"/>
              <a:gd name="connsiteY9" fmla="*/ 6557 h 10000"/>
              <a:gd name="connsiteX10" fmla="*/ 98 w 10810"/>
              <a:gd name="connsiteY10" fmla="*/ 6378 h 10000"/>
              <a:gd name="connsiteX11" fmla="*/ 3272 w 10810"/>
              <a:gd name="connsiteY11" fmla="*/ 7529 h 10000"/>
              <a:gd name="connsiteX12" fmla="*/ 5006 w 10810"/>
              <a:gd name="connsiteY12" fmla="*/ 9534 h 10000"/>
              <a:gd name="connsiteX13" fmla="*/ 6162 w 10810"/>
              <a:gd name="connsiteY13" fmla="*/ 10000 h 10000"/>
              <a:gd name="connsiteX14" fmla="*/ 6162 w 10810"/>
              <a:gd name="connsiteY14" fmla="*/ 10000 h 10000"/>
              <a:gd name="connsiteX15" fmla="*/ 5609 w 10810"/>
              <a:gd name="connsiteY15" fmla="*/ 8065 h 10000"/>
              <a:gd name="connsiteX16" fmla="*/ 7669 w 10810"/>
              <a:gd name="connsiteY16" fmla="*/ 5082 h 10000"/>
              <a:gd name="connsiteX17" fmla="*/ 8122 w 10810"/>
              <a:gd name="connsiteY17" fmla="*/ 6224 h 10000"/>
              <a:gd name="connsiteX18" fmla="*/ 9554 w 10810"/>
              <a:gd name="connsiteY18" fmla="*/ 5688 h 10000"/>
              <a:gd name="connsiteX19" fmla="*/ 10408 w 10810"/>
              <a:gd name="connsiteY19" fmla="*/ 4336 h 10000"/>
              <a:gd name="connsiteX0" fmla="*/ 10408 w 10810"/>
              <a:gd name="connsiteY0" fmla="*/ 4096 h 9760"/>
              <a:gd name="connsiteX1" fmla="*/ 10810 w 10810"/>
              <a:gd name="connsiteY1" fmla="*/ 3536 h 9760"/>
              <a:gd name="connsiteX2" fmla="*/ 8624 w 10810"/>
              <a:gd name="connsiteY2" fmla="*/ 2301 h 9760"/>
              <a:gd name="connsiteX3" fmla="*/ 6790 w 10810"/>
              <a:gd name="connsiteY3" fmla="*/ 1648 h 9760"/>
              <a:gd name="connsiteX4" fmla="*/ 5885 w 10810"/>
              <a:gd name="connsiteY4" fmla="*/ 809 h 9760"/>
              <a:gd name="connsiteX5" fmla="*/ 3835 w 10810"/>
              <a:gd name="connsiteY5" fmla="*/ 0 h 9760"/>
              <a:gd name="connsiteX6" fmla="*/ 3398 w 10810"/>
              <a:gd name="connsiteY6" fmla="*/ 343 h 9760"/>
              <a:gd name="connsiteX7" fmla="*/ 1142 w 10810"/>
              <a:gd name="connsiteY7" fmla="*/ 1951 h 9760"/>
              <a:gd name="connsiteX8" fmla="*/ 600 w 10810"/>
              <a:gd name="connsiteY8" fmla="*/ 5105 h 9760"/>
              <a:gd name="connsiteX9" fmla="*/ 0 w 10810"/>
              <a:gd name="connsiteY9" fmla="*/ 6317 h 9760"/>
              <a:gd name="connsiteX10" fmla="*/ 98 w 10810"/>
              <a:gd name="connsiteY10" fmla="*/ 6138 h 9760"/>
              <a:gd name="connsiteX11" fmla="*/ 3272 w 10810"/>
              <a:gd name="connsiteY11" fmla="*/ 7289 h 9760"/>
              <a:gd name="connsiteX12" fmla="*/ 5006 w 10810"/>
              <a:gd name="connsiteY12" fmla="*/ 9294 h 9760"/>
              <a:gd name="connsiteX13" fmla="*/ 6162 w 10810"/>
              <a:gd name="connsiteY13" fmla="*/ 9760 h 9760"/>
              <a:gd name="connsiteX14" fmla="*/ 6162 w 10810"/>
              <a:gd name="connsiteY14" fmla="*/ 9760 h 9760"/>
              <a:gd name="connsiteX15" fmla="*/ 5609 w 10810"/>
              <a:gd name="connsiteY15" fmla="*/ 7825 h 9760"/>
              <a:gd name="connsiteX16" fmla="*/ 7669 w 10810"/>
              <a:gd name="connsiteY16" fmla="*/ 4842 h 9760"/>
              <a:gd name="connsiteX17" fmla="*/ 8122 w 10810"/>
              <a:gd name="connsiteY17" fmla="*/ 5984 h 9760"/>
              <a:gd name="connsiteX18" fmla="*/ 9554 w 10810"/>
              <a:gd name="connsiteY18" fmla="*/ 5448 h 9760"/>
              <a:gd name="connsiteX19" fmla="*/ 10408 w 10810"/>
              <a:gd name="connsiteY19" fmla="*/ 4096 h 9760"/>
              <a:gd name="connsiteX0" fmla="*/ 9628 w 10000"/>
              <a:gd name="connsiteY0" fmla="*/ 4197 h 10000"/>
              <a:gd name="connsiteX1" fmla="*/ 10000 w 10000"/>
              <a:gd name="connsiteY1" fmla="*/ 3623 h 10000"/>
              <a:gd name="connsiteX2" fmla="*/ 7978 w 10000"/>
              <a:gd name="connsiteY2" fmla="*/ 2358 h 10000"/>
              <a:gd name="connsiteX3" fmla="*/ 6281 w 10000"/>
              <a:gd name="connsiteY3" fmla="*/ 1689 h 10000"/>
              <a:gd name="connsiteX4" fmla="*/ 4905 w 10000"/>
              <a:gd name="connsiteY4" fmla="*/ 1137 h 10000"/>
              <a:gd name="connsiteX5" fmla="*/ 3548 w 10000"/>
              <a:gd name="connsiteY5" fmla="*/ 0 h 10000"/>
              <a:gd name="connsiteX6" fmla="*/ 3143 w 10000"/>
              <a:gd name="connsiteY6" fmla="*/ 351 h 10000"/>
              <a:gd name="connsiteX7" fmla="*/ 1056 w 10000"/>
              <a:gd name="connsiteY7" fmla="*/ 1999 h 10000"/>
              <a:gd name="connsiteX8" fmla="*/ 555 w 10000"/>
              <a:gd name="connsiteY8" fmla="*/ 5231 h 10000"/>
              <a:gd name="connsiteX9" fmla="*/ 0 w 10000"/>
              <a:gd name="connsiteY9" fmla="*/ 6472 h 10000"/>
              <a:gd name="connsiteX10" fmla="*/ 91 w 10000"/>
              <a:gd name="connsiteY10" fmla="*/ 6289 h 10000"/>
              <a:gd name="connsiteX11" fmla="*/ 3027 w 10000"/>
              <a:gd name="connsiteY11" fmla="*/ 7468 h 10000"/>
              <a:gd name="connsiteX12" fmla="*/ 4631 w 10000"/>
              <a:gd name="connsiteY12" fmla="*/ 9523 h 10000"/>
              <a:gd name="connsiteX13" fmla="*/ 5700 w 10000"/>
              <a:gd name="connsiteY13" fmla="*/ 10000 h 10000"/>
              <a:gd name="connsiteX14" fmla="*/ 5700 w 10000"/>
              <a:gd name="connsiteY14" fmla="*/ 10000 h 10000"/>
              <a:gd name="connsiteX15" fmla="*/ 5189 w 10000"/>
              <a:gd name="connsiteY15" fmla="*/ 8017 h 10000"/>
              <a:gd name="connsiteX16" fmla="*/ 7094 w 10000"/>
              <a:gd name="connsiteY16" fmla="*/ 4961 h 10000"/>
              <a:gd name="connsiteX17" fmla="*/ 7513 w 10000"/>
              <a:gd name="connsiteY17" fmla="*/ 6131 h 10000"/>
              <a:gd name="connsiteX18" fmla="*/ 8838 w 10000"/>
              <a:gd name="connsiteY18" fmla="*/ 5582 h 10000"/>
              <a:gd name="connsiteX19" fmla="*/ 9628 w 10000"/>
              <a:gd name="connsiteY19" fmla="*/ 4197 h 10000"/>
              <a:gd name="connsiteX0" fmla="*/ 9628 w 10000"/>
              <a:gd name="connsiteY0" fmla="*/ 4197 h 10000"/>
              <a:gd name="connsiteX1" fmla="*/ 10000 w 10000"/>
              <a:gd name="connsiteY1" fmla="*/ 3623 h 10000"/>
              <a:gd name="connsiteX2" fmla="*/ 7978 w 10000"/>
              <a:gd name="connsiteY2" fmla="*/ 2358 h 10000"/>
              <a:gd name="connsiteX3" fmla="*/ 5742 w 10000"/>
              <a:gd name="connsiteY3" fmla="*/ 1874 h 10000"/>
              <a:gd name="connsiteX4" fmla="*/ 4905 w 10000"/>
              <a:gd name="connsiteY4" fmla="*/ 1137 h 10000"/>
              <a:gd name="connsiteX5" fmla="*/ 3548 w 10000"/>
              <a:gd name="connsiteY5" fmla="*/ 0 h 10000"/>
              <a:gd name="connsiteX6" fmla="*/ 3143 w 10000"/>
              <a:gd name="connsiteY6" fmla="*/ 351 h 10000"/>
              <a:gd name="connsiteX7" fmla="*/ 1056 w 10000"/>
              <a:gd name="connsiteY7" fmla="*/ 1999 h 10000"/>
              <a:gd name="connsiteX8" fmla="*/ 555 w 10000"/>
              <a:gd name="connsiteY8" fmla="*/ 5231 h 10000"/>
              <a:gd name="connsiteX9" fmla="*/ 0 w 10000"/>
              <a:gd name="connsiteY9" fmla="*/ 6472 h 10000"/>
              <a:gd name="connsiteX10" fmla="*/ 91 w 10000"/>
              <a:gd name="connsiteY10" fmla="*/ 6289 h 10000"/>
              <a:gd name="connsiteX11" fmla="*/ 3027 w 10000"/>
              <a:gd name="connsiteY11" fmla="*/ 7468 h 10000"/>
              <a:gd name="connsiteX12" fmla="*/ 4631 w 10000"/>
              <a:gd name="connsiteY12" fmla="*/ 9523 h 10000"/>
              <a:gd name="connsiteX13" fmla="*/ 5700 w 10000"/>
              <a:gd name="connsiteY13" fmla="*/ 10000 h 10000"/>
              <a:gd name="connsiteX14" fmla="*/ 5700 w 10000"/>
              <a:gd name="connsiteY14" fmla="*/ 10000 h 10000"/>
              <a:gd name="connsiteX15" fmla="*/ 5189 w 10000"/>
              <a:gd name="connsiteY15" fmla="*/ 8017 h 10000"/>
              <a:gd name="connsiteX16" fmla="*/ 7094 w 10000"/>
              <a:gd name="connsiteY16" fmla="*/ 4961 h 10000"/>
              <a:gd name="connsiteX17" fmla="*/ 7513 w 10000"/>
              <a:gd name="connsiteY17" fmla="*/ 6131 h 10000"/>
              <a:gd name="connsiteX18" fmla="*/ 8838 w 10000"/>
              <a:gd name="connsiteY18" fmla="*/ 5582 h 10000"/>
              <a:gd name="connsiteX19" fmla="*/ 9628 w 10000"/>
              <a:gd name="connsiteY19" fmla="*/ 4197 h 10000"/>
              <a:gd name="connsiteX0" fmla="*/ 9628 w 10000"/>
              <a:gd name="connsiteY0" fmla="*/ 4197 h 10000"/>
              <a:gd name="connsiteX1" fmla="*/ 10000 w 10000"/>
              <a:gd name="connsiteY1" fmla="*/ 3623 h 10000"/>
              <a:gd name="connsiteX2" fmla="*/ 7678 w 10000"/>
              <a:gd name="connsiteY2" fmla="*/ 2728 h 10000"/>
              <a:gd name="connsiteX3" fmla="*/ 5742 w 10000"/>
              <a:gd name="connsiteY3" fmla="*/ 1874 h 10000"/>
              <a:gd name="connsiteX4" fmla="*/ 4905 w 10000"/>
              <a:gd name="connsiteY4" fmla="*/ 1137 h 10000"/>
              <a:gd name="connsiteX5" fmla="*/ 3548 w 10000"/>
              <a:gd name="connsiteY5" fmla="*/ 0 h 10000"/>
              <a:gd name="connsiteX6" fmla="*/ 3143 w 10000"/>
              <a:gd name="connsiteY6" fmla="*/ 351 h 10000"/>
              <a:gd name="connsiteX7" fmla="*/ 1056 w 10000"/>
              <a:gd name="connsiteY7" fmla="*/ 1999 h 10000"/>
              <a:gd name="connsiteX8" fmla="*/ 555 w 10000"/>
              <a:gd name="connsiteY8" fmla="*/ 5231 h 10000"/>
              <a:gd name="connsiteX9" fmla="*/ 0 w 10000"/>
              <a:gd name="connsiteY9" fmla="*/ 6472 h 10000"/>
              <a:gd name="connsiteX10" fmla="*/ 91 w 10000"/>
              <a:gd name="connsiteY10" fmla="*/ 6289 h 10000"/>
              <a:gd name="connsiteX11" fmla="*/ 3027 w 10000"/>
              <a:gd name="connsiteY11" fmla="*/ 7468 h 10000"/>
              <a:gd name="connsiteX12" fmla="*/ 4631 w 10000"/>
              <a:gd name="connsiteY12" fmla="*/ 9523 h 10000"/>
              <a:gd name="connsiteX13" fmla="*/ 5700 w 10000"/>
              <a:gd name="connsiteY13" fmla="*/ 10000 h 10000"/>
              <a:gd name="connsiteX14" fmla="*/ 5700 w 10000"/>
              <a:gd name="connsiteY14" fmla="*/ 10000 h 10000"/>
              <a:gd name="connsiteX15" fmla="*/ 5189 w 10000"/>
              <a:gd name="connsiteY15" fmla="*/ 8017 h 10000"/>
              <a:gd name="connsiteX16" fmla="*/ 7094 w 10000"/>
              <a:gd name="connsiteY16" fmla="*/ 4961 h 10000"/>
              <a:gd name="connsiteX17" fmla="*/ 7513 w 10000"/>
              <a:gd name="connsiteY17" fmla="*/ 6131 h 10000"/>
              <a:gd name="connsiteX18" fmla="*/ 8838 w 10000"/>
              <a:gd name="connsiteY18" fmla="*/ 5582 h 10000"/>
              <a:gd name="connsiteX19" fmla="*/ 9628 w 10000"/>
              <a:gd name="connsiteY19" fmla="*/ 4197 h 10000"/>
              <a:gd name="connsiteX0" fmla="*/ 9238 w 10000"/>
              <a:gd name="connsiteY0" fmla="*/ 4998 h 10000"/>
              <a:gd name="connsiteX1" fmla="*/ 10000 w 10000"/>
              <a:gd name="connsiteY1" fmla="*/ 3623 h 10000"/>
              <a:gd name="connsiteX2" fmla="*/ 7678 w 10000"/>
              <a:gd name="connsiteY2" fmla="*/ 2728 h 10000"/>
              <a:gd name="connsiteX3" fmla="*/ 5742 w 10000"/>
              <a:gd name="connsiteY3" fmla="*/ 1874 h 10000"/>
              <a:gd name="connsiteX4" fmla="*/ 4905 w 10000"/>
              <a:gd name="connsiteY4" fmla="*/ 1137 h 10000"/>
              <a:gd name="connsiteX5" fmla="*/ 3548 w 10000"/>
              <a:gd name="connsiteY5" fmla="*/ 0 h 10000"/>
              <a:gd name="connsiteX6" fmla="*/ 3143 w 10000"/>
              <a:gd name="connsiteY6" fmla="*/ 351 h 10000"/>
              <a:gd name="connsiteX7" fmla="*/ 1056 w 10000"/>
              <a:gd name="connsiteY7" fmla="*/ 1999 h 10000"/>
              <a:gd name="connsiteX8" fmla="*/ 555 w 10000"/>
              <a:gd name="connsiteY8" fmla="*/ 5231 h 10000"/>
              <a:gd name="connsiteX9" fmla="*/ 0 w 10000"/>
              <a:gd name="connsiteY9" fmla="*/ 6472 h 10000"/>
              <a:gd name="connsiteX10" fmla="*/ 91 w 10000"/>
              <a:gd name="connsiteY10" fmla="*/ 6289 h 10000"/>
              <a:gd name="connsiteX11" fmla="*/ 3027 w 10000"/>
              <a:gd name="connsiteY11" fmla="*/ 7468 h 10000"/>
              <a:gd name="connsiteX12" fmla="*/ 4631 w 10000"/>
              <a:gd name="connsiteY12" fmla="*/ 9523 h 10000"/>
              <a:gd name="connsiteX13" fmla="*/ 5700 w 10000"/>
              <a:gd name="connsiteY13" fmla="*/ 10000 h 10000"/>
              <a:gd name="connsiteX14" fmla="*/ 5700 w 10000"/>
              <a:gd name="connsiteY14" fmla="*/ 10000 h 10000"/>
              <a:gd name="connsiteX15" fmla="*/ 5189 w 10000"/>
              <a:gd name="connsiteY15" fmla="*/ 8017 h 10000"/>
              <a:gd name="connsiteX16" fmla="*/ 7094 w 10000"/>
              <a:gd name="connsiteY16" fmla="*/ 4961 h 10000"/>
              <a:gd name="connsiteX17" fmla="*/ 7513 w 10000"/>
              <a:gd name="connsiteY17" fmla="*/ 6131 h 10000"/>
              <a:gd name="connsiteX18" fmla="*/ 8838 w 10000"/>
              <a:gd name="connsiteY18" fmla="*/ 5582 h 10000"/>
              <a:gd name="connsiteX19" fmla="*/ 9238 w 10000"/>
              <a:gd name="connsiteY19" fmla="*/ 4998 h 10000"/>
              <a:gd name="connsiteX0" fmla="*/ 9238 w 9580"/>
              <a:gd name="connsiteY0" fmla="*/ 4998 h 10000"/>
              <a:gd name="connsiteX1" fmla="*/ 9580 w 9580"/>
              <a:gd name="connsiteY1" fmla="*/ 3777 h 10000"/>
              <a:gd name="connsiteX2" fmla="*/ 7678 w 9580"/>
              <a:gd name="connsiteY2" fmla="*/ 2728 h 10000"/>
              <a:gd name="connsiteX3" fmla="*/ 5742 w 9580"/>
              <a:gd name="connsiteY3" fmla="*/ 1874 h 10000"/>
              <a:gd name="connsiteX4" fmla="*/ 4905 w 9580"/>
              <a:gd name="connsiteY4" fmla="*/ 1137 h 10000"/>
              <a:gd name="connsiteX5" fmla="*/ 3548 w 9580"/>
              <a:gd name="connsiteY5" fmla="*/ 0 h 10000"/>
              <a:gd name="connsiteX6" fmla="*/ 3143 w 9580"/>
              <a:gd name="connsiteY6" fmla="*/ 351 h 10000"/>
              <a:gd name="connsiteX7" fmla="*/ 1056 w 9580"/>
              <a:gd name="connsiteY7" fmla="*/ 1999 h 10000"/>
              <a:gd name="connsiteX8" fmla="*/ 555 w 9580"/>
              <a:gd name="connsiteY8" fmla="*/ 5231 h 10000"/>
              <a:gd name="connsiteX9" fmla="*/ 0 w 9580"/>
              <a:gd name="connsiteY9" fmla="*/ 6472 h 10000"/>
              <a:gd name="connsiteX10" fmla="*/ 91 w 9580"/>
              <a:gd name="connsiteY10" fmla="*/ 6289 h 10000"/>
              <a:gd name="connsiteX11" fmla="*/ 3027 w 9580"/>
              <a:gd name="connsiteY11" fmla="*/ 7468 h 10000"/>
              <a:gd name="connsiteX12" fmla="*/ 4631 w 9580"/>
              <a:gd name="connsiteY12" fmla="*/ 9523 h 10000"/>
              <a:gd name="connsiteX13" fmla="*/ 5700 w 9580"/>
              <a:gd name="connsiteY13" fmla="*/ 10000 h 10000"/>
              <a:gd name="connsiteX14" fmla="*/ 5700 w 9580"/>
              <a:gd name="connsiteY14" fmla="*/ 10000 h 10000"/>
              <a:gd name="connsiteX15" fmla="*/ 5189 w 9580"/>
              <a:gd name="connsiteY15" fmla="*/ 8017 h 10000"/>
              <a:gd name="connsiteX16" fmla="*/ 7094 w 9580"/>
              <a:gd name="connsiteY16" fmla="*/ 4961 h 10000"/>
              <a:gd name="connsiteX17" fmla="*/ 7513 w 9580"/>
              <a:gd name="connsiteY17" fmla="*/ 6131 h 10000"/>
              <a:gd name="connsiteX18" fmla="*/ 8838 w 9580"/>
              <a:gd name="connsiteY18" fmla="*/ 5582 h 10000"/>
              <a:gd name="connsiteX19" fmla="*/ 9238 w 9580"/>
              <a:gd name="connsiteY19" fmla="*/ 4998 h 10000"/>
              <a:gd name="connsiteX0" fmla="*/ 9643 w 10000"/>
              <a:gd name="connsiteY0" fmla="*/ 4998 h 10000"/>
              <a:gd name="connsiteX1" fmla="*/ 10000 w 10000"/>
              <a:gd name="connsiteY1" fmla="*/ 3777 h 10000"/>
              <a:gd name="connsiteX2" fmla="*/ 8015 w 10000"/>
              <a:gd name="connsiteY2" fmla="*/ 2728 h 10000"/>
              <a:gd name="connsiteX3" fmla="*/ 5994 w 10000"/>
              <a:gd name="connsiteY3" fmla="*/ 1874 h 10000"/>
              <a:gd name="connsiteX4" fmla="*/ 5120 w 10000"/>
              <a:gd name="connsiteY4" fmla="*/ 1137 h 10000"/>
              <a:gd name="connsiteX5" fmla="*/ 3704 w 10000"/>
              <a:gd name="connsiteY5" fmla="*/ 0 h 10000"/>
              <a:gd name="connsiteX6" fmla="*/ 3281 w 10000"/>
              <a:gd name="connsiteY6" fmla="*/ 351 h 10000"/>
              <a:gd name="connsiteX7" fmla="*/ 1102 w 10000"/>
              <a:gd name="connsiteY7" fmla="*/ 1999 h 10000"/>
              <a:gd name="connsiteX8" fmla="*/ 579 w 10000"/>
              <a:gd name="connsiteY8" fmla="*/ 5231 h 10000"/>
              <a:gd name="connsiteX9" fmla="*/ 0 w 10000"/>
              <a:gd name="connsiteY9" fmla="*/ 6472 h 10000"/>
              <a:gd name="connsiteX10" fmla="*/ 627 w 10000"/>
              <a:gd name="connsiteY10" fmla="*/ 6597 h 10000"/>
              <a:gd name="connsiteX11" fmla="*/ 3160 w 10000"/>
              <a:gd name="connsiteY11" fmla="*/ 7468 h 10000"/>
              <a:gd name="connsiteX12" fmla="*/ 4834 w 10000"/>
              <a:gd name="connsiteY12" fmla="*/ 9523 h 10000"/>
              <a:gd name="connsiteX13" fmla="*/ 5950 w 10000"/>
              <a:gd name="connsiteY13" fmla="*/ 10000 h 10000"/>
              <a:gd name="connsiteX14" fmla="*/ 5950 w 10000"/>
              <a:gd name="connsiteY14" fmla="*/ 10000 h 10000"/>
              <a:gd name="connsiteX15" fmla="*/ 5416 w 10000"/>
              <a:gd name="connsiteY15" fmla="*/ 8017 h 10000"/>
              <a:gd name="connsiteX16" fmla="*/ 7405 w 10000"/>
              <a:gd name="connsiteY16" fmla="*/ 4961 h 10000"/>
              <a:gd name="connsiteX17" fmla="*/ 7842 w 10000"/>
              <a:gd name="connsiteY17" fmla="*/ 6131 h 10000"/>
              <a:gd name="connsiteX18" fmla="*/ 9225 w 10000"/>
              <a:gd name="connsiteY18" fmla="*/ 5582 h 10000"/>
              <a:gd name="connsiteX19" fmla="*/ 9643 w 10000"/>
              <a:gd name="connsiteY19" fmla="*/ 4998 h 10000"/>
              <a:gd name="connsiteX0" fmla="*/ 9580 w 9937"/>
              <a:gd name="connsiteY0" fmla="*/ 4998 h 10000"/>
              <a:gd name="connsiteX1" fmla="*/ 9937 w 9937"/>
              <a:gd name="connsiteY1" fmla="*/ 3777 h 10000"/>
              <a:gd name="connsiteX2" fmla="*/ 7952 w 9937"/>
              <a:gd name="connsiteY2" fmla="*/ 2728 h 10000"/>
              <a:gd name="connsiteX3" fmla="*/ 5931 w 9937"/>
              <a:gd name="connsiteY3" fmla="*/ 1874 h 10000"/>
              <a:gd name="connsiteX4" fmla="*/ 5057 w 9937"/>
              <a:gd name="connsiteY4" fmla="*/ 1137 h 10000"/>
              <a:gd name="connsiteX5" fmla="*/ 3641 w 9937"/>
              <a:gd name="connsiteY5" fmla="*/ 0 h 10000"/>
              <a:gd name="connsiteX6" fmla="*/ 3218 w 9937"/>
              <a:gd name="connsiteY6" fmla="*/ 351 h 10000"/>
              <a:gd name="connsiteX7" fmla="*/ 1039 w 9937"/>
              <a:gd name="connsiteY7" fmla="*/ 1999 h 10000"/>
              <a:gd name="connsiteX8" fmla="*/ 516 w 9937"/>
              <a:gd name="connsiteY8" fmla="*/ 5231 h 10000"/>
              <a:gd name="connsiteX9" fmla="*/ 0 w 9937"/>
              <a:gd name="connsiteY9" fmla="*/ 6287 h 10000"/>
              <a:gd name="connsiteX10" fmla="*/ 564 w 9937"/>
              <a:gd name="connsiteY10" fmla="*/ 6597 h 10000"/>
              <a:gd name="connsiteX11" fmla="*/ 3097 w 9937"/>
              <a:gd name="connsiteY11" fmla="*/ 7468 h 10000"/>
              <a:gd name="connsiteX12" fmla="*/ 4771 w 9937"/>
              <a:gd name="connsiteY12" fmla="*/ 9523 h 10000"/>
              <a:gd name="connsiteX13" fmla="*/ 5887 w 9937"/>
              <a:gd name="connsiteY13" fmla="*/ 10000 h 10000"/>
              <a:gd name="connsiteX14" fmla="*/ 5887 w 9937"/>
              <a:gd name="connsiteY14" fmla="*/ 10000 h 10000"/>
              <a:gd name="connsiteX15" fmla="*/ 5353 w 9937"/>
              <a:gd name="connsiteY15" fmla="*/ 8017 h 10000"/>
              <a:gd name="connsiteX16" fmla="*/ 7342 w 9937"/>
              <a:gd name="connsiteY16" fmla="*/ 4961 h 10000"/>
              <a:gd name="connsiteX17" fmla="*/ 7779 w 9937"/>
              <a:gd name="connsiteY17" fmla="*/ 6131 h 10000"/>
              <a:gd name="connsiteX18" fmla="*/ 9162 w 9937"/>
              <a:gd name="connsiteY18" fmla="*/ 5582 h 10000"/>
              <a:gd name="connsiteX19" fmla="*/ 9580 w 9937"/>
              <a:gd name="connsiteY19" fmla="*/ 4998 h 10000"/>
              <a:gd name="connsiteX0" fmla="*/ 9641 w 10000"/>
              <a:gd name="connsiteY0" fmla="*/ 4998 h 10000"/>
              <a:gd name="connsiteX1" fmla="*/ 10000 w 10000"/>
              <a:gd name="connsiteY1" fmla="*/ 3777 h 10000"/>
              <a:gd name="connsiteX2" fmla="*/ 8002 w 10000"/>
              <a:gd name="connsiteY2" fmla="*/ 2728 h 10000"/>
              <a:gd name="connsiteX3" fmla="*/ 5969 w 10000"/>
              <a:gd name="connsiteY3" fmla="*/ 1874 h 10000"/>
              <a:gd name="connsiteX4" fmla="*/ 5089 w 10000"/>
              <a:gd name="connsiteY4" fmla="*/ 1137 h 10000"/>
              <a:gd name="connsiteX5" fmla="*/ 3664 w 10000"/>
              <a:gd name="connsiteY5" fmla="*/ 0 h 10000"/>
              <a:gd name="connsiteX6" fmla="*/ 3238 w 10000"/>
              <a:gd name="connsiteY6" fmla="*/ 351 h 10000"/>
              <a:gd name="connsiteX7" fmla="*/ 1046 w 10000"/>
              <a:gd name="connsiteY7" fmla="*/ 1999 h 10000"/>
              <a:gd name="connsiteX8" fmla="*/ 519 w 10000"/>
              <a:gd name="connsiteY8" fmla="*/ 5231 h 10000"/>
              <a:gd name="connsiteX9" fmla="*/ 0 w 10000"/>
              <a:gd name="connsiteY9" fmla="*/ 6287 h 10000"/>
              <a:gd name="connsiteX10" fmla="*/ 1198 w 10000"/>
              <a:gd name="connsiteY10" fmla="*/ 6720 h 10000"/>
              <a:gd name="connsiteX11" fmla="*/ 3117 w 10000"/>
              <a:gd name="connsiteY11" fmla="*/ 7468 h 10000"/>
              <a:gd name="connsiteX12" fmla="*/ 4801 w 10000"/>
              <a:gd name="connsiteY12" fmla="*/ 9523 h 10000"/>
              <a:gd name="connsiteX13" fmla="*/ 5924 w 10000"/>
              <a:gd name="connsiteY13" fmla="*/ 10000 h 10000"/>
              <a:gd name="connsiteX14" fmla="*/ 5924 w 10000"/>
              <a:gd name="connsiteY14" fmla="*/ 10000 h 10000"/>
              <a:gd name="connsiteX15" fmla="*/ 5387 w 10000"/>
              <a:gd name="connsiteY15" fmla="*/ 8017 h 10000"/>
              <a:gd name="connsiteX16" fmla="*/ 7389 w 10000"/>
              <a:gd name="connsiteY16" fmla="*/ 4961 h 10000"/>
              <a:gd name="connsiteX17" fmla="*/ 7828 w 10000"/>
              <a:gd name="connsiteY17" fmla="*/ 6131 h 10000"/>
              <a:gd name="connsiteX18" fmla="*/ 9220 w 10000"/>
              <a:gd name="connsiteY18" fmla="*/ 5582 h 10000"/>
              <a:gd name="connsiteX19" fmla="*/ 9641 w 10000"/>
              <a:gd name="connsiteY19" fmla="*/ 4998 h 10000"/>
              <a:gd name="connsiteX0" fmla="*/ 9641 w 10000"/>
              <a:gd name="connsiteY0" fmla="*/ 4998 h 10000"/>
              <a:gd name="connsiteX1" fmla="*/ 10000 w 10000"/>
              <a:gd name="connsiteY1" fmla="*/ 3777 h 10000"/>
              <a:gd name="connsiteX2" fmla="*/ 8002 w 10000"/>
              <a:gd name="connsiteY2" fmla="*/ 2728 h 10000"/>
              <a:gd name="connsiteX3" fmla="*/ 5969 w 10000"/>
              <a:gd name="connsiteY3" fmla="*/ 1874 h 10000"/>
              <a:gd name="connsiteX4" fmla="*/ 5089 w 10000"/>
              <a:gd name="connsiteY4" fmla="*/ 1137 h 10000"/>
              <a:gd name="connsiteX5" fmla="*/ 3664 w 10000"/>
              <a:gd name="connsiteY5" fmla="*/ 0 h 10000"/>
              <a:gd name="connsiteX6" fmla="*/ 2388 w 10000"/>
              <a:gd name="connsiteY6" fmla="*/ 505 h 10000"/>
              <a:gd name="connsiteX7" fmla="*/ 1046 w 10000"/>
              <a:gd name="connsiteY7" fmla="*/ 1999 h 10000"/>
              <a:gd name="connsiteX8" fmla="*/ 519 w 10000"/>
              <a:gd name="connsiteY8" fmla="*/ 5231 h 10000"/>
              <a:gd name="connsiteX9" fmla="*/ 0 w 10000"/>
              <a:gd name="connsiteY9" fmla="*/ 6287 h 10000"/>
              <a:gd name="connsiteX10" fmla="*/ 1198 w 10000"/>
              <a:gd name="connsiteY10" fmla="*/ 6720 h 10000"/>
              <a:gd name="connsiteX11" fmla="*/ 3117 w 10000"/>
              <a:gd name="connsiteY11" fmla="*/ 7468 h 10000"/>
              <a:gd name="connsiteX12" fmla="*/ 4801 w 10000"/>
              <a:gd name="connsiteY12" fmla="*/ 9523 h 10000"/>
              <a:gd name="connsiteX13" fmla="*/ 5924 w 10000"/>
              <a:gd name="connsiteY13" fmla="*/ 10000 h 10000"/>
              <a:gd name="connsiteX14" fmla="*/ 5924 w 10000"/>
              <a:gd name="connsiteY14" fmla="*/ 10000 h 10000"/>
              <a:gd name="connsiteX15" fmla="*/ 5387 w 10000"/>
              <a:gd name="connsiteY15" fmla="*/ 8017 h 10000"/>
              <a:gd name="connsiteX16" fmla="*/ 7389 w 10000"/>
              <a:gd name="connsiteY16" fmla="*/ 4961 h 10000"/>
              <a:gd name="connsiteX17" fmla="*/ 7828 w 10000"/>
              <a:gd name="connsiteY17" fmla="*/ 6131 h 10000"/>
              <a:gd name="connsiteX18" fmla="*/ 9220 w 10000"/>
              <a:gd name="connsiteY18" fmla="*/ 5582 h 10000"/>
              <a:gd name="connsiteX19" fmla="*/ 9641 w 10000"/>
              <a:gd name="connsiteY19" fmla="*/ 4998 h 10000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924 w 10000"/>
              <a:gd name="connsiteY14" fmla="*/ 10092 h 10092"/>
              <a:gd name="connsiteX15" fmla="*/ 5387 w 10000"/>
              <a:gd name="connsiteY15" fmla="*/ 8109 h 10092"/>
              <a:gd name="connsiteX16" fmla="*/ 7389 w 10000"/>
              <a:gd name="connsiteY16" fmla="*/ 5053 h 10092"/>
              <a:gd name="connsiteX17" fmla="*/ 7828 w 10000"/>
              <a:gd name="connsiteY17" fmla="*/ 6223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735 w 10000"/>
              <a:gd name="connsiteY14" fmla="*/ 9907 h 10092"/>
              <a:gd name="connsiteX15" fmla="*/ 5387 w 10000"/>
              <a:gd name="connsiteY15" fmla="*/ 8109 h 10092"/>
              <a:gd name="connsiteX16" fmla="*/ 7389 w 10000"/>
              <a:gd name="connsiteY16" fmla="*/ 5053 h 10092"/>
              <a:gd name="connsiteX17" fmla="*/ 7828 w 10000"/>
              <a:gd name="connsiteY17" fmla="*/ 6223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735 w 10000"/>
              <a:gd name="connsiteY14" fmla="*/ 9907 h 10092"/>
              <a:gd name="connsiteX15" fmla="*/ 5167 w 10000"/>
              <a:gd name="connsiteY15" fmla="*/ 8078 h 10092"/>
              <a:gd name="connsiteX16" fmla="*/ 7389 w 10000"/>
              <a:gd name="connsiteY16" fmla="*/ 5053 h 10092"/>
              <a:gd name="connsiteX17" fmla="*/ 7828 w 10000"/>
              <a:gd name="connsiteY17" fmla="*/ 6223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735 w 10000"/>
              <a:gd name="connsiteY14" fmla="*/ 9907 h 10092"/>
              <a:gd name="connsiteX15" fmla="*/ 5356 w 10000"/>
              <a:gd name="connsiteY15" fmla="*/ 8417 h 10092"/>
              <a:gd name="connsiteX16" fmla="*/ 7389 w 10000"/>
              <a:gd name="connsiteY16" fmla="*/ 5053 h 10092"/>
              <a:gd name="connsiteX17" fmla="*/ 7828 w 10000"/>
              <a:gd name="connsiteY17" fmla="*/ 6223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735 w 10000"/>
              <a:gd name="connsiteY14" fmla="*/ 9907 h 10092"/>
              <a:gd name="connsiteX15" fmla="*/ 5356 w 10000"/>
              <a:gd name="connsiteY15" fmla="*/ 8417 h 10092"/>
              <a:gd name="connsiteX16" fmla="*/ 7420 w 10000"/>
              <a:gd name="connsiteY16" fmla="*/ 5423 h 10092"/>
              <a:gd name="connsiteX17" fmla="*/ 7828 w 10000"/>
              <a:gd name="connsiteY17" fmla="*/ 6223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735 w 10000"/>
              <a:gd name="connsiteY14" fmla="*/ 9907 h 10092"/>
              <a:gd name="connsiteX15" fmla="*/ 5356 w 10000"/>
              <a:gd name="connsiteY15" fmla="*/ 8417 h 10092"/>
              <a:gd name="connsiteX16" fmla="*/ 7420 w 10000"/>
              <a:gd name="connsiteY16" fmla="*/ 5423 h 10092"/>
              <a:gd name="connsiteX17" fmla="*/ 7954 w 10000"/>
              <a:gd name="connsiteY17" fmla="*/ 6439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829 w 10000"/>
              <a:gd name="connsiteY14" fmla="*/ 9722 h 10092"/>
              <a:gd name="connsiteX15" fmla="*/ 5356 w 10000"/>
              <a:gd name="connsiteY15" fmla="*/ 8417 h 10092"/>
              <a:gd name="connsiteX16" fmla="*/ 7420 w 10000"/>
              <a:gd name="connsiteY16" fmla="*/ 5423 h 10092"/>
              <a:gd name="connsiteX17" fmla="*/ 7954 w 10000"/>
              <a:gd name="connsiteY17" fmla="*/ 6439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829 w 10000"/>
              <a:gd name="connsiteY14" fmla="*/ 9722 h 10092"/>
              <a:gd name="connsiteX15" fmla="*/ 5450 w 10000"/>
              <a:gd name="connsiteY15" fmla="*/ 8479 h 10092"/>
              <a:gd name="connsiteX16" fmla="*/ 7420 w 10000"/>
              <a:gd name="connsiteY16" fmla="*/ 5423 h 10092"/>
              <a:gd name="connsiteX17" fmla="*/ 7954 w 10000"/>
              <a:gd name="connsiteY17" fmla="*/ 6439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092"/>
              <a:gd name="connsiteX1" fmla="*/ 10000 w 10000"/>
              <a:gd name="connsiteY1" fmla="*/ 3869 h 10092"/>
              <a:gd name="connsiteX2" fmla="*/ 8002 w 10000"/>
              <a:gd name="connsiteY2" fmla="*/ 2820 h 10092"/>
              <a:gd name="connsiteX3" fmla="*/ 5969 w 10000"/>
              <a:gd name="connsiteY3" fmla="*/ 1966 h 10092"/>
              <a:gd name="connsiteX4" fmla="*/ 5089 w 10000"/>
              <a:gd name="connsiteY4" fmla="*/ 1229 h 10092"/>
              <a:gd name="connsiteX5" fmla="*/ 3570 w 10000"/>
              <a:gd name="connsiteY5" fmla="*/ 0 h 10092"/>
              <a:gd name="connsiteX6" fmla="*/ 2388 w 10000"/>
              <a:gd name="connsiteY6" fmla="*/ 597 h 10092"/>
              <a:gd name="connsiteX7" fmla="*/ 1046 w 10000"/>
              <a:gd name="connsiteY7" fmla="*/ 2091 h 10092"/>
              <a:gd name="connsiteX8" fmla="*/ 519 w 10000"/>
              <a:gd name="connsiteY8" fmla="*/ 5323 h 10092"/>
              <a:gd name="connsiteX9" fmla="*/ 0 w 10000"/>
              <a:gd name="connsiteY9" fmla="*/ 6379 h 10092"/>
              <a:gd name="connsiteX10" fmla="*/ 1198 w 10000"/>
              <a:gd name="connsiteY10" fmla="*/ 6812 h 10092"/>
              <a:gd name="connsiteX11" fmla="*/ 3117 w 10000"/>
              <a:gd name="connsiteY11" fmla="*/ 7560 h 10092"/>
              <a:gd name="connsiteX12" fmla="*/ 4801 w 10000"/>
              <a:gd name="connsiteY12" fmla="*/ 9615 h 10092"/>
              <a:gd name="connsiteX13" fmla="*/ 5924 w 10000"/>
              <a:gd name="connsiteY13" fmla="*/ 10092 h 10092"/>
              <a:gd name="connsiteX14" fmla="*/ 5735 w 10000"/>
              <a:gd name="connsiteY14" fmla="*/ 9291 h 10092"/>
              <a:gd name="connsiteX15" fmla="*/ 5450 w 10000"/>
              <a:gd name="connsiteY15" fmla="*/ 8479 h 10092"/>
              <a:gd name="connsiteX16" fmla="*/ 7420 w 10000"/>
              <a:gd name="connsiteY16" fmla="*/ 5423 h 10092"/>
              <a:gd name="connsiteX17" fmla="*/ 7954 w 10000"/>
              <a:gd name="connsiteY17" fmla="*/ 6439 h 10092"/>
              <a:gd name="connsiteX18" fmla="*/ 9220 w 10000"/>
              <a:gd name="connsiteY18" fmla="*/ 5674 h 10092"/>
              <a:gd name="connsiteX19" fmla="*/ 9641 w 10000"/>
              <a:gd name="connsiteY19" fmla="*/ 5090 h 10092"/>
              <a:gd name="connsiteX0" fmla="*/ 9641 w 10000"/>
              <a:gd name="connsiteY0" fmla="*/ 5090 h 10215"/>
              <a:gd name="connsiteX1" fmla="*/ 10000 w 10000"/>
              <a:gd name="connsiteY1" fmla="*/ 3869 h 10215"/>
              <a:gd name="connsiteX2" fmla="*/ 8002 w 10000"/>
              <a:gd name="connsiteY2" fmla="*/ 2820 h 10215"/>
              <a:gd name="connsiteX3" fmla="*/ 5969 w 10000"/>
              <a:gd name="connsiteY3" fmla="*/ 1966 h 10215"/>
              <a:gd name="connsiteX4" fmla="*/ 5089 w 10000"/>
              <a:gd name="connsiteY4" fmla="*/ 1229 h 10215"/>
              <a:gd name="connsiteX5" fmla="*/ 3570 w 10000"/>
              <a:gd name="connsiteY5" fmla="*/ 0 h 10215"/>
              <a:gd name="connsiteX6" fmla="*/ 2388 w 10000"/>
              <a:gd name="connsiteY6" fmla="*/ 597 h 10215"/>
              <a:gd name="connsiteX7" fmla="*/ 1046 w 10000"/>
              <a:gd name="connsiteY7" fmla="*/ 2091 h 10215"/>
              <a:gd name="connsiteX8" fmla="*/ 519 w 10000"/>
              <a:gd name="connsiteY8" fmla="*/ 5323 h 10215"/>
              <a:gd name="connsiteX9" fmla="*/ 0 w 10000"/>
              <a:gd name="connsiteY9" fmla="*/ 6379 h 10215"/>
              <a:gd name="connsiteX10" fmla="*/ 1198 w 10000"/>
              <a:gd name="connsiteY10" fmla="*/ 6812 h 10215"/>
              <a:gd name="connsiteX11" fmla="*/ 3117 w 10000"/>
              <a:gd name="connsiteY11" fmla="*/ 7560 h 10215"/>
              <a:gd name="connsiteX12" fmla="*/ 4801 w 10000"/>
              <a:gd name="connsiteY12" fmla="*/ 9615 h 10215"/>
              <a:gd name="connsiteX13" fmla="*/ 6018 w 10000"/>
              <a:gd name="connsiteY13" fmla="*/ 10215 h 10215"/>
              <a:gd name="connsiteX14" fmla="*/ 5735 w 10000"/>
              <a:gd name="connsiteY14" fmla="*/ 9291 h 10215"/>
              <a:gd name="connsiteX15" fmla="*/ 5450 w 10000"/>
              <a:gd name="connsiteY15" fmla="*/ 8479 h 10215"/>
              <a:gd name="connsiteX16" fmla="*/ 7420 w 10000"/>
              <a:gd name="connsiteY16" fmla="*/ 5423 h 10215"/>
              <a:gd name="connsiteX17" fmla="*/ 7954 w 10000"/>
              <a:gd name="connsiteY17" fmla="*/ 6439 h 10215"/>
              <a:gd name="connsiteX18" fmla="*/ 9220 w 10000"/>
              <a:gd name="connsiteY18" fmla="*/ 5674 h 10215"/>
              <a:gd name="connsiteX19" fmla="*/ 9641 w 10000"/>
              <a:gd name="connsiteY19" fmla="*/ 5090 h 10215"/>
              <a:gd name="connsiteX0" fmla="*/ 9641 w 10000"/>
              <a:gd name="connsiteY0" fmla="*/ 5090 h 10215"/>
              <a:gd name="connsiteX1" fmla="*/ 10000 w 10000"/>
              <a:gd name="connsiteY1" fmla="*/ 3869 h 10215"/>
              <a:gd name="connsiteX2" fmla="*/ 8002 w 10000"/>
              <a:gd name="connsiteY2" fmla="*/ 2820 h 10215"/>
              <a:gd name="connsiteX3" fmla="*/ 5969 w 10000"/>
              <a:gd name="connsiteY3" fmla="*/ 1966 h 10215"/>
              <a:gd name="connsiteX4" fmla="*/ 5089 w 10000"/>
              <a:gd name="connsiteY4" fmla="*/ 1229 h 10215"/>
              <a:gd name="connsiteX5" fmla="*/ 3570 w 10000"/>
              <a:gd name="connsiteY5" fmla="*/ 0 h 10215"/>
              <a:gd name="connsiteX6" fmla="*/ 2388 w 10000"/>
              <a:gd name="connsiteY6" fmla="*/ 597 h 10215"/>
              <a:gd name="connsiteX7" fmla="*/ 1046 w 10000"/>
              <a:gd name="connsiteY7" fmla="*/ 2091 h 10215"/>
              <a:gd name="connsiteX8" fmla="*/ 519 w 10000"/>
              <a:gd name="connsiteY8" fmla="*/ 5323 h 10215"/>
              <a:gd name="connsiteX9" fmla="*/ 0 w 10000"/>
              <a:gd name="connsiteY9" fmla="*/ 6379 h 10215"/>
              <a:gd name="connsiteX10" fmla="*/ 1198 w 10000"/>
              <a:gd name="connsiteY10" fmla="*/ 6812 h 10215"/>
              <a:gd name="connsiteX11" fmla="*/ 3117 w 10000"/>
              <a:gd name="connsiteY11" fmla="*/ 7560 h 10215"/>
              <a:gd name="connsiteX12" fmla="*/ 4801 w 10000"/>
              <a:gd name="connsiteY12" fmla="*/ 9615 h 10215"/>
              <a:gd name="connsiteX13" fmla="*/ 6018 w 10000"/>
              <a:gd name="connsiteY13" fmla="*/ 10215 h 10215"/>
              <a:gd name="connsiteX14" fmla="*/ 5735 w 10000"/>
              <a:gd name="connsiteY14" fmla="*/ 9291 h 10215"/>
              <a:gd name="connsiteX15" fmla="*/ 5544 w 10000"/>
              <a:gd name="connsiteY15" fmla="*/ 8479 h 10215"/>
              <a:gd name="connsiteX16" fmla="*/ 7420 w 10000"/>
              <a:gd name="connsiteY16" fmla="*/ 5423 h 10215"/>
              <a:gd name="connsiteX17" fmla="*/ 7954 w 10000"/>
              <a:gd name="connsiteY17" fmla="*/ 6439 h 10215"/>
              <a:gd name="connsiteX18" fmla="*/ 9220 w 10000"/>
              <a:gd name="connsiteY18" fmla="*/ 5674 h 10215"/>
              <a:gd name="connsiteX19" fmla="*/ 9641 w 10000"/>
              <a:gd name="connsiteY19" fmla="*/ 5090 h 10215"/>
              <a:gd name="connsiteX0" fmla="*/ 9641 w 10000"/>
              <a:gd name="connsiteY0" fmla="*/ 5090 h 10215"/>
              <a:gd name="connsiteX1" fmla="*/ 10000 w 10000"/>
              <a:gd name="connsiteY1" fmla="*/ 3869 h 10215"/>
              <a:gd name="connsiteX2" fmla="*/ 8002 w 10000"/>
              <a:gd name="connsiteY2" fmla="*/ 2820 h 10215"/>
              <a:gd name="connsiteX3" fmla="*/ 5969 w 10000"/>
              <a:gd name="connsiteY3" fmla="*/ 1966 h 10215"/>
              <a:gd name="connsiteX4" fmla="*/ 5089 w 10000"/>
              <a:gd name="connsiteY4" fmla="*/ 1229 h 10215"/>
              <a:gd name="connsiteX5" fmla="*/ 3570 w 10000"/>
              <a:gd name="connsiteY5" fmla="*/ 0 h 10215"/>
              <a:gd name="connsiteX6" fmla="*/ 2388 w 10000"/>
              <a:gd name="connsiteY6" fmla="*/ 597 h 10215"/>
              <a:gd name="connsiteX7" fmla="*/ 889 w 10000"/>
              <a:gd name="connsiteY7" fmla="*/ 2091 h 10215"/>
              <a:gd name="connsiteX8" fmla="*/ 519 w 10000"/>
              <a:gd name="connsiteY8" fmla="*/ 5323 h 10215"/>
              <a:gd name="connsiteX9" fmla="*/ 0 w 10000"/>
              <a:gd name="connsiteY9" fmla="*/ 6379 h 10215"/>
              <a:gd name="connsiteX10" fmla="*/ 1198 w 10000"/>
              <a:gd name="connsiteY10" fmla="*/ 6812 h 10215"/>
              <a:gd name="connsiteX11" fmla="*/ 3117 w 10000"/>
              <a:gd name="connsiteY11" fmla="*/ 7560 h 10215"/>
              <a:gd name="connsiteX12" fmla="*/ 4801 w 10000"/>
              <a:gd name="connsiteY12" fmla="*/ 9615 h 10215"/>
              <a:gd name="connsiteX13" fmla="*/ 6018 w 10000"/>
              <a:gd name="connsiteY13" fmla="*/ 10215 h 10215"/>
              <a:gd name="connsiteX14" fmla="*/ 5735 w 10000"/>
              <a:gd name="connsiteY14" fmla="*/ 9291 h 10215"/>
              <a:gd name="connsiteX15" fmla="*/ 5544 w 10000"/>
              <a:gd name="connsiteY15" fmla="*/ 8479 h 10215"/>
              <a:gd name="connsiteX16" fmla="*/ 7420 w 10000"/>
              <a:gd name="connsiteY16" fmla="*/ 5423 h 10215"/>
              <a:gd name="connsiteX17" fmla="*/ 7954 w 10000"/>
              <a:gd name="connsiteY17" fmla="*/ 6439 h 10215"/>
              <a:gd name="connsiteX18" fmla="*/ 9220 w 10000"/>
              <a:gd name="connsiteY18" fmla="*/ 5674 h 10215"/>
              <a:gd name="connsiteX19" fmla="*/ 9641 w 10000"/>
              <a:gd name="connsiteY19" fmla="*/ 5090 h 10215"/>
              <a:gd name="connsiteX0" fmla="*/ 9641 w 10000"/>
              <a:gd name="connsiteY0" fmla="*/ 5090 h 10215"/>
              <a:gd name="connsiteX1" fmla="*/ 10000 w 10000"/>
              <a:gd name="connsiteY1" fmla="*/ 3869 h 10215"/>
              <a:gd name="connsiteX2" fmla="*/ 8002 w 10000"/>
              <a:gd name="connsiteY2" fmla="*/ 2820 h 10215"/>
              <a:gd name="connsiteX3" fmla="*/ 5969 w 10000"/>
              <a:gd name="connsiteY3" fmla="*/ 1966 h 10215"/>
              <a:gd name="connsiteX4" fmla="*/ 5089 w 10000"/>
              <a:gd name="connsiteY4" fmla="*/ 1229 h 10215"/>
              <a:gd name="connsiteX5" fmla="*/ 3570 w 10000"/>
              <a:gd name="connsiteY5" fmla="*/ 0 h 10215"/>
              <a:gd name="connsiteX6" fmla="*/ 2388 w 10000"/>
              <a:gd name="connsiteY6" fmla="*/ 597 h 10215"/>
              <a:gd name="connsiteX7" fmla="*/ 889 w 10000"/>
              <a:gd name="connsiteY7" fmla="*/ 2091 h 10215"/>
              <a:gd name="connsiteX8" fmla="*/ 362 w 10000"/>
              <a:gd name="connsiteY8" fmla="*/ 5323 h 10215"/>
              <a:gd name="connsiteX9" fmla="*/ 0 w 10000"/>
              <a:gd name="connsiteY9" fmla="*/ 6379 h 10215"/>
              <a:gd name="connsiteX10" fmla="*/ 1198 w 10000"/>
              <a:gd name="connsiteY10" fmla="*/ 6812 h 10215"/>
              <a:gd name="connsiteX11" fmla="*/ 3117 w 10000"/>
              <a:gd name="connsiteY11" fmla="*/ 7560 h 10215"/>
              <a:gd name="connsiteX12" fmla="*/ 4801 w 10000"/>
              <a:gd name="connsiteY12" fmla="*/ 9615 h 10215"/>
              <a:gd name="connsiteX13" fmla="*/ 6018 w 10000"/>
              <a:gd name="connsiteY13" fmla="*/ 10215 h 10215"/>
              <a:gd name="connsiteX14" fmla="*/ 5735 w 10000"/>
              <a:gd name="connsiteY14" fmla="*/ 9291 h 10215"/>
              <a:gd name="connsiteX15" fmla="*/ 5544 w 10000"/>
              <a:gd name="connsiteY15" fmla="*/ 8479 h 10215"/>
              <a:gd name="connsiteX16" fmla="*/ 7420 w 10000"/>
              <a:gd name="connsiteY16" fmla="*/ 5423 h 10215"/>
              <a:gd name="connsiteX17" fmla="*/ 7954 w 10000"/>
              <a:gd name="connsiteY17" fmla="*/ 6439 h 10215"/>
              <a:gd name="connsiteX18" fmla="*/ 9220 w 10000"/>
              <a:gd name="connsiteY18" fmla="*/ 5674 h 10215"/>
              <a:gd name="connsiteX19" fmla="*/ 9641 w 10000"/>
              <a:gd name="connsiteY19" fmla="*/ 5090 h 10215"/>
              <a:gd name="connsiteX0" fmla="*/ 9735 w 10094"/>
              <a:gd name="connsiteY0" fmla="*/ 5090 h 10215"/>
              <a:gd name="connsiteX1" fmla="*/ 10094 w 10094"/>
              <a:gd name="connsiteY1" fmla="*/ 3869 h 10215"/>
              <a:gd name="connsiteX2" fmla="*/ 8096 w 10094"/>
              <a:gd name="connsiteY2" fmla="*/ 2820 h 10215"/>
              <a:gd name="connsiteX3" fmla="*/ 6063 w 10094"/>
              <a:gd name="connsiteY3" fmla="*/ 1966 h 10215"/>
              <a:gd name="connsiteX4" fmla="*/ 5183 w 10094"/>
              <a:gd name="connsiteY4" fmla="*/ 1229 h 10215"/>
              <a:gd name="connsiteX5" fmla="*/ 3664 w 10094"/>
              <a:gd name="connsiteY5" fmla="*/ 0 h 10215"/>
              <a:gd name="connsiteX6" fmla="*/ 2482 w 10094"/>
              <a:gd name="connsiteY6" fmla="*/ 597 h 10215"/>
              <a:gd name="connsiteX7" fmla="*/ 983 w 10094"/>
              <a:gd name="connsiteY7" fmla="*/ 2091 h 10215"/>
              <a:gd name="connsiteX8" fmla="*/ 456 w 10094"/>
              <a:gd name="connsiteY8" fmla="*/ 5323 h 10215"/>
              <a:gd name="connsiteX9" fmla="*/ 0 w 10094"/>
              <a:gd name="connsiteY9" fmla="*/ 6595 h 10215"/>
              <a:gd name="connsiteX10" fmla="*/ 1292 w 10094"/>
              <a:gd name="connsiteY10" fmla="*/ 6812 h 10215"/>
              <a:gd name="connsiteX11" fmla="*/ 3211 w 10094"/>
              <a:gd name="connsiteY11" fmla="*/ 7560 h 10215"/>
              <a:gd name="connsiteX12" fmla="*/ 4895 w 10094"/>
              <a:gd name="connsiteY12" fmla="*/ 9615 h 10215"/>
              <a:gd name="connsiteX13" fmla="*/ 6112 w 10094"/>
              <a:gd name="connsiteY13" fmla="*/ 10215 h 10215"/>
              <a:gd name="connsiteX14" fmla="*/ 5829 w 10094"/>
              <a:gd name="connsiteY14" fmla="*/ 9291 h 10215"/>
              <a:gd name="connsiteX15" fmla="*/ 5638 w 10094"/>
              <a:gd name="connsiteY15" fmla="*/ 8479 h 10215"/>
              <a:gd name="connsiteX16" fmla="*/ 7514 w 10094"/>
              <a:gd name="connsiteY16" fmla="*/ 5423 h 10215"/>
              <a:gd name="connsiteX17" fmla="*/ 8048 w 10094"/>
              <a:gd name="connsiteY17" fmla="*/ 6439 h 10215"/>
              <a:gd name="connsiteX18" fmla="*/ 9314 w 10094"/>
              <a:gd name="connsiteY18" fmla="*/ 5674 h 10215"/>
              <a:gd name="connsiteX19" fmla="*/ 9735 w 10094"/>
              <a:gd name="connsiteY19" fmla="*/ 5090 h 10215"/>
              <a:gd name="connsiteX0" fmla="*/ 9766 w 10125"/>
              <a:gd name="connsiteY0" fmla="*/ 5090 h 10215"/>
              <a:gd name="connsiteX1" fmla="*/ 10125 w 10125"/>
              <a:gd name="connsiteY1" fmla="*/ 3869 h 10215"/>
              <a:gd name="connsiteX2" fmla="*/ 8127 w 10125"/>
              <a:gd name="connsiteY2" fmla="*/ 2820 h 10215"/>
              <a:gd name="connsiteX3" fmla="*/ 6094 w 10125"/>
              <a:gd name="connsiteY3" fmla="*/ 1966 h 10215"/>
              <a:gd name="connsiteX4" fmla="*/ 5214 w 10125"/>
              <a:gd name="connsiteY4" fmla="*/ 1229 h 10215"/>
              <a:gd name="connsiteX5" fmla="*/ 3695 w 10125"/>
              <a:gd name="connsiteY5" fmla="*/ 0 h 10215"/>
              <a:gd name="connsiteX6" fmla="*/ 2513 w 10125"/>
              <a:gd name="connsiteY6" fmla="*/ 597 h 10215"/>
              <a:gd name="connsiteX7" fmla="*/ 1014 w 10125"/>
              <a:gd name="connsiteY7" fmla="*/ 2091 h 10215"/>
              <a:gd name="connsiteX8" fmla="*/ 487 w 10125"/>
              <a:gd name="connsiteY8" fmla="*/ 5323 h 10215"/>
              <a:gd name="connsiteX9" fmla="*/ 0 w 10125"/>
              <a:gd name="connsiteY9" fmla="*/ 6441 h 10215"/>
              <a:gd name="connsiteX10" fmla="*/ 1323 w 10125"/>
              <a:gd name="connsiteY10" fmla="*/ 6812 h 10215"/>
              <a:gd name="connsiteX11" fmla="*/ 3242 w 10125"/>
              <a:gd name="connsiteY11" fmla="*/ 7560 h 10215"/>
              <a:gd name="connsiteX12" fmla="*/ 4926 w 10125"/>
              <a:gd name="connsiteY12" fmla="*/ 9615 h 10215"/>
              <a:gd name="connsiteX13" fmla="*/ 6143 w 10125"/>
              <a:gd name="connsiteY13" fmla="*/ 10215 h 10215"/>
              <a:gd name="connsiteX14" fmla="*/ 5860 w 10125"/>
              <a:gd name="connsiteY14" fmla="*/ 9291 h 10215"/>
              <a:gd name="connsiteX15" fmla="*/ 5669 w 10125"/>
              <a:gd name="connsiteY15" fmla="*/ 8479 h 10215"/>
              <a:gd name="connsiteX16" fmla="*/ 7545 w 10125"/>
              <a:gd name="connsiteY16" fmla="*/ 5423 h 10215"/>
              <a:gd name="connsiteX17" fmla="*/ 8079 w 10125"/>
              <a:gd name="connsiteY17" fmla="*/ 6439 h 10215"/>
              <a:gd name="connsiteX18" fmla="*/ 9345 w 10125"/>
              <a:gd name="connsiteY18" fmla="*/ 5674 h 10215"/>
              <a:gd name="connsiteX19" fmla="*/ 9766 w 10125"/>
              <a:gd name="connsiteY19" fmla="*/ 5090 h 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125" h="10215">
                <a:moveTo>
                  <a:pt x="9766" y="5090"/>
                </a:moveTo>
                <a:lnTo>
                  <a:pt x="10125" y="3869"/>
                </a:lnTo>
                <a:lnTo>
                  <a:pt x="8127" y="2820"/>
                </a:lnTo>
                <a:lnTo>
                  <a:pt x="6094" y="1966"/>
                </a:lnTo>
                <a:lnTo>
                  <a:pt x="5214" y="1229"/>
                </a:lnTo>
                <a:lnTo>
                  <a:pt x="3695" y="0"/>
                </a:lnTo>
                <a:lnTo>
                  <a:pt x="2513" y="597"/>
                </a:lnTo>
                <a:lnTo>
                  <a:pt x="1014" y="2091"/>
                </a:lnTo>
                <a:cubicBezTo>
                  <a:pt x="838" y="3168"/>
                  <a:pt x="663" y="4246"/>
                  <a:pt x="487" y="5323"/>
                </a:cubicBezTo>
                <a:lnTo>
                  <a:pt x="0" y="6441"/>
                </a:lnTo>
                <a:cubicBezTo>
                  <a:pt x="31" y="6380"/>
                  <a:pt x="1291" y="6873"/>
                  <a:pt x="1323" y="6812"/>
                </a:cubicBezTo>
                <a:lnTo>
                  <a:pt x="3242" y="7560"/>
                </a:lnTo>
                <a:lnTo>
                  <a:pt x="4926" y="9615"/>
                </a:lnTo>
                <a:lnTo>
                  <a:pt x="6143" y="10215"/>
                </a:lnTo>
                <a:cubicBezTo>
                  <a:pt x="6111" y="10092"/>
                  <a:pt x="5892" y="9414"/>
                  <a:pt x="5860" y="9291"/>
                </a:cubicBezTo>
                <a:cubicBezTo>
                  <a:pt x="5734" y="8794"/>
                  <a:pt x="5795" y="8976"/>
                  <a:pt x="5669" y="8479"/>
                </a:cubicBezTo>
                <a:lnTo>
                  <a:pt x="7545" y="5423"/>
                </a:lnTo>
                <a:lnTo>
                  <a:pt x="8079" y="6439"/>
                </a:lnTo>
                <a:lnTo>
                  <a:pt x="9345" y="5674"/>
                </a:lnTo>
                <a:lnTo>
                  <a:pt x="9766" y="5090"/>
                </a:lnTo>
                <a:close/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31" name="Ita outline"/>
          <p:cNvSpPr>
            <a:spLocks noEditPoints="1"/>
          </p:cNvSpPr>
          <p:nvPr/>
        </p:nvSpPr>
        <p:spPr bwMode="auto">
          <a:xfrm>
            <a:off x="2762874" y="2021706"/>
            <a:ext cx="3846011" cy="4104578"/>
          </a:xfrm>
          <a:custGeom>
            <a:avLst/>
            <a:gdLst>
              <a:gd name="T0" fmla="*/ 6198 w 8852"/>
              <a:gd name="T1" fmla="*/ 8029 h 9448"/>
              <a:gd name="T2" fmla="*/ 4552 w 8852"/>
              <a:gd name="T3" fmla="*/ 8048 h 9448"/>
              <a:gd name="T4" fmla="*/ 5545 w 8852"/>
              <a:gd name="T5" fmla="*/ 8995 h 9448"/>
              <a:gd name="T6" fmla="*/ 6531 w 8852"/>
              <a:gd name="T7" fmla="*/ 9448 h 9448"/>
              <a:gd name="T8" fmla="*/ 6534 w 8852"/>
              <a:gd name="T9" fmla="*/ 8682 h 9448"/>
              <a:gd name="T10" fmla="*/ 1925 w 8852"/>
              <a:gd name="T11" fmla="*/ 5236 h 9448"/>
              <a:gd name="T12" fmla="*/ 1159 w 8852"/>
              <a:gd name="T13" fmla="*/ 5470 h 9448"/>
              <a:gd name="T14" fmla="*/ 1412 w 8852"/>
              <a:gd name="T15" fmla="*/ 7082 h 9448"/>
              <a:gd name="T16" fmla="*/ 1997 w 8852"/>
              <a:gd name="T17" fmla="*/ 7017 h 9448"/>
              <a:gd name="T18" fmla="*/ 2397 w 8852"/>
              <a:gd name="T19" fmla="*/ 5874 h 9448"/>
              <a:gd name="T20" fmla="*/ 3975 w 8852"/>
              <a:gd name="T21" fmla="*/ 309 h 9448"/>
              <a:gd name="T22" fmla="*/ 3099 w 8852"/>
              <a:gd name="T23" fmla="*/ 155 h 9448"/>
              <a:gd name="T24" fmla="*/ 2586 w 8852"/>
              <a:gd name="T25" fmla="*/ 196 h 9448"/>
              <a:gd name="T26" fmla="*/ 2238 w 8852"/>
              <a:gd name="T27" fmla="*/ 713 h 9448"/>
              <a:gd name="T28" fmla="*/ 1563 w 8852"/>
              <a:gd name="T29" fmla="*/ 963 h 9448"/>
              <a:gd name="T30" fmla="*/ 1091 w 8852"/>
              <a:gd name="T31" fmla="*/ 849 h 9448"/>
              <a:gd name="T32" fmla="*/ 355 w 8852"/>
              <a:gd name="T33" fmla="*/ 1193 h 9448"/>
              <a:gd name="T34" fmla="*/ 19 w 8852"/>
              <a:gd name="T35" fmla="*/ 1253 h 9448"/>
              <a:gd name="T36" fmla="*/ 0 w 8852"/>
              <a:gd name="T37" fmla="*/ 1857 h 9448"/>
              <a:gd name="T38" fmla="*/ 608 w 8852"/>
              <a:gd name="T39" fmla="*/ 2654 h 9448"/>
              <a:gd name="T40" fmla="*/ 838 w 8852"/>
              <a:gd name="T41" fmla="*/ 2971 h 9448"/>
              <a:gd name="T42" fmla="*/ 1570 w 8852"/>
              <a:gd name="T43" fmla="*/ 2442 h 9448"/>
              <a:gd name="T44" fmla="*/ 2544 w 8852"/>
              <a:gd name="T45" fmla="*/ 2839 h 9448"/>
              <a:gd name="T46" fmla="*/ 3337 w 8852"/>
              <a:gd name="T47" fmla="*/ 4220 h 9448"/>
              <a:gd name="T48" fmla="*/ 4643 w 8852"/>
              <a:gd name="T49" fmla="*/ 5198 h 9448"/>
              <a:gd name="T50" fmla="*/ 5534 w 8852"/>
              <a:gd name="T51" fmla="*/ 5617 h 9448"/>
              <a:gd name="T52" fmla="*/ 6263 w 8852"/>
              <a:gd name="T53" fmla="*/ 6168 h 9448"/>
              <a:gd name="T54" fmla="*/ 6836 w 8852"/>
              <a:gd name="T55" fmla="*/ 6742 h 9448"/>
              <a:gd name="T56" fmla="*/ 7010 w 8852"/>
              <a:gd name="T57" fmla="*/ 7470 h 9448"/>
              <a:gd name="T58" fmla="*/ 6900 w 8852"/>
              <a:gd name="T59" fmla="*/ 8248 h 9448"/>
              <a:gd name="T60" fmla="*/ 7561 w 8852"/>
              <a:gd name="T61" fmla="*/ 7384 h 9448"/>
              <a:gd name="T62" fmla="*/ 7927 w 8852"/>
              <a:gd name="T63" fmla="*/ 6851 h 9448"/>
              <a:gd name="T64" fmla="*/ 7637 w 8852"/>
              <a:gd name="T65" fmla="*/ 5926 h 9448"/>
              <a:gd name="T66" fmla="*/ 8739 w 8852"/>
              <a:gd name="T67" fmla="*/ 6497 h 9448"/>
              <a:gd name="T68" fmla="*/ 8761 w 8852"/>
              <a:gd name="T69" fmla="*/ 6002 h 9448"/>
              <a:gd name="T70" fmla="*/ 7527 w 8852"/>
              <a:gd name="T71" fmla="*/ 5262 h 9448"/>
              <a:gd name="T72" fmla="*/ 7036 w 8852"/>
              <a:gd name="T73" fmla="*/ 4764 h 9448"/>
              <a:gd name="T74" fmla="*/ 6266 w 8852"/>
              <a:gd name="T75" fmla="*/ 4575 h 9448"/>
              <a:gd name="T76" fmla="*/ 4983 w 8852"/>
              <a:gd name="T77" fmla="*/ 3129 h 9448"/>
              <a:gd name="T78" fmla="*/ 4009 w 8852"/>
              <a:gd name="T79" fmla="*/ 2235 h 9448"/>
              <a:gd name="T80" fmla="*/ 4016 w 8852"/>
              <a:gd name="T81" fmla="*/ 1544 h 9448"/>
              <a:gd name="T82" fmla="*/ 5164 w 8852"/>
              <a:gd name="T83" fmla="*/ 1359 h 9448"/>
              <a:gd name="T84" fmla="*/ 5013 w 8852"/>
              <a:gd name="T85" fmla="*/ 540 h 9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852" h="9448">
                <a:moveTo>
                  <a:pt x="6761" y="7950"/>
                </a:moveTo>
                <a:lnTo>
                  <a:pt x="6198" y="8029"/>
                </a:lnTo>
                <a:lnTo>
                  <a:pt x="5436" y="8131"/>
                </a:lnTo>
                <a:lnTo>
                  <a:pt x="4552" y="8048"/>
                </a:lnTo>
                <a:lnTo>
                  <a:pt x="4469" y="8524"/>
                </a:lnTo>
                <a:lnTo>
                  <a:pt x="5545" y="8995"/>
                </a:lnTo>
                <a:lnTo>
                  <a:pt x="5934" y="9097"/>
                </a:lnTo>
                <a:lnTo>
                  <a:pt x="6531" y="9448"/>
                </a:lnTo>
                <a:lnTo>
                  <a:pt x="6663" y="8969"/>
                </a:lnTo>
                <a:lnTo>
                  <a:pt x="6534" y="8682"/>
                </a:lnTo>
                <a:lnTo>
                  <a:pt x="6761" y="7950"/>
                </a:lnTo>
                <a:close/>
                <a:moveTo>
                  <a:pt x="1925" y="5236"/>
                </a:moveTo>
                <a:lnTo>
                  <a:pt x="1567" y="5515"/>
                </a:lnTo>
                <a:lnTo>
                  <a:pt x="1159" y="5470"/>
                </a:lnTo>
                <a:lnTo>
                  <a:pt x="1344" y="5983"/>
                </a:lnTo>
                <a:lnTo>
                  <a:pt x="1412" y="7082"/>
                </a:lnTo>
                <a:lnTo>
                  <a:pt x="1706" y="7327"/>
                </a:lnTo>
                <a:lnTo>
                  <a:pt x="1997" y="7017"/>
                </a:lnTo>
                <a:lnTo>
                  <a:pt x="2340" y="7078"/>
                </a:lnTo>
                <a:lnTo>
                  <a:pt x="2397" y="5874"/>
                </a:lnTo>
                <a:lnTo>
                  <a:pt x="1925" y="5236"/>
                </a:lnTo>
                <a:close/>
                <a:moveTo>
                  <a:pt x="3975" y="309"/>
                </a:moveTo>
                <a:lnTo>
                  <a:pt x="3794" y="0"/>
                </a:lnTo>
                <a:lnTo>
                  <a:pt x="3099" y="155"/>
                </a:lnTo>
                <a:lnTo>
                  <a:pt x="3024" y="325"/>
                </a:lnTo>
                <a:lnTo>
                  <a:pt x="2586" y="196"/>
                </a:lnTo>
                <a:lnTo>
                  <a:pt x="2548" y="562"/>
                </a:lnTo>
                <a:lnTo>
                  <a:pt x="2238" y="713"/>
                </a:lnTo>
                <a:lnTo>
                  <a:pt x="1702" y="600"/>
                </a:lnTo>
                <a:lnTo>
                  <a:pt x="1563" y="963"/>
                </a:lnTo>
                <a:lnTo>
                  <a:pt x="1223" y="989"/>
                </a:lnTo>
                <a:lnTo>
                  <a:pt x="1091" y="849"/>
                </a:lnTo>
                <a:lnTo>
                  <a:pt x="702" y="1151"/>
                </a:lnTo>
                <a:lnTo>
                  <a:pt x="355" y="1193"/>
                </a:lnTo>
                <a:lnTo>
                  <a:pt x="38" y="1000"/>
                </a:lnTo>
                <a:lnTo>
                  <a:pt x="19" y="1253"/>
                </a:lnTo>
                <a:lnTo>
                  <a:pt x="242" y="1585"/>
                </a:lnTo>
                <a:lnTo>
                  <a:pt x="0" y="1857"/>
                </a:lnTo>
                <a:lnTo>
                  <a:pt x="211" y="2540"/>
                </a:lnTo>
                <a:lnTo>
                  <a:pt x="608" y="2654"/>
                </a:lnTo>
                <a:lnTo>
                  <a:pt x="540" y="3039"/>
                </a:lnTo>
                <a:lnTo>
                  <a:pt x="838" y="2971"/>
                </a:lnTo>
                <a:lnTo>
                  <a:pt x="1242" y="2563"/>
                </a:lnTo>
                <a:lnTo>
                  <a:pt x="1570" y="2442"/>
                </a:lnTo>
                <a:lnTo>
                  <a:pt x="2178" y="2737"/>
                </a:lnTo>
                <a:lnTo>
                  <a:pt x="2544" y="2839"/>
                </a:lnTo>
                <a:lnTo>
                  <a:pt x="2816" y="3711"/>
                </a:lnTo>
                <a:lnTo>
                  <a:pt x="3337" y="4220"/>
                </a:lnTo>
                <a:lnTo>
                  <a:pt x="4043" y="4798"/>
                </a:lnTo>
                <a:lnTo>
                  <a:pt x="4643" y="5198"/>
                </a:lnTo>
                <a:lnTo>
                  <a:pt x="5190" y="5255"/>
                </a:lnTo>
                <a:lnTo>
                  <a:pt x="5534" y="5617"/>
                </a:lnTo>
                <a:lnTo>
                  <a:pt x="6021" y="5779"/>
                </a:lnTo>
                <a:lnTo>
                  <a:pt x="6263" y="6168"/>
                </a:lnTo>
                <a:lnTo>
                  <a:pt x="6580" y="6281"/>
                </a:lnTo>
                <a:lnTo>
                  <a:pt x="6836" y="6742"/>
                </a:lnTo>
                <a:lnTo>
                  <a:pt x="7161" y="7274"/>
                </a:lnTo>
                <a:lnTo>
                  <a:pt x="7010" y="7470"/>
                </a:lnTo>
                <a:lnTo>
                  <a:pt x="6889" y="7965"/>
                </a:lnTo>
                <a:lnTo>
                  <a:pt x="6900" y="8248"/>
                </a:lnTo>
                <a:lnTo>
                  <a:pt x="7210" y="8176"/>
                </a:lnTo>
                <a:lnTo>
                  <a:pt x="7561" y="7384"/>
                </a:lnTo>
                <a:lnTo>
                  <a:pt x="7871" y="7331"/>
                </a:lnTo>
                <a:lnTo>
                  <a:pt x="7927" y="6851"/>
                </a:lnTo>
                <a:lnTo>
                  <a:pt x="7365" y="6512"/>
                </a:lnTo>
                <a:lnTo>
                  <a:pt x="7637" y="5926"/>
                </a:lnTo>
                <a:lnTo>
                  <a:pt x="8293" y="6074"/>
                </a:lnTo>
                <a:lnTo>
                  <a:pt x="8739" y="6497"/>
                </a:lnTo>
                <a:lnTo>
                  <a:pt x="8852" y="6172"/>
                </a:lnTo>
                <a:lnTo>
                  <a:pt x="8761" y="6002"/>
                </a:lnTo>
                <a:lnTo>
                  <a:pt x="8090" y="5534"/>
                </a:lnTo>
                <a:lnTo>
                  <a:pt x="7527" y="5262"/>
                </a:lnTo>
                <a:lnTo>
                  <a:pt x="6840" y="4941"/>
                </a:lnTo>
                <a:lnTo>
                  <a:pt x="7036" y="4764"/>
                </a:lnTo>
                <a:lnTo>
                  <a:pt x="6840" y="4568"/>
                </a:lnTo>
                <a:lnTo>
                  <a:pt x="6266" y="4575"/>
                </a:lnTo>
                <a:lnTo>
                  <a:pt x="5398" y="3862"/>
                </a:lnTo>
                <a:lnTo>
                  <a:pt x="4983" y="3129"/>
                </a:lnTo>
                <a:lnTo>
                  <a:pt x="4273" y="2688"/>
                </a:lnTo>
                <a:lnTo>
                  <a:pt x="4009" y="2235"/>
                </a:lnTo>
                <a:lnTo>
                  <a:pt x="4081" y="1986"/>
                </a:lnTo>
                <a:lnTo>
                  <a:pt x="4016" y="1544"/>
                </a:lnTo>
                <a:lnTo>
                  <a:pt x="4583" y="1227"/>
                </a:lnTo>
                <a:lnTo>
                  <a:pt x="5164" y="1359"/>
                </a:lnTo>
                <a:lnTo>
                  <a:pt x="4964" y="978"/>
                </a:lnTo>
                <a:lnTo>
                  <a:pt x="5013" y="540"/>
                </a:lnTo>
                <a:lnTo>
                  <a:pt x="3975" y="309"/>
                </a:lnTo>
                <a:close/>
              </a:path>
            </a:pathLst>
          </a:custGeom>
          <a:noFill/>
          <a:ln w="25400" cap="flat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29" name="proj 3 textbox"/>
          <p:cNvSpPr txBox="1"/>
          <p:nvPr/>
        </p:nvSpPr>
        <p:spPr>
          <a:xfrm>
            <a:off x="2993619" y="3645212"/>
            <a:ext cx="27154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3:</a:t>
            </a:r>
          </a:p>
          <a:p>
            <a:pPr defTabSz="685800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coupling with Italy</a:t>
            </a:r>
            <a:endParaRPr lang="sr-Cyrl-R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S outline" hidden="1"/>
          <p:cNvSpPr>
            <a:spLocks/>
          </p:cNvSpPr>
          <p:nvPr/>
        </p:nvSpPr>
        <p:spPr bwMode="auto">
          <a:xfrm>
            <a:off x="6522569" y="2380746"/>
            <a:ext cx="1413996" cy="1508558"/>
          </a:xfrm>
          <a:custGeom>
            <a:avLst/>
            <a:gdLst>
              <a:gd name="T0" fmla="*/ 582 w 957"/>
              <a:gd name="T1" fmla="*/ 259 h 1021"/>
              <a:gd name="T2" fmla="*/ 445 w 957"/>
              <a:gd name="T3" fmla="*/ 198 h 1021"/>
              <a:gd name="T4" fmla="*/ 413 w 957"/>
              <a:gd name="T5" fmla="*/ 115 h 1021"/>
              <a:gd name="T6" fmla="*/ 289 w 957"/>
              <a:gd name="T7" fmla="*/ 11 h 1021"/>
              <a:gd name="T8" fmla="*/ 156 w 957"/>
              <a:gd name="T9" fmla="*/ 0 h 1021"/>
              <a:gd name="T10" fmla="*/ 0 w 957"/>
              <a:gd name="T11" fmla="*/ 69 h 1021"/>
              <a:gd name="T12" fmla="*/ 0 w 957"/>
              <a:gd name="T13" fmla="*/ 69 h 1021"/>
              <a:gd name="T14" fmla="*/ 61 w 957"/>
              <a:gd name="T15" fmla="*/ 170 h 1021"/>
              <a:gd name="T16" fmla="*/ 136 w 957"/>
              <a:gd name="T17" fmla="*/ 244 h 1021"/>
              <a:gd name="T18" fmla="*/ 63 w 957"/>
              <a:gd name="T19" fmla="*/ 343 h 1021"/>
              <a:gd name="T20" fmla="*/ 63 w 957"/>
              <a:gd name="T21" fmla="*/ 343 h 1021"/>
              <a:gd name="T22" fmla="*/ 140 w 957"/>
              <a:gd name="T23" fmla="*/ 342 h 1021"/>
              <a:gd name="T24" fmla="*/ 97 w 957"/>
              <a:gd name="T25" fmla="*/ 456 h 1021"/>
              <a:gd name="T26" fmla="*/ 210 w 957"/>
              <a:gd name="T27" fmla="*/ 556 h 1021"/>
              <a:gd name="T28" fmla="*/ 190 w 957"/>
              <a:gd name="T29" fmla="*/ 678 h 1021"/>
              <a:gd name="T30" fmla="*/ 140 w 957"/>
              <a:gd name="T31" fmla="*/ 689 h 1021"/>
              <a:gd name="T32" fmla="*/ 201 w 957"/>
              <a:gd name="T33" fmla="*/ 734 h 1021"/>
              <a:gd name="T34" fmla="*/ 237 w 957"/>
              <a:gd name="T35" fmla="*/ 770 h 1021"/>
              <a:gd name="T36" fmla="*/ 310 w 957"/>
              <a:gd name="T37" fmla="*/ 798 h 1021"/>
              <a:gd name="T38" fmla="*/ 397 w 957"/>
              <a:gd name="T39" fmla="*/ 851 h 1021"/>
              <a:gd name="T40" fmla="*/ 381 w 957"/>
              <a:gd name="T41" fmla="*/ 875 h 1021"/>
              <a:gd name="T42" fmla="*/ 431 w 957"/>
              <a:gd name="T43" fmla="*/ 856 h 1021"/>
              <a:gd name="T44" fmla="*/ 452 w 957"/>
              <a:gd name="T45" fmla="*/ 769 h 1021"/>
              <a:gd name="T46" fmla="*/ 490 w 957"/>
              <a:gd name="T47" fmla="*/ 755 h 1021"/>
              <a:gd name="T48" fmla="*/ 523 w 957"/>
              <a:gd name="T49" fmla="*/ 791 h 1021"/>
              <a:gd name="T50" fmla="*/ 565 w 957"/>
              <a:gd name="T51" fmla="*/ 808 h 1021"/>
              <a:gd name="T52" fmla="*/ 597 w 957"/>
              <a:gd name="T53" fmla="*/ 849 h 1021"/>
              <a:gd name="T54" fmla="*/ 634 w 957"/>
              <a:gd name="T55" fmla="*/ 861 h 1021"/>
              <a:gd name="T56" fmla="*/ 681 w 957"/>
              <a:gd name="T57" fmla="*/ 909 h 1021"/>
              <a:gd name="T58" fmla="*/ 712 w 957"/>
              <a:gd name="T59" fmla="*/ 908 h 1021"/>
              <a:gd name="T60" fmla="*/ 694 w 957"/>
              <a:gd name="T61" fmla="*/ 971 h 1021"/>
              <a:gd name="T62" fmla="*/ 671 w 957"/>
              <a:gd name="T63" fmla="*/ 1002 h 1021"/>
              <a:gd name="T64" fmla="*/ 681 w 957"/>
              <a:gd name="T65" fmla="*/ 1021 h 1021"/>
              <a:gd name="T66" fmla="*/ 752 w 957"/>
              <a:gd name="T67" fmla="*/ 1007 h 1021"/>
              <a:gd name="T68" fmla="*/ 852 w 957"/>
              <a:gd name="T69" fmla="*/ 1002 h 1021"/>
              <a:gd name="T70" fmla="*/ 884 w 957"/>
              <a:gd name="T71" fmla="*/ 966 h 1021"/>
              <a:gd name="T72" fmla="*/ 857 w 957"/>
              <a:gd name="T73" fmla="*/ 935 h 1021"/>
              <a:gd name="T74" fmla="*/ 885 w 957"/>
              <a:gd name="T75" fmla="*/ 851 h 1021"/>
              <a:gd name="T76" fmla="*/ 957 w 957"/>
              <a:gd name="T77" fmla="*/ 770 h 1021"/>
              <a:gd name="T78" fmla="*/ 842 w 957"/>
              <a:gd name="T79" fmla="*/ 658 h 1021"/>
              <a:gd name="T80" fmla="*/ 812 w 957"/>
              <a:gd name="T81" fmla="*/ 564 h 1021"/>
              <a:gd name="T82" fmla="*/ 858 w 957"/>
              <a:gd name="T83" fmla="*/ 505 h 1021"/>
              <a:gd name="T84" fmla="*/ 814 w 957"/>
              <a:gd name="T85" fmla="*/ 460 h 1021"/>
              <a:gd name="T86" fmla="*/ 858 w 957"/>
              <a:gd name="T87" fmla="*/ 416 h 1021"/>
              <a:gd name="T88" fmla="*/ 803 w 957"/>
              <a:gd name="T89" fmla="*/ 384 h 1021"/>
              <a:gd name="T90" fmla="*/ 742 w 957"/>
              <a:gd name="T91" fmla="*/ 442 h 1021"/>
              <a:gd name="T92" fmla="*/ 610 w 957"/>
              <a:gd name="T93" fmla="*/ 366 h 1021"/>
              <a:gd name="T94" fmla="*/ 582 w 957"/>
              <a:gd name="T95" fmla="*/ 259 h 1021"/>
              <a:gd name="connsiteX0" fmla="*/ 6082 w 10000"/>
              <a:gd name="connsiteY0" fmla="*/ 2537 h 10000"/>
              <a:gd name="connsiteX1" fmla="*/ 4650 w 10000"/>
              <a:gd name="connsiteY1" fmla="*/ 1939 h 10000"/>
              <a:gd name="connsiteX2" fmla="*/ 4316 w 10000"/>
              <a:gd name="connsiteY2" fmla="*/ 1126 h 10000"/>
              <a:gd name="connsiteX3" fmla="*/ 3020 w 10000"/>
              <a:gd name="connsiteY3" fmla="*/ 108 h 10000"/>
              <a:gd name="connsiteX4" fmla="*/ 1630 w 10000"/>
              <a:gd name="connsiteY4" fmla="*/ 0 h 10000"/>
              <a:gd name="connsiteX5" fmla="*/ 0 w 10000"/>
              <a:gd name="connsiteY5" fmla="*/ 676 h 10000"/>
              <a:gd name="connsiteX6" fmla="*/ 0 w 10000"/>
              <a:gd name="connsiteY6" fmla="*/ 676 h 10000"/>
              <a:gd name="connsiteX7" fmla="*/ 637 w 10000"/>
              <a:gd name="connsiteY7" fmla="*/ 1665 h 10000"/>
              <a:gd name="connsiteX8" fmla="*/ 1421 w 10000"/>
              <a:gd name="connsiteY8" fmla="*/ 2390 h 10000"/>
              <a:gd name="connsiteX9" fmla="*/ 658 w 10000"/>
              <a:gd name="connsiteY9" fmla="*/ 3359 h 10000"/>
              <a:gd name="connsiteX10" fmla="*/ 658 w 10000"/>
              <a:gd name="connsiteY10" fmla="*/ 3359 h 10000"/>
              <a:gd name="connsiteX11" fmla="*/ 1463 w 10000"/>
              <a:gd name="connsiteY11" fmla="*/ 3350 h 10000"/>
              <a:gd name="connsiteX12" fmla="*/ 1014 w 10000"/>
              <a:gd name="connsiteY12" fmla="*/ 4466 h 10000"/>
              <a:gd name="connsiteX13" fmla="*/ 2194 w 10000"/>
              <a:gd name="connsiteY13" fmla="*/ 5446 h 10000"/>
              <a:gd name="connsiteX14" fmla="*/ 1985 w 10000"/>
              <a:gd name="connsiteY14" fmla="*/ 6641 h 10000"/>
              <a:gd name="connsiteX15" fmla="*/ 1463 w 10000"/>
              <a:gd name="connsiteY15" fmla="*/ 6748 h 10000"/>
              <a:gd name="connsiteX16" fmla="*/ 2100 w 10000"/>
              <a:gd name="connsiteY16" fmla="*/ 7189 h 10000"/>
              <a:gd name="connsiteX17" fmla="*/ 2476 w 10000"/>
              <a:gd name="connsiteY17" fmla="*/ 7542 h 10000"/>
              <a:gd name="connsiteX18" fmla="*/ 3239 w 10000"/>
              <a:gd name="connsiteY18" fmla="*/ 7816 h 10000"/>
              <a:gd name="connsiteX19" fmla="*/ 4148 w 10000"/>
              <a:gd name="connsiteY19" fmla="*/ 8335 h 10000"/>
              <a:gd name="connsiteX20" fmla="*/ 4264 w 10000"/>
              <a:gd name="connsiteY20" fmla="*/ 8507 h 10000"/>
              <a:gd name="connsiteX21" fmla="*/ 4504 w 10000"/>
              <a:gd name="connsiteY21" fmla="*/ 8384 h 10000"/>
              <a:gd name="connsiteX22" fmla="*/ 4723 w 10000"/>
              <a:gd name="connsiteY22" fmla="*/ 7532 h 10000"/>
              <a:gd name="connsiteX23" fmla="*/ 5120 w 10000"/>
              <a:gd name="connsiteY23" fmla="*/ 7395 h 10000"/>
              <a:gd name="connsiteX24" fmla="*/ 5465 w 10000"/>
              <a:gd name="connsiteY24" fmla="*/ 7747 h 10000"/>
              <a:gd name="connsiteX25" fmla="*/ 5904 w 10000"/>
              <a:gd name="connsiteY25" fmla="*/ 7914 h 10000"/>
              <a:gd name="connsiteX26" fmla="*/ 6238 w 10000"/>
              <a:gd name="connsiteY26" fmla="*/ 8315 h 10000"/>
              <a:gd name="connsiteX27" fmla="*/ 6625 w 10000"/>
              <a:gd name="connsiteY27" fmla="*/ 8433 h 10000"/>
              <a:gd name="connsiteX28" fmla="*/ 7116 w 10000"/>
              <a:gd name="connsiteY28" fmla="*/ 8903 h 10000"/>
              <a:gd name="connsiteX29" fmla="*/ 7440 w 10000"/>
              <a:gd name="connsiteY29" fmla="*/ 8893 h 10000"/>
              <a:gd name="connsiteX30" fmla="*/ 7252 w 10000"/>
              <a:gd name="connsiteY30" fmla="*/ 9510 h 10000"/>
              <a:gd name="connsiteX31" fmla="*/ 7011 w 10000"/>
              <a:gd name="connsiteY31" fmla="*/ 9814 h 10000"/>
              <a:gd name="connsiteX32" fmla="*/ 7116 w 10000"/>
              <a:gd name="connsiteY32" fmla="*/ 10000 h 10000"/>
              <a:gd name="connsiteX33" fmla="*/ 7858 w 10000"/>
              <a:gd name="connsiteY33" fmla="*/ 9863 h 10000"/>
              <a:gd name="connsiteX34" fmla="*/ 8903 w 10000"/>
              <a:gd name="connsiteY34" fmla="*/ 9814 h 10000"/>
              <a:gd name="connsiteX35" fmla="*/ 9237 w 10000"/>
              <a:gd name="connsiteY35" fmla="*/ 9461 h 10000"/>
              <a:gd name="connsiteX36" fmla="*/ 8955 w 10000"/>
              <a:gd name="connsiteY36" fmla="*/ 9158 h 10000"/>
              <a:gd name="connsiteX37" fmla="*/ 9248 w 10000"/>
              <a:gd name="connsiteY37" fmla="*/ 8335 h 10000"/>
              <a:gd name="connsiteX38" fmla="*/ 10000 w 10000"/>
              <a:gd name="connsiteY38" fmla="*/ 7542 h 10000"/>
              <a:gd name="connsiteX39" fmla="*/ 8798 w 10000"/>
              <a:gd name="connsiteY39" fmla="*/ 6445 h 10000"/>
              <a:gd name="connsiteX40" fmla="*/ 8485 w 10000"/>
              <a:gd name="connsiteY40" fmla="*/ 5524 h 10000"/>
              <a:gd name="connsiteX41" fmla="*/ 8966 w 10000"/>
              <a:gd name="connsiteY41" fmla="*/ 4946 h 10000"/>
              <a:gd name="connsiteX42" fmla="*/ 8506 w 10000"/>
              <a:gd name="connsiteY42" fmla="*/ 4505 h 10000"/>
              <a:gd name="connsiteX43" fmla="*/ 8966 w 10000"/>
              <a:gd name="connsiteY43" fmla="*/ 4074 h 10000"/>
              <a:gd name="connsiteX44" fmla="*/ 8391 w 10000"/>
              <a:gd name="connsiteY44" fmla="*/ 3761 h 10000"/>
              <a:gd name="connsiteX45" fmla="*/ 7753 w 10000"/>
              <a:gd name="connsiteY45" fmla="*/ 4329 h 10000"/>
              <a:gd name="connsiteX46" fmla="*/ 6374 w 10000"/>
              <a:gd name="connsiteY46" fmla="*/ 3585 h 10000"/>
              <a:gd name="connsiteX47" fmla="*/ 6082 w 10000"/>
              <a:gd name="connsiteY47" fmla="*/ 25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10000">
                <a:moveTo>
                  <a:pt x="6082" y="2537"/>
                </a:moveTo>
                <a:lnTo>
                  <a:pt x="4650" y="1939"/>
                </a:lnTo>
                <a:lnTo>
                  <a:pt x="4316" y="1126"/>
                </a:lnTo>
                <a:lnTo>
                  <a:pt x="3020" y="108"/>
                </a:lnTo>
                <a:lnTo>
                  <a:pt x="1630" y="0"/>
                </a:lnTo>
                <a:lnTo>
                  <a:pt x="0" y="676"/>
                </a:lnTo>
                <a:lnTo>
                  <a:pt x="0" y="676"/>
                </a:lnTo>
                <a:lnTo>
                  <a:pt x="637" y="1665"/>
                </a:lnTo>
                <a:lnTo>
                  <a:pt x="1421" y="2390"/>
                </a:lnTo>
                <a:lnTo>
                  <a:pt x="658" y="3359"/>
                </a:lnTo>
                <a:lnTo>
                  <a:pt x="658" y="3359"/>
                </a:lnTo>
                <a:lnTo>
                  <a:pt x="1463" y="3350"/>
                </a:lnTo>
                <a:lnTo>
                  <a:pt x="1014" y="4466"/>
                </a:lnTo>
                <a:lnTo>
                  <a:pt x="2194" y="5446"/>
                </a:lnTo>
                <a:cubicBezTo>
                  <a:pt x="2124" y="5844"/>
                  <a:pt x="2055" y="6243"/>
                  <a:pt x="1985" y="6641"/>
                </a:cubicBezTo>
                <a:lnTo>
                  <a:pt x="1463" y="6748"/>
                </a:lnTo>
                <a:lnTo>
                  <a:pt x="2100" y="7189"/>
                </a:lnTo>
                <a:lnTo>
                  <a:pt x="2476" y="7542"/>
                </a:lnTo>
                <a:lnTo>
                  <a:pt x="3239" y="7816"/>
                </a:lnTo>
                <a:lnTo>
                  <a:pt x="4148" y="8335"/>
                </a:lnTo>
                <a:cubicBezTo>
                  <a:pt x="4187" y="8392"/>
                  <a:pt x="4225" y="8450"/>
                  <a:pt x="4264" y="8507"/>
                </a:cubicBezTo>
                <a:lnTo>
                  <a:pt x="4504" y="8384"/>
                </a:lnTo>
                <a:lnTo>
                  <a:pt x="4723" y="7532"/>
                </a:lnTo>
                <a:lnTo>
                  <a:pt x="5120" y="7395"/>
                </a:lnTo>
                <a:lnTo>
                  <a:pt x="5465" y="7747"/>
                </a:lnTo>
                <a:lnTo>
                  <a:pt x="5904" y="7914"/>
                </a:lnTo>
                <a:lnTo>
                  <a:pt x="6238" y="8315"/>
                </a:lnTo>
                <a:lnTo>
                  <a:pt x="6625" y="8433"/>
                </a:lnTo>
                <a:lnTo>
                  <a:pt x="7116" y="8903"/>
                </a:lnTo>
                <a:lnTo>
                  <a:pt x="7440" y="8893"/>
                </a:lnTo>
                <a:cubicBezTo>
                  <a:pt x="7377" y="9099"/>
                  <a:pt x="7315" y="9304"/>
                  <a:pt x="7252" y="9510"/>
                </a:cubicBezTo>
                <a:lnTo>
                  <a:pt x="7011" y="9814"/>
                </a:lnTo>
                <a:lnTo>
                  <a:pt x="7116" y="10000"/>
                </a:lnTo>
                <a:lnTo>
                  <a:pt x="7858" y="9863"/>
                </a:lnTo>
                <a:lnTo>
                  <a:pt x="8903" y="9814"/>
                </a:lnTo>
                <a:lnTo>
                  <a:pt x="9237" y="9461"/>
                </a:lnTo>
                <a:lnTo>
                  <a:pt x="8955" y="9158"/>
                </a:lnTo>
                <a:cubicBezTo>
                  <a:pt x="9053" y="8884"/>
                  <a:pt x="9150" y="8609"/>
                  <a:pt x="9248" y="8335"/>
                </a:cubicBezTo>
                <a:lnTo>
                  <a:pt x="10000" y="7542"/>
                </a:lnTo>
                <a:lnTo>
                  <a:pt x="8798" y="6445"/>
                </a:lnTo>
                <a:lnTo>
                  <a:pt x="8485" y="5524"/>
                </a:lnTo>
                <a:lnTo>
                  <a:pt x="8966" y="4946"/>
                </a:lnTo>
                <a:lnTo>
                  <a:pt x="8506" y="4505"/>
                </a:lnTo>
                <a:lnTo>
                  <a:pt x="8966" y="4074"/>
                </a:lnTo>
                <a:lnTo>
                  <a:pt x="8391" y="3761"/>
                </a:lnTo>
                <a:lnTo>
                  <a:pt x="7753" y="4329"/>
                </a:lnTo>
                <a:lnTo>
                  <a:pt x="6374" y="3585"/>
                </a:lnTo>
                <a:lnTo>
                  <a:pt x="6082" y="2537"/>
                </a:lnTo>
                <a:close/>
              </a:path>
            </a:pathLst>
          </a:cu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37" name="RS outline"/>
          <p:cNvSpPr>
            <a:spLocks/>
          </p:cNvSpPr>
          <p:nvPr/>
        </p:nvSpPr>
        <p:spPr bwMode="auto">
          <a:xfrm>
            <a:off x="6522569" y="2386656"/>
            <a:ext cx="1413996" cy="1508558"/>
          </a:xfrm>
          <a:custGeom>
            <a:avLst/>
            <a:gdLst>
              <a:gd name="T0" fmla="*/ 582 w 957"/>
              <a:gd name="T1" fmla="*/ 259 h 1021"/>
              <a:gd name="T2" fmla="*/ 445 w 957"/>
              <a:gd name="T3" fmla="*/ 198 h 1021"/>
              <a:gd name="T4" fmla="*/ 413 w 957"/>
              <a:gd name="T5" fmla="*/ 115 h 1021"/>
              <a:gd name="T6" fmla="*/ 289 w 957"/>
              <a:gd name="T7" fmla="*/ 11 h 1021"/>
              <a:gd name="T8" fmla="*/ 156 w 957"/>
              <a:gd name="T9" fmla="*/ 0 h 1021"/>
              <a:gd name="T10" fmla="*/ 0 w 957"/>
              <a:gd name="T11" fmla="*/ 69 h 1021"/>
              <a:gd name="T12" fmla="*/ 0 w 957"/>
              <a:gd name="T13" fmla="*/ 69 h 1021"/>
              <a:gd name="T14" fmla="*/ 61 w 957"/>
              <a:gd name="T15" fmla="*/ 170 h 1021"/>
              <a:gd name="T16" fmla="*/ 136 w 957"/>
              <a:gd name="T17" fmla="*/ 244 h 1021"/>
              <a:gd name="T18" fmla="*/ 63 w 957"/>
              <a:gd name="T19" fmla="*/ 343 h 1021"/>
              <a:gd name="T20" fmla="*/ 63 w 957"/>
              <a:gd name="T21" fmla="*/ 343 h 1021"/>
              <a:gd name="T22" fmla="*/ 140 w 957"/>
              <a:gd name="T23" fmla="*/ 342 h 1021"/>
              <a:gd name="T24" fmla="*/ 97 w 957"/>
              <a:gd name="T25" fmla="*/ 456 h 1021"/>
              <a:gd name="T26" fmla="*/ 210 w 957"/>
              <a:gd name="T27" fmla="*/ 556 h 1021"/>
              <a:gd name="T28" fmla="*/ 190 w 957"/>
              <a:gd name="T29" fmla="*/ 678 h 1021"/>
              <a:gd name="T30" fmla="*/ 140 w 957"/>
              <a:gd name="T31" fmla="*/ 689 h 1021"/>
              <a:gd name="T32" fmla="*/ 201 w 957"/>
              <a:gd name="T33" fmla="*/ 734 h 1021"/>
              <a:gd name="T34" fmla="*/ 237 w 957"/>
              <a:gd name="T35" fmla="*/ 770 h 1021"/>
              <a:gd name="T36" fmla="*/ 310 w 957"/>
              <a:gd name="T37" fmla="*/ 798 h 1021"/>
              <a:gd name="T38" fmla="*/ 397 w 957"/>
              <a:gd name="T39" fmla="*/ 851 h 1021"/>
              <a:gd name="T40" fmla="*/ 381 w 957"/>
              <a:gd name="T41" fmla="*/ 875 h 1021"/>
              <a:gd name="T42" fmla="*/ 431 w 957"/>
              <a:gd name="T43" fmla="*/ 856 h 1021"/>
              <a:gd name="T44" fmla="*/ 452 w 957"/>
              <a:gd name="T45" fmla="*/ 769 h 1021"/>
              <a:gd name="T46" fmla="*/ 490 w 957"/>
              <a:gd name="T47" fmla="*/ 755 h 1021"/>
              <a:gd name="T48" fmla="*/ 523 w 957"/>
              <a:gd name="T49" fmla="*/ 791 h 1021"/>
              <a:gd name="T50" fmla="*/ 565 w 957"/>
              <a:gd name="T51" fmla="*/ 808 h 1021"/>
              <a:gd name="T52" fmla="*/ 597 w 957"/>
              <a:gd name="T53" fmla="*/ 849 h 1021"/>
              <a:gd name="T54" fmla="*/ 634 w 957"/>
              <a:gd name="T55" fmla="*/ 861 h 1021"/>
              <a:gd name="T56" fmla="*/ 681 w 957"/>
              <a:gd name="T57" fmla="*/ 909 h 1021"/>
              <a:gd name="T58" fmla="*/ 712 w 957"/>
              <a:gd name="T59" fmla="*/ 908 h 1021"/>
              <a:gd name="T60" fmla="*/ 694 w 957"/>
              <a:gd name="T61" fmla="*/ 971 h 1021"/>
              <a:gd name="T62" fmla="*/ 671 w 957"/>
              <a:gd name="T63" fmla="*/ 1002 h 1021"/>
              <a:gd name="T64" fmla="*/ 681 w 957"/>
              <a:gd name="T65" fmla="*/ 1021 h 1021"/>
              <a:gd name="T66" fmla="*/ 752 w 957"/>
              <a:gd name="T67" fmla="*/ 1007 h 1021"/>
              <a:gd name="T68" fmla="*/ 852 w 957"/>
              <a:gd name="T69" fmla="*/ 1002 h 1021"/>
              <a:gd name="T70" fmla="*/ 884 w 957"/>
              <a:gd name="T71" fmla="*/ 966 h 1021"/>
              <a:gd name="T72" fmla="*/ 857 w 957"/>
              <a:gd name="T73" fmla="*/ 935 h 1021"/>
              <a:gd name="T74" fmla="*/ 885 w 957"/>
              <a:gd name="T75" fmla="*/ 851 h 1021"/>
              <a:gd name="T76" fmla="*/ 957 w 957"/>
              <a:gd name="T77" fmla="*/ 770 h 1021"/>
              <a:gd name="T78" fmla="*/ 842 w 957"/>
              <a:gd name="T79" fmla="*/ 658 h 1021"/>
              <a:gd name="T80" fmla="*/ 812 w 957"/>
              <a:gd name="T81" fmla="*/ 564 h 1021"/>
              <a:gd name="T82" fmla="*/ 858 w 957"/>
              <a:gd name="T83" fmla="*/ 505 h 1021"/>
              <a:gd name="T84" fmla="*/ 814 w 957"/>
              <a:gd name="T85" fmla="*/ 460 h 1021"/>
              <a:gd name="T86" fmla="*/ 858 w 957"/>
              <a:gd name="T87" fmla="*/ 416 h 1021"/>
              <a:gd name="T88" fmla="*/ 803 w 957"/>
              <a:gd name="T89" fmla="*/ 384 h 1021"/>
              <a:gd name="T90" fmla="*/ 742 w 957"/>
              <a:gd name="T91" fmla="*/ 442 h 1021"/>
              <a:gd name="T92" fmla="*/ 610 w 957"/>
              <a:gd name="T93" fmla="*/ 366 h 1021"/>
              <a:gd name="T94" fmla="*/ 582 w 957"/>
              <a:gd name="T95" fmla="*/ 259 h 1021"/>
              <a:gd name="connsiteX0" fmla="*/ 6082 w 10000"/>
              <a:gd name="connsiteY0" fmla="*/ 2537 h 10000"/>
              <a:gd name="connsiteX1" fmla="*/ 4650 w 10000"/>
              <a:gd name="connsiteY1" fmla="*/ 1939 h 10000"/>
              <a:gd name="connsiteX2" fmla="*/ 4316 w 10000"/>
              <a:gd name="connsiteY2" fmla="*/ 1126 h 10000"/>
              <a:gd name="connsiteX3" fmla="*/ 3020 w 10000"/>
              <a:gd name="connsiteY3" fmla="*/ 108 h 10000"/>
              <a:gd name="connsiteX4" fmla="*/ 1630 w 10000"/>
              <a:gd name="connsiteY4" fmla="*/ 0 h 10000"/>
              <a:gd name="connsiteX5" fmla="*/ 0 w 10000"/>
              <a:gd name="connsiteY5" fmla="*/ 676 h 10000"/>
              <a:gd name="connsiteX6" fmla="*/ 0 w 10000"/>
              <a:gd name="connsiteY6" fmla="*/ 676 h 10000"/>
              <a:gd name="connsiteX7" fmla="*/ 637 w 10000"/>
              <a:gd name="connsiteY7" fmla="*/ 1665 h 10000"/>
              <a:gd name="connsiteX8" fmla="*/ 1421 w 10000"/>
              <a:gd name="connsiteY8" fmla="*/ 2390 h 10000"/>
              <a:gd name="connsiteX9" fmla="*/ 658 w 10000"/>
              <a:gd name="connsiteY9" fmla="*/ 3359 h 10000"/>
              <a:gd name="connsiteX10" fmla="*/ 658 w 10000"/>
              <a:gd name="connsiteY10" fmla="*/ 3359 h 10000"/>
              <a:gd name="connsiteX11" fmla="*/ 1463 w 10000"/>
              <a:gd name="connsiteY11" fmla="*/ 3350 h 10000"/>
              <a:gd name="connsiteX12" fmla="*/ 1014 w 10000"/>
              <a:gd name="connsiteY12" fmla="*/ 4466 h 10000"/>
              <a:gd name="connsiteX13" fmla="*/ 2194 w 10000"/>
              <a:gd name="connsiteY13" fmla="*/ 5446 h 10000"/>
              <a:gd name="connsiteX14" fmla="*/ 1985 w 10000"/>
              <a:gd name="connsiteY14" fmla="*/ 6641 h 10000"/>
              <a:gd name="connsiteX15" fmla="*/ 1463 w 10000"/>
              <a:gd name="connsiteY15" fmla="*/ 6748 h 10000"/>
              <a:gd name="connsiteX16" fmla="*/ 2100 w 10000"/>
              <a:gd name="connsiteY16" fmla="*/ 7189 h 10000"/>
              <a:gd name="connsiteX17" fmla="*/ 2476 w 10000"/>
              <a:gd name="connsiteY17" fmla="*/ 7542 h 10000"/>
              <a:gd name="connsiteX18" fmla="*/ 3239 w 10000"/>
              <a:gd name="connsiteY18" fmla="*/ 7816 h 10000"/>
              <a:gd name="connsiteX19" fmla="*/ 4148 w 10000"/>
              <a:gd name="connsiteY19" fmla="*/ 8335 h 10000"/>
              <a:gd name="connsiteX20" fmla="*/ 4264 w 10000"/>
              <a:gd name="connsiteY20" fmla="*/ 8507 h 10000"/>
              <a:gd name="connsiteX21" fmla="*/ 4504 w 10000"/>
              <a:gd name="connsiteY21" fmla="*/ 8384 h 10000"/>
              <a:gd name="connsiteX22" fmla="*/ 4723 w 10000"/>
              <a:gd name="connsiteY22" fmla="*/ 7532 h 10000"/>
              <a:gd name="connsiteX23" fmla="*/ 5120 w 10000"/>
              <a:gd name="connsiteY23" fmla="*/ 7395 h 10000"/>
              <a:gd name="connsiteX24" fmla="*/ 5465 w 10000"/>
              <a:gd name="connsiteY24" fmla="*/ 7747 h 10000"/>
              <a:gd name="connsiteX25" fmla="*/ 5904 w 10000"/>
              <a:gd name="connsiteY25" fmla="*/ 7914 h 10000"/>
              <a:gd name="connsiteX26" fmla="*/ 6238 w 10000"/>
              <a:gd name="connsiteY26" fmla="*/ 8315 h 10000"/>
              <a:gd name="connsiteX27" fmla="*/ 6625 w 10000"/>
              <a:gd name="connsiteY27" fmla="*/ 8433 h 10000"/>
              <a:gd name="connsiteX28" fmla="*/ 7116 w 10000"/>
              <a:gd name="connsiteY28" fmla="*/ 8903 h 10000"/>
              <a:gd name="connsiteX29" fmla="*/ 7440 w 10000"/>
              <a:gd name="connsiteY29" fmla="*/ 8893 h 10000"/>
              <a:gd name="connsiteX30" fmla="*/ 7252 w 10000"/>
              <a:gd name="connsiteY30" fmla="*/ 9510 h 10000"/>
              <a:gd name="connsiteX31" fmla="*/ 7011 w 10000"/>
              <a:gd name="connsiteY31" fmla="*/ 9814 h 10000"/>
              <a:gd name="connsiteX32" fmla="*/ 7116 w 10000"/>
              <a:gd name="connsiteY32" fmla="*/ 10000 h 10000"/>
              <a:gd name="connsiteX33" fmla="*/ 7858 w 10000"/>
              <a:gd name="connsiteY33" fmla="*/ 9863 h 10000"/>
              <a:gd name="connsiteX34" fmla="*/ 8903 w 10000"/>
              <a:gd name="connsiteY34" fmla="*/ 9814 h 10000"/>
              <a:gd name="connsiteX35" fmla="*/ 9237 w 10000"/>
              <a:gd name="connsiteY35" fmla="*/ 9461 h 10000"/>
              <a:gd name="connsiteX36" fmla="*/ 8955 w 10000"/>
              <a:gd name="connsiteY36" fmla="*/ 9158 h 10000"/>
              <a:gd name="connsiteX37" fmla="*/ 9248 w 10000"/>
              <a:gd name="connsiteY37" fmla="*/ 8335 h 10000"/>
              <a:gd name="connsiteX38" fmla="*/ 10000 w 10000"/>
              <a:gd name="connsiteY38" fmla="*/ 7542 h 10000"/>
              <a:gd name="connsiteX39" fmla="*/ 8798 w 10000"/>
              <a:gd name="connsiteY39" fmla="*/ 6445 h 10000"/>
              <a:gd name="connsiteX40" fmla="*/ 8485 w 10000"/>
              <a:gd name="connsiteY40" fmla="*/ 5524 h 10000"/>
              <a:gd name="connsiteX41" fmla="*/ 8966 w 10000"/>
              <a:gd name="connsiteY41" fmla="*/ 4946 h 10000"/>
              <a:gd name="connsiteX42" fmla="*/ 8506 w 10000"/>
              <a:gd name="connsiteY42" fmla="*/ 4505 h 10000"/>
              <a:gd name="connsiteX43" fmla="*/ 8966 w 10000"/>
              <a:gd name="connsiteY43" fmla="*/ 4074 h 10000"/>
              <a:gd name="connsiteX44" fmla="*/ 8391 w 10000"/>
              <a:gd name="connsiteY44" fmla="*/ 3761 h 10000"/>
              <a:gd name="connsiteX45" fmla="*/ 7753 w 10000"/>
              <a:gd name="connsiteY45" fmla="*/ 4329 h 10000"/>
              <a:gd name="connsiteX46" fmla="*/ 6374 w 10000"/>
              <a:gd name="connsiteY46" fmla="*/ 3585 h 10000"/>
              <a:gd name="connsiteX47" fmla="*/ 6082 w 10000"/>
              <a:gd name="connsiteY47" fmla="*/ 25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10000">
                <a:moveTo>
                  <a:pt x="6082" y="2537"/>
                </a:moveTo>
                <a:lnTo>
                  <a:pt x="4650" y="1939"/>
                </a:lnTo>
                <a:lnTo>
                  <a:pt x="4316" y="1126"/>
                </a:lnTo>
                <a:lnTo>
                  <a:pt x="3020" y="108"/>
                </a:lnTo>
                <a:lnTo>
                  <a:pt x="1630" y="0"/>
                </a:lnTo>
                <a:lnTo>
                  <a:pt x="0" y="676"/>
                </a:lnTo>
                <a:lnTo>
                  <a:pt x="0" y="676"/>
                </a:lnTo>
                <a:lnTo>
                  <a:pt x="637" y="1665"/>
                </a:lnTo>
                <a:lnTo>
                  <a:pt x="1421" y="2390"/>
                </a:lnTo>
                <a:lnTo>
                  <a:pt x="658" y="3359"/>
                </a:lnTo>
                <a:lnTo>
                  <a:pt x="658" y="3359"/>
                </a:lnTo>
                <a:lnTo>
                  <a:pt x="1463" y="3350"/>
                </a:lnTo>
                <a:lnTo>
                  <a:pt x="1014" y="4466"/>
                </a:lnTo>
                <a:lnTo>
                  <a:pt x="2194" y="5446"/>
                </a:lnTo>
                <a:cubicBezTo>
                  <a:pt x="2124" y="5844"/>
                  <a:pt x="2055" y="6243"/>
                  <a:pt x="1985" y="6641"/>
                </a:cubicBezTo>
                <a:lnTo>
                  <a:pt x="1463" y="6748"/>
                </a:lnTo>
                <a:lnTo>
                  <a:pt x="2100" y="7189"/>
                </a:lnTo>
                <a:lnTo>
                  <a:pt x="2476" y="7542"/>
                </a:lnTo>
                <a:lnTo>
                  <a:pt x="3239" y="7816"/>
                </a:lnTo>
                <a:lnTo>
                  <a:pt x="4148" y="8335"/>
                </a:lnTo>
                <a:cubicBezTo>
                  <a:pt x="4187" y="8392"/>
                  <a:pt x="4225" y="8450"/>
                  <a:pt x="4264" y="8507"/>
                </a:cubicBezTo>
                <a:lnTo>
                  <a:pt x="4504" y="8384"/>
                </a:lnTo>
                <a:lnTo>
                  <a:pt x="4723" y="7532"/>
                </a:lnTo>
                <a:lnTo>
                  <a:pt x="5120" y="7395"/>
                </a:lnTo>
                <a:lnTo>
                  <a:pt x="5465" y="7747"/>
                </a:lnTo>
                <a:lnTo>
                  <a:pt x="5904" y="7914"/>
                </a:lnTo>
                <a:lnTo>
                  <a:pt x="6238" y="8315"/>
                </a:lnTo>
                <a:lnTo>
                  <a:pt x="6625" y="8433"/>
                </a:lnTo>
                <a:lnTo>
                  <a:pt x="7116" y="8903"/>
                </a:lnTo>
                <a:lnTo>
                  <a:pt x="7440" y="8893"/>
                </a:lnTo>
                <a:cubicBezTo>
                  <a:pt x="7377" y="9099"/>
                  <a:pt x="7315" y="9304"/>
                  <a:pt x="7252" y="9510"/>
                </a:cubicBezTo>
                <a:lnTo>
                  <a:pt x="7011" y="9814"/>
                </a:lnTo>
                <a:lnTo>
                  <a:pt x="7116" y="10000"/>
                </a:lnTo>
                <a:lnTo>
                  <a:pt x="7858" y="9863"/>
                </a:lnTo>
                <a:lnTo>
                  <a:pt x="8903" y="9814"/>
                </a:lnTo>
                <a:lnTo>
                  <a:pt x="9237" y="9461"/>
                </a:lnTo>
                <a:lnTo>
                  <a:pt x="8955" y="9158"/>
                </a:lnTo>
                <a:cubicBezTo>
                  <a:pt x="9053" y="8884"/>
                  <a:pt x="9150" y="8609"/>
                  <a:pt x="9248" y="8335"/>
                </a:cubicBezTo>
                <a:lnTo>
                  <a:pt x="10000" y="7542"/>
                </a:lnTo>
                <a:lnTo>
                  <a:pt x="8798" y="6445"/>
                </a:lnTo>
                <a:lnTo>
                  <a:pt x="8485" y="5524"/>
                </a:lnTo>
                <a:lnTo>
                  <a:pt x="8966" y="4946"/>
                </a:lnTo>
                <a:lnTo>
                  <a:pt x="8506" y="4505"/>
                </a:lnTo>
                <a:lnTo>
                  <a:pt x="8966" y="4074"/>
                </a:lnTo>
                <a:lnTo>
                  <a:pt x="8391" y="3761"/>
                </a:lnTo>
                <a:lnTo>
                  <a:pt x="7753" y="4329"/>
                </a:lnTo>
                <a:lnTo>
                  <a:pt x="6374" y="3585"/>
                </a:lnTo>
                <a:lnTo>
                  <a:pt x="6082" y="2537"/>
                </a:lnTo>
                <a:close/>
              </a:path>
            </a:pathLst>
          </a:custGeom>
          <a:noFill/>
          <a:ln w="22225" cap="flat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32" name="arrow cg-rs"/>
          <p:cNvSpPr>
            <a:spLocks/>
          </p:cNvSpPr>
          <p:nvPr/>
        </p:nvSpPr>
        <p:spPr bwMode="auto">
          <a:xfrm rot="10800000">
            <a:off x="6716871" y="3399727"/>
            <a:ext cx="227529" cy="221145"/>
          </a:xfrm>
          <a:custGeom>
            <a:avLst/>
            <a:gdLst>
              <a:gd name="T0" fmla="*/ 0 w 600"/>
              <a:gd name="T1" fmla="*/ 603 h 603"/>
              <a:gd name="T2" fmla="*/ 37 w 600"/>
              <a:gd name="T3" fmla="*/ 518 h 603"/>
              <a:gd name="T4" fmla="*/ 82 w 600"/>
              <a:gd name="T5" fmla="*/ 413 h 603"/>
              <a:gd name="T6" fmla="*/ 107 w 600"/>
              <a:gd name="T7" fmla="*/ 456 h 603"/>
              <a:gd name="T8" fmla="*/ 267 w 600"/>
              <a:gd name="T9" fmla="*/ 264 h 603"/>
              <a:gd name="T10" fmla="*/ 470 w 600"/>
              <a:gd name="T11" fmla="*/ 0 h 603"/>
              <a:gd name="T12" fmla="*/ 522 w 600"/>
              <a:gd name="T13" fmla="*/ 48 h 603"/>
              <a:gd name="T14" fmla="*/ 600 w 600"/>
              <a:gd name="T15" fmla="*/ 76 h 603"/>
              <a:gd name="T16" fmla="*/ 303 w 600"/>
              <a:gd name="T17" fmla="*/ 397 h 603"/>
              <a:gd name="T18" fmla="*/ 184 w 600"/>
              <a:gd name="T19" fmla="*/ 510 h 603"/>
              <a:gd name="T20" fmla="*/ 240 w 600"/>
              <a:gd name="T21" fmla="*/ 525 h 603"/>
              <a:gd name="T22" fmla="*/ 128 w 600"/>
              <a:gd name="T23" fmla="*/ 563 h 603"/>
              <a:gd name="T24" fmla="*/ 0 w 600"/>
              <a:gd name="T25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03">
                <a:moveTo>
                  <a:pt x="0" y="603"/>
                </a:moveTo>
                <a:cubicBezTo>
                  <a:pt x="12" y="575"/>
                  <a:pt x="25" y="547"/>
                  <a:pt x="37" y="518"/>
                </a:cubicBezTo>
                <a:cubicBezTo>
                  <a:pt x="52" y="483"/>
                  <a:pt x="67" y="448"/>
                  <a:pt x="82" y="413"/>
                </a:cubicBezTo>
                <a:lnTo>
                  <a:pt x="107" y="456"/>
                </a:lnTo>
                <a:cubicBezTo>
                  <a:pt x="162" y="393"/>
                  <a:pt x="215" y="329"/>
                  <a:pt x="267" y="264"/>
                </a:cubicBezTo>
                <a:cubicBezTo>
                  <a:pt x="337" y="178"/>
                  <a:pt x="405" y="90"/>
                  <a:pt x="470" y="0"/>
                </a:cubicBezTo>
                <a:cubicBezTo>
                  <a:pt x="484" y="19"/>
                  <a:pt x="502" y="35"/>
                  <a:pt x="522" y="48"/>
                </a:cubicBezTo>
                <a:cubicBezTo>
                  <a:pt x="546" y="63"/>
                  <a:pt x="572" y="72"/>
                  <a:pt x="600" y="76"/>
                </a:cubicBezTo>
                <a:cubicBezTo>
                  <a:pt x="506" y="187"/>
                  <a:pt x="407" y="294"/>
                  <a:pt x="303" y="397"/>
                </a:cubicBezTo>
                <a:cubicBezTo>
                  <a:pt x="264" y="435"/>
                  <a:pt x="224" y="473"/>
                  <a:pt x="184" y="510"/>
                </a:cubicBezTo>
                <a:lnTo>
                  <a:pt x="240" y="525"/>
                </a:lnTo>
                <a:cubicBezTo>
                  <a:pt x="203" y="538"/>
                  <a:pt x="165" y="551"/>
                  <a:pt x="128" y="563"/>
                </a:cubicBezTo>
                <a:cubicBezTo>
                  <a:pt x="85" y="577"/>
                  <a:pt x="43" y="590"/>
                  <a:pt x="0" y="6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7000">
                <a:schemeClr val="accent2">
                  <a:lumMod val="0"/>
                  <a:lumOff val="100000"/>
                </a:schemeClr>
              </a:gs>
              <a:gs pos="100000">
                <a:srgbClr val="C00000"/>
              </a:gs>
            </a:gsLst>
            <a:path path="circle">
              <a:fillToRect l="50000" t="-80000" r="50000" b="180000"/>
            </a:path>
            <a:tileRect/>
          </a:gradFill>
          <a:ln w="4763" cap="flat">
            <a:solidFill>
              <a:srgbClr val="3F4CF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26" name="arrow rs-cg"/>
          <p:cNvSpPr>
            <a:spLocks/>
          </p:cNvSpPr>
          <p:nvPr/>
        </p:nvSpPr>
        <p:spPr bwMode="auto">
          <a:xfrm>
            <a:off x="6831373" y="3431270"/>
            <a:ext cx="260045" cy="261523"/>
          </a:xfrm>
          <a:custGeom>
            <a:avLst/>
            <a:gdLst>
              <a:gd name="T0" fmla="*/ 0 w 600"/>
              <a:gd name="T1" fmla="*/ 603 h 603"/>
              <a:gd name="T2" fmla="*/ 37 w 600"/>
              <a:gd name="T3" fmla="*/ 518 h 603"/>
              <a:gd name="T4" fmla="*/ 82 w 600"/>
              <a:gd name="T5" fmla="*/ 413 h 603"/>
              <a:gd name="T6" fmla="*/ 107 w 600"/>
              <a:gd name="T7" fmla="*/ 456 h 603"/>
              <a:gd name="T8" fmla="*/ 267 w 600"/>
              <a:gd name="T9" fmla="*/ 264 h 603"/>
              <a:gd name="T10" fmla="*/ 470 w 600"/>
              <a:gd name="T11" fmla="*/ 0 h 603"/>
              <a:gd name="T12" fmla="*/ 522 w 600"/>
              <a:gd name="T13" fmla="*/ 48 h 603"/>
              <a:gd name="T14" fmla="*/ 600 w 600"/>
              <a:gd name="T15" fmla="*/ 76 h 603"/>
              <a:gd name="T16" fmla="*/ 303 w 600"/>
              <a:gd name="T17" fmla="*/ 397 h 603"/>
              <a:gd name="T18" fmla="*/ 184 w 600"/>
              <a:gd name="T19" fmla="*/ 510 h 603"/>
              <a:gd name="T20" fmla="*/ 240 w 600"/>
              <a:gd name="T21" fmla="*/ 525 h 603"/>
              <a:gd name="T22" fmla="*/ 128 w 600"/>
              <a:gd name="T23" fmla="*/ 563 h 603"/>
              <a:gd name="T24" fmla="*/ 0 w 600"/>
              <a:gd name="T25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03">
                <a:moveTo>
                  <a:pt x="0" y="603"/>
                </a:moveTo>
                <a:cubicBezTo>
                  <a:pt x="12" y="575"/>
                  <a:pt x="25" y="547"/>
                  <a:pt x="37" y="518"/>
                </a:cubicBezTo>
                <a:cubicBezTo>
                  <a:pt x="52" y="483"/>
                  <a:pt x="67" y="448"/>
                  <a:pt x="82" y="413"/>
                </a:cubicBezTo>
                <a:lnTo>
                  <a:pt x="107" y="456"/>
                </a:lnTo>
                <a:cubicBezTo>
                  <a:pt x="162" y="393"/>
                  <a:pt x="215" y="329"/>
                  <a:pt x="267" y="264"/>
                </a:cubicBezTo>
                <a:cubicBezTo>
                  <a:pt x="337" y="178"/>
                  <a:pt x="405" y="90"/>
                  <a:pt x="470" y="0"/>
                </a:cubicBezTo>
                <a:cubicBezTo>
                  <a:pt x="484" y="19"/>
                  <a:pt x="502" y="35"/>
                  <a:pt x="522" y="48"/>
                </a:cubicBezTo>
                <a:cubicBezTo>
                  <a:pt x="546" y="63"/>
                  <a:pt x="572" y="72"/>
                  <a:pt x="600" y="76"/>
                </a:cubicBezTo>
                <a:cubicBezTo>
                  <a:pt x="506" y="187"/>
                  <a:pt x="407" y="294"/>
                  <a:pt x="303" y="397"/>
                </a:cubicBezTo>
                <a:cubicBezTo>
                  <a:pt x="264" y="435"/>
                  <a:pt x="224" y="473"/>
                  <a:pt x="184" y="510"/>
                </a:cubicBezTo>
                <a:lnTo>
                  <a:pt x="240" y="525"/>
                </a:lnTo>
                <a:cubicBezTo>
                  <a:pt x="203" y="538"/>
                  <a:pt x="165" y="551"/>
                  <a:pt x="128" y="563"/>
                </a:cubicBezTo>
                <a:cubicBezTo>
                  <a:pt x="85" y="577"/>
                  <a:pt x="43" y="590"/>
                  <a:pt x="0" y="60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4763" cap="flat">
            <a:solidFill>
              <a:srgbClr val="3F4CF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20" name="4MMC outline"/>
          <p:cNvSpPr>
            <a:spLocks/>
          </p:cNvSpPr>
          <p:nvPr/>
        </p:nvSpPr>
        <p:spPr bwMode="auto">
          <a:xfrm>
            <a:off x="4349123" y="454047"/>
            <a:ext cx="5598361" cy="2910734"/>
          </a:xfrm>
          <a:custGeom>
            <a:avLst/>
            <a:gdLst>
              <a:gd name="T0" fmla="*/ 361 w 3789"/>
              <a:gd name="T1" fmla="*/ 51 h 1970"/>
              <a:gd name="T2" fmla="*/ 146 w 3789"/>
              <a:gd name="T3" fmla="*/ 167 h 1970"/>
              <a:gd name="T4" fmla="*/ 41 w 3789"/>
              <a:gd name="T5" fmla="*/ 303 h 1970"/>
              <a:gd name="T6" fmla="*/ 180 w 3789"/>
              <a:gd name="T7" fmla="*/ 479 h 1970"/>
              <a:gd name="T8" fmla="*/ 467 w 3789"/>
              <a:gd name="T9" fmla="*/ 679 h 1970"/>
              <a:gd name="T10" fmla="*/ 647 w 3789"/>
              <a:gd name="T11" fmla="*/ 550 h 1970"/>
              <a:gd name="T12" fmla="*/ 912 w 3789"/>
              <a:gd name="T13" fmla="*/ 617 h 1970"/>
              <a:gd name="T14" fmla="*/ 999 w 3789"/>
              <a:gd name="T15" fmla="*/ 702 h 1970"/>
              <a:gd name="T16" fmla="*/ 1021 w 3789"/>
              <a:gd name="T17" fmla="*/ 903 h 1970"/>
              <a:gd name="T18" fmla="*/ 949 w 3789"/>
              <a:gd name="T19" fmla="*/ 960 h 1970"/>
              <a:gd name="T20" fmla="*/ 928 w 3789"/>
              <a:gd name="T21" fmla="*/ 1135 h 1970"/>
              <a:gd name="T22" fmla="*/ 1046 w 3789"/>
              <a:gd name="T23" fmla="*/ 1258 h 1970"/>
              <a:gd name="T24" fmla="*/ 1393 w 3789"/>
              <a:gd name="T25" fmla="*/ 1423 h 1970"/>
              <a:gd name="T26" fmla="*/ 1624 w 3789"/>
              <a:gd name="T27" fmla="*/ 1314 h 1970"/>
              <a:gd name="T28" fmla="*/ 1882 w 3789"/>
              <a:gd name="T29" fmla="*/ 1430 h 1970"/>
              <a:gd name="T30" fmla="*/ 2051 w 3789"/>
              <a:gd name="T31" fmla="*/ 1576 h 1970"/>
              <a:gd name="T32" fmla="*/ 2211 w 3789"/>
              <a:gd name="T33" fmla="*/ 1762 h 1970"/>
              <a:gd name="T34" fmla="*/ 2328 w 3789"/>
              <a:gd name="T35" fmla="*/ 1736 h 1970"/>
              <a:gd name="T36" fmla="*/ 2328 w 3789"/>
              <a:gd name="T37" fmla="*/ 1826 h 1970"/>
              <a:gd name="T38" fmla="*/ 2483 w 3789"/>
              <a:gd name="T39" fmla="*/ 1915 h 1970"/>
              <a:gd name="T40" fmla="*/ 2968 w 3789"/>
              <a:gd name="T41" fmla="*/ 1970 h 1970"/>
              <a:gd name="T42" fmla="*/ 3311 w 3789"/>
              <a:gd name="T43" fmla="*/ 1842 h 1970"/>
              <a:gd name="T44" fmla="*/ 3610 w 3789"/>
              <a:gd name="T45" fmla="*/ 1964 h 1970"/>
              <a:gd name="T46" fmla="*/ 3693 w 3789"/>
              <a:gd name="T47" fmla="*/ 1672 h 1970"/>
              <a:gd name="T48" fmla="*/ 3774 w 3789"/>
              <a:gd name="T49" fmla="*/ 1547 h 1970"/>
              <a:gd name="T50" fmla="*/ 3578 w 3789"/>
              <a:gd name="T51" fmla="*/ 1544 h 1970"/>
              <a:gd name="T52" fmla="*/ 3422 w 3789"/>
              <a:gd name="T53" fmla="*/ 1373 h 1970"/>
              <a:gd name="T54" fmla="*/ 3405 w 3789"/>
              <a:gd name="T55" fmla="*/ 1144 h 1970"/>
              <a:gd name="T56" fmla="*/ 3180 w 3789"/>
              <a:gd name="T57" fmla="*/ 873 h 1970"/>
              <a:gd name="T58" fmla="*/ 3037 w 3789"/>
              <a:gd name="T59" fmla="*/ 768 h 1970"/>
              <a:gd name="T60" fmla="*/ 2905 w 3789"/>
              <a:gd name="T61" fmla="*/ 830 h 1970"/>
              <a:gd name="T62" fmla="*/ 2687 w 3789"/>
              <a:gd name="T63" fmla="*/ 896 h 1970"/>
              <a:gd name="T64" fmla="*/ 2448 w 3789"/>
              <a:gd name="T65" fmla="*/ 830 h 1970"/>
              <a:gd name="T66" fmla="*/ 2232 w 3789"/>
              <a:gd name="T67" fmla="*/ 858 h 1970"/>
              <a:gd name="T68" fmla="*/ 2085 w 3789"/>
              <a:gd name="T69" fmla="*/ 714 h 1970"/>
              <a:gd name="T70" fmla="*/ 2162 w 3789"/>
              <a:gd name="T71" fmla="*/ 537 h 1970"/>
              <a:gd name="T72" fmla="*/ 1809 w 3789"/>
              <a:gd name="T73" fmla="*/ 473 h 1970"/>
              <a:gd name="T74" fmla="*/ 1591 w 3789"/>
              <a:gd name="T75" fmla="*/ 502 h 1970"/>
              <a:gd name="T76" fmla="*/ 1395 w 3789"/>
              <a:gd name="T77" fmla="*/ 445 h 1970"/>
              <a:gd name="T78" fmla="*/ 1274 w 3789"/>
              <a:gd name="T79" fmla="*/ 298 h 1970"/>
              <a:gd name="T80" fmla="*/ 1092 w 3789"/>
              <a:gd name="T81" fmla="*/ 199 h 1970"/>
              <a:gd name="T82" fmla="*/ 923 w 3789"/>
              <a:gd name="T83" fmla="*/ 238 h 1970"/>
              <a:gd name="T84" fmla="*/ 813 w 3789"/>
              <a:gd name="T85" fmla="*/ 111 h 1970"/>
              <a:gd name="T86" fmla="*/ 553 w 3789"/>
              <a:gd name="T87" fmla="*/ 4 h 1970"/>
              <a:gd name="T88" fmla="*/ 407 w 3789"/>
              <a:gd name="T89" fmla="*/ 0 h 1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9" h="1970">
                <a:moveTo>
                  <a:pt x="407" y="0"/>
                </a:moveTo>
                <a:lnTo>
                  <a:pt x="361" y="51"/>
                </a:lnTo>
                <a:lnTo>
                  <a:pt x="217" y="101"/>
                </a:lnTo>
                <a:lnTo>
                  <a:pt x="146" y="167"/>
                </a:lnTo>
                <a:lnTo>
                  <a:pt x="0" y="224"/>
                </a:lnTo>
                <a:lnTo>
                  <a:pt x="41" y="303"/>
                </a:lnTo>
                <a:lnTo>
                  <a:pt x="72" y="415"/>
                </a:lnTo>
                <a:lnTo>
                  <a:pt x="180" y="479"/>
                </a:lnTo>
                <a:lnTo>
                  <a:pt x="306" y="593"/>
                </a:lnTo>
                <a:lnTo>
                  <a:pt x="467" y="679"/>
                </a:lnTo>
                <a:lnTo>
                  <a:pt x="576" y="570"/>
                </a:lnTo>
                <a:lnTo>
                  <a:pt x="647" y="550"/>
                </a:lnTo>
                <a:lnTo>
                  <a:pt x="815" y="631"/>
                </a:lnTo>
                <a:lnTo>
                  <a:pt x="912" y="617"/>
                </a:lnTo>
                <a:lnTo>
                  <a:pt x="1012" y="668"/>
                </a:lnTo>
                <a:lnTo>
                  <a:pt x="999" y="702"/>
                </a:lnTo>
                <a:lnTo>
                  <a:pt x="1027" y="794"/>
                </a:lnTo>
                <a:lnTo>
                  <a:pt x="1021" y="903"/>
                </a:lnTo>
                <a:lnTo>
                  <a:pt x="903" y="903"/>
                </a:lnTo>
                <a:lnTo>
                  <a:pt x="949" y="960"/>
                </a:lnTo>
                <a:lnTo>
                  <a:pt x="892" y="1133"/>
                </a:lnTo>
                <a:lnTo>
                  <a:pt x="928" y="1135"/>
                </a:lnTo>
                <a:lnTo>
                  <a:pt x="976" y="1225"/>
                </a:lnTo>
                <a:lnTo>
                  <a:pt x="1046" y="1258"/>
                </a:lnTo>
                <a:lnTo>
                  <a:pt x="1213" y="1373"/>
                </a:lnTo>
                <a:lnTo>
                  <a:pt x="1393" y="1423"/>
                </a:lnTo>
                <a:lnTo>
                  <a:pt x="1469" y="1384"/>
                </a:lnTo>
                <a:lnTo>
                  <a:pt x="1624" y="1314"/>
                </a:lnTo>
                <a:lnTo>
                  <a:pt x="1758" y="1325"/>
                </a:lnTo>
                <a:lnTo>
                  <a:pt x="1882" y="1430"/>
                </a:lnTo>
                <a:lnTo>
                  <a:pt x="1915" y="1514"/>
                </a:lnTo>
                <a:lnTo>
                  <a:pt x="2051" y="1576"/>
                </a:lnTo>
                <a:lnTo>
                  <a:pt x="2079" y="1685"/>
                </a:lnTo>
                <a:lnTo>
                  <a:pt x="2211" y="1762"/>
                </a:lnTo>
                <a:lnTo>
                  <a:pt x="2272" y="1703"/>
                </a:lnTo>
                <a:lnTo>
                  <a:pt x="2328" y="1736"/>
                </a:lnTo>
                <a:lnTo>
                  <a:pt x="2284" y="1780"/>
                </a:lnTo>
                <a:lnTo>
                  <a:pt x="2328" y="1826"/>
                </a:lnTo>
                <a:lnTo>
                  <a:pt x="2401" y="1934"/>
                </a:lnTo>
                <a:lnTo>
                  <a:pt x="2483" y="1915"/>
                </a:lnTo>
                <a:lnTo>
                  <a:pt x="2652" y="1957"/>
                </a:lnTo>
                <a:lnTo>
                  <a:pt x="2968" y="1970"/>
                </a:lnTo>
                <a:lnTo>
                  <a:pt x="3066" y="1903"/>
                </a:lnTo>
                <a:lnTo>
                  <a:pt x="3311" y="1842"/>
                </a:lnTo>
                <a:lnTo>
                  <a:pt x="3480" y="1938"/>
                </a:lnTo>
                <a:lnTo>
                  <a:pt x="3610" y="1964"/>
                </a:lnTo>
                <a:lnTo>
                  <a:pt x="3626" y="1647"/>
                </a:lnTo>
                <a:lnTo>
                  <a:pt x="3693" y="1672"/>
                </a:lnTo>
                <a:lnTo>
                  <a:pt x="3789" y="1615"/>
                </a:lnTo>
                <a:lnTo>
                  <a:pt x="3774" y="1547"/>
                </a:lnTo>
                <a:lnTo>
                  <a:pt x="3671" y="1501"/>
                </a:lnTo>
                <a:lnTo>
                  <a:pt x="3578" y="1544"/>
                </a:lnTo>
                <a:lnTo>
                  <a:pt x="3476" y="1495"/>
                </a:lnTo>
                <a:lnTo>
                  <a:pt x="3422" y="1373"/>
                </a:lnTo>
                <a:lnTo>
                  <a:pt x="3429" y="1261"/>
                </a:lnTo>
                <a:lnTo>
                  <a:pt x="3405" y="1144"/>
                </a:lnTo>
                <a:lnTo>
                  <a:pt x="3262" y="985"/>
                </a:lnTo>
                <a:lnTo>
                  <a:pt x="3180" y="873"/>
                </a:lnTo>
                <a:lnTo>
                  <a:pt x="3104" y="794"/>
                </a:lnTo>
                <a:lnTo>
                  <a:pt x="3037" y="768"/>
                </a:lnTo>
                <a:lnTo>
                  <a:pt x="2950" y="768"/>
                </a:lnTo>
                <a:lnTo>
                  <a:pt x="2905" y="830"/>
                </a:lnTo>
                <a:lnTo>
                  <a:pt x="2754" y="856"/>
                </a:lnTo>
                <a:lnTo>
                  <a:pt x="2687" y="896"/>
                </a:lnTo>
                <a:lnTo>
                  <a:pt x="2583" y="831"/>
                </a:lnTo>
                <a:lnTo>
                  <a:pt x="2448" y="830"/>
                </a:lnTo>
                <a:lnTo>
                  <a:pt x="2315" y="801"/>
                </a:lnTo>
                <a:lnTo>
                  <a:pt x="2232" y="858"/>
                </a:lnTo>
                <a:lnTo>
                  <a:pt x="2209" y="787"/>
                </a:lnTo>
                <a:lnTo>
                  <a:pt x="2085" y="714"/>
                </a:lnTo>
                <a:lnTo>
                  <a:pt x="2112" y="607"/>
                </a:lnTo>
                <a:lnTo>
                  <a:pt x="2162" y="537"/>
                </a:lnTo>
                <a:lnTo>
                  <a:pt x="1953" y="436"/>
                </a:lnTo>
                <a:lnTo>
                  <a:pt x="1809" y="473"/>
                </a:lnTo>
                <a:lnTo>
                  <a:pt x="1708" y="446"/>
                </a:lnTo>
                <a:lnTo>
                  <a:pt x="1591" y="502"/>
                </a:lnTo>
                <a:lnTo>
                  <a:pt x="1478" y="409"/>
                </a:lnTo>
                <a:lnTo>
                  <a:pt x="1395" y="445"/>
                </a:lnTo>
                <a:lnTo>
                  <a:pt x="1382" y="429"/>
                </a:lnTo>
                <a:lnTo>
                  <a:pt x="1274" y="298"/>
                </a:lnTo>
                <a:lnTo>
                  <a:pt x="1120" y="282"/>
                </a:lnTo>
                <a:lnTo>
                  <a:pt x="1092" y="199"/>
                </a:lnTo>
                <a:lnTo>
                  <a:pt x="947" y="170"/>
                </a:lnTo>
                <a:lnTo>
                  <a:pt x="923" y="238"/>
                </a:lnTo>
                <a:lnTo>
                  <a:pt x="806" y="184"/>
                </a:lnTo>
                <a:lnTo>
                  <a:pt x="813" y="111"/>
                </a:lnTo>
                <a:lnTo>
                  <a:pt x="657" y="88"/>
                </a:lnTo>
                <a:lnTo>
                  <a:pt x="553" y="4"/>
                </a:lnTo>
                <a:lnTo>
                  <a:pt x="464" y="31"/>
                </a:lnTo>
                <a:lnTo>
                  <a:pt x="407" y="0"/>
                </a:lnTo>
                <a:close/>
              </a:path>
            </a:pathLst>
          </a:custGeom>
          <a:noFill/>
          <a:ln w="31750" cap="flat">
            <a:solidFill>
              <a:srgbClr val="7030A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33" name="green arrow big"/>
          <p:cNvSpPr>
            <a:spLocks/>
          </p:cNvSpPr>
          <p:nvPr/>
        </p:nvSpPr>
        <p:spPr bwMode="auto">
          <a:xfrm rot="21366725">
            <a:off x="6329953" y="2804511"/>
            <a:ext cx="2160847" cy="1796994"/>
          </a:xfrm>
          <a:custGeom>
            <a:avLst/>
            <a:gdLst>
              <a:gd name="T0" fmla="*/ 0 w 1830"/>
              <a:gd name="T1" fmla="*/ 1604 h 1604"/>
              <a:gd name="T2" fmla="*/ 172 w 1830"/>
              <a:gd name="T3" fmla="*/ 1397 h 1604"/>
              <a:gd name="T4" fmla="*/ 322 w 1830"/>
              <a:gd name="T5" fmla="*/ 1147 h 1604"/>
              <a:gd name="T6" fmla="*/ 365 w 1830"/>
              <a:gd name="T7" fmla="*/ 1265 h 1604"/>
              <a:gd name="T8" fmla="*/ 913 w 1830"/>
              <a:gd name="T9" fmla="*/ 737 h 1604"/>
              <a:gd name="T10" fmla="*/ 1543 w 1830"/>
              <a:gd name="T11" fmla="*/ 0 h 1604"/>
              <a:gd name="T12" fmla="*/ 1644 w 1830"/>
              <a:gd name="T13" fmla="*/ 125 h 1604"/>
              <a:gd name="T14" fmla="*/ 1830 w 1830"/>
              <a:gd name="T15" fmla="*/ 200 h 1604"/>
              <a:gd name="T16" fmla="*/ 864 w 1830"/>
              <a:gd name="T17" fmla="*/ 1108 h 1604"/>
              <a:gd name="T18" fmla="*/ 489 w 1830"/>
              <a:gd name="T19" fmla="*/ 1405 h 1604"/>
              <a:gd name="T20" fmla="*/ 640 w 1830"/>
              <a:gd name="T21" fmla="*/ 1439 h 1604"/>
              <a:gd name="T22" fmla="*/ 361 w 1830"/>
              <a:gd name="T23" fmla="*/ 1532 h 1604"/>
              <a:gd name="T24" fmla="*/ 0 w 1830"/>
              <a:gd name="T25" fmla="*/ 1604 h 1604"/>
              <a:gd name="connsiteX0" fmla="*/ 0 w 10000"/>
              <a:gd name="connsiteY0" fmla="*/ 10000 h 10000"/>
              <a:gd name="connsiteX1" fmla="*/ 940 w 10000"/>
              <a:gd name="connsiteY1" fmla="*/ 8709 h 10000"/>
              <a:gd name="connsiteX2" fmla="*/ 1760 w 10000"/>
              <a:gd name="connsiteY2" fmla="*/ 7151 h 10000"/>
              <a:gd name="connsiteX3" fmla="*/ 1995 w 10000"/>
              <a:gd name="connsiteY3" fmla="*/ 7887 h 10000"/>
              <a:gd name="connsiteX4" fmla="*/ 4989 w 10000"/>
              <a:gd name="connsiteY4" fmla="*/ 4595 h 10000"/>
              <a:gd name="connsiteX5" fmla="*/ 8432 w 10000"/>
              <a:gd name="connsiteY5" fmla="*/ 0 h 10000"/>
              <a:gd name="connsiteX6" fmla="*/ 8984 w 10000"/>
              <a:gd name="connsiteY6" fmla="*/ 779 h 10000"/>
              <a:gd name="connsiteX7" fmla="*/ 10000 w 10000"/>
              <a:gd name="connsiteY7" fmla="*/ 1247 h 10000"/>
              <a:gd name="connsiteX8" fmla="*/ 4422 w 10000"/>
              <a:gd name="connsiteY8" fmla="*/ 6460 h 10000"/>
              <a:gd name="connsiteX9" fmla="*/ 2672 w 10000"/>
              <a:gd name="connsiteY9" fmla="*/ 8759 h 10000"/>
              <a:gd name="connsiteX10" fmla="*/ 3497 w 10000"/>
              <a:gd name="connsiteY10" fmla="*/ 8971 h 10000"/>
              <a:gd name="connsiteX11" fmla="*/ 1973 w 10000"/>
              <a:gd name="connsiteY11" fmla="*/ 9551 h 10000"/>
              <a:gd name="connsiteX12" fmla="*/ 0 w 10000"/>
              <a:gd name="connsiteY12" fmla="*/ 10000 h 10000"/>
              <a:gd name="connsiteX0" fmla="*/ 0 w 9620"/>
              <a:gd name="connsiteY0" fmla="*/ 10000 h 10000"/>
              <a:gd name="connsiteX1" fmla="*/ 940 w 9620"/>
              <a:gd name="connsiteY1" fmla="*/ 8709 h 10000"/>
              <a:gd name="connsiteX2" fmla="*/ 1760 w 9620"/>
              <a:gd name="connsiteY2" fmla="*/ 7151 h 10000"/>
              <a:gd name="connsiteX3" fmla="*/ 1995 w 9620"/>
              <a:gd name="connsiteY3" fmla="*/ 7887 h 10000"/>
              <a:gd name="connsiteX4" fmla="*/ 4989 w 9620"/>
              <a:gd name="connsiteY4" fmla="*/ 4595 h 10000"/>
              <a:gd name="connsiteX5" fmla="*/ 8432 w 9620"/>
              <a:gd name="connsiteY5" fmla="*/ 0 h 10000"/>
              <a:gd name="connsiteX6" fmla="*/ 8984 w 9620"/>
              <a:gd name="connsiteY6" fmla="*/ 779 h 10000"/>
              <a:gd name="connsiteX7" fmla="*/ 9620 w 9620"/>
              <a:gd name="connsiteY7" fmla="*/ 991 h 10000"/>
              <a:gd name="connsiteX8" fmla="*/ 4422 w 9620"/>
              <a:gd name="connsiteY8" fmla="*/ 6460 h 10000"/>
              <a:gd name="connsiteX9" fmla="*/ 2672 w 9620"/>
              <a:gd name="connsiteY9" fmla="*/ 8759 h 10000"/>
              <a:gd name="connsiteX10" fmla="*/ 3497 w 9620"/>
              <a:gd name="connsiteY10" fmla="*/ 8971 h 10000"/>
              <a:gd name="connsiteX11" fmla="*/ 1973 w 9620"/>
              <a:gd name="connsiteY11" fmla="*/ 9551 h 10000"/>
              <a:gd name="connsiteX12" fmla="*/ 0 w 9620"/>
              <a:gd name="connsiteY12" fmla="*/ 10000 h 10000"/>
              <a:gd name="connsiteX0" fmla="*/ 0 w 10000"/>
              <a:gd name="connsiteY0" fmla="*/ 10000 h 10000"/>
              <a:gd name="connsiteX1" fmla="*/ 977 w 10000"/>
              <a:gd name="connsiteY1" fmla="*/ 8709 h 10000"/>
              <a:gd name="connsiteX2" fmla="*/ 1830 w 10000"/>
              <a:gd name="connsiteY2" fmla="*/ 7151 h 10000"/>
              <a:gd name="connsiteX3" fmla="*/ 2074 w 10000"/>
              <a:gd name="connsiteY3" fmla="*/ 7887 h 10000"/>
              <a:gd name="connsiteX4" fmla="*/ 5186 w 10000"/>
              <a:gd name="connsiteY4" fmla="*/ 4595 h 10000"/>
              <a:gd name="connsiteX5" fmla="*/ 8765 w 10000"/>
              <a:gd name="connsiteY5" fmla="*/ 0 h 10000"/>
              <a:gd name="connsiteX6" fmla="*/ 9141 w 10000"/>
              <a:gd name="connsiteY6" fmla="*/ 747 h 10000"/>
              <a:gd name="connsiteX7" fmla="*/ 10000 w 10000"/>
              <a:gd name="connsiteY7" fmla="*/ 991 h 10000"/>
              <a:gd name="connsiteX8" fmla="*/ 4597 w 10000"/>
              <a:gd name="connsiteY8" fmla="*/ 6460 h 10000"/>
              <a:gd name="connsiteX9" fmla="*/ 2778 w 10000"/>
              <a:gd name="connsiteY9" fmla="*/ 8759 h 10000"/>
              <a:gd name="connsiteX10" fmla="*/ 3635 w 10000"/>
              <a:gd name="connsiteY10" fmla="*/ 8971 h 10000"/>
              <a:gd name="connsiteX11" fmla="*/ 2051 w 10000"/>
              <a:gd name="connsiteY11" fmla="*/ 9551 h 10000"/>
              <a:gd name="connsiteX12" fmla="*/ 0 w 10000"/>
              <a:gd name="connsiteY12" fmla="*/ 10000 h 10000"/>
              <a:gd name="connsiteX0" fmla="*/ 0 w 10000"/>
              <a:gd name="connsiteY0" fmla="*/ 10000 h 10000"/>
              <a:gd name="connsiteX1" fmla="*/ 977 w 10000"/>
              <a:gd name="connsiteY1" fmla="*/ 8709 h 10000"/>
              <a:gd name="connsiteX2" fmla="*/ 1830 w 10000"/>
              <a:gd name="connsiteY2" fmla="*/ 7151 h 10000"/>
              <a:gd name="connsiteX3" fmla="*/ 2074 w 10000"/>
              <a:gd name="connsiteY3" fmla="*/ 7887 h 10000"/>
              <a:gd name="connsiteX4" fmla="*/ 5186 w 10000"/>
              <a:gd name="connsiteY4" fmla="*/ 4595 h 10000"/>
              <a:gd name="connsiteX5" fmla="*/ 8765 w 10000"/>
              <a:gd name="connsiteY5" fmla="*/ 0 h 10000"/>
              <a:gd name="connsiteX6" fmla="*/ 9141 w 10000"/>
              <a:gd name="connsiteY6" fmla="*/ 747 h 10000"/>
              <a:gd name="connsiteX7" fmla="*/ 10000 w 10000"/>
              <a:gd name="connsiteY7" fmla="*/ 991 h 10000"/>
              <a:gd name="connsiteX8" fmla="*/ 4597 w 10000"/>
              <a:gd name="connsiteY8" fmla="*/ 6460 h 10000"/>
              <a:gd name="connsiteX9" fmla="*/ 2439 w 10000"/>
              <a:gd name="connsiteY9" fmla="*/ 8439 h 10000"/>
              <a:gd name="connsiteX10" fmla="*/ 3635 w 10000"/>
              <a:gd name="connsiteY10" fmla="*/ 8971 h 10000"/>
              <a:gd name="connsiteX11" fmla="*/ 2051 w 10000"/>
              <a:gd name="connsiteY11" fmla="*/ 9551 h 10000"/>
              <a:gd name="connsiteX12" fmla="*/ 0 w 10000"/>
              <a:gd name="connsiteY12" fmla="*/ 10000 h 10000"/>
              <a:gd name="connsiteX0" fmla="*/ 0 w 10000"/>
              <a:gd name="connsiteY0" fmla="*/ 10000 h 10000"/>
              <a:gd name="connsiteX1" fmla="*/ 977 w 10000"/>
              <a:gd name="connsiteY1" fmla="*/ 8709 h 10000"/>
              <a:gd name="connsiteX2" fmla="*/ 1830 w 10000"/>
              <a:gd name="connsiteY2" fmla="*/ 7151 h 10000"/>
              <a:gd name="connsiteX3" fmla="*/ 2074 w 10000"/>
              <a:gd name="connsiteY3" fmla="*/ 7887 h 10000"/>
              <a:gd name="connsiteX4" fmla="*/ 5186 w 10000"/>
              <a:gd name="connsiteY4" fmla="*/ 4595 h 10000"/>
              <a:gd name="connsiteX5" fmla="*/ 8765 w 10000"/>
              <a:gd name="connsiteY5" fmla="*/ 0 h 10000"/>
              <a:gd name="connsiteX6" fmla="*/ 9141 w 10000"/>
              <a:gd name="connsiteY6" fmla="*/ 747 h 10000"/>
              <a:gd name="connsiteX7" fmla="*/ 10000 w 10000"/>
              <a:gd name="connsiteY7" fmla="*/ 991 h 10000"/>
              <a:gd name="connsiteX8" fmla="*/ 4597 w 10000"/>
              <a:gd name="connsiteY8" fmla="*/ 6460 h 10000"/>
              <a:gd name="connsiteX9" fmla="*/ 2439 w 10000"/>
              <a:gd name="connsiteY9" fmla="*/ 8439 h 10000"/>
              <a:gd name="connsiteX10" fmla="*/ 3353 w 10000"/>
              <a:gd name="connsiteY10" fmla="*/ 8747 h 10000"/>
              <a:gd name="connsiteX11" fmla="*/ 2051 w 10000"/>
              <a:gd name="connsiteY11" fmla="*/ 9551 h 10000"/>
              <a:gd name="connsiteX12" fmla="*/ 0 w 10000"/>
              <a:gd name="connsiteY12" fmla="*/ 10000 h 10000"/>
              <a:gd name="connsiteX0" fmla="*/ 0 w 10000"/>
              <a:gd name="connsiteY0" fmla="*/ 10000 h 10000"/>
              <a:gd name="connsiteX1" fmla="*/ 977 w 10000"/>
              <a:gd name="connsiteY1" fmla="*/ 8709 h 10000"/>
              <a:gd name="connsiteX2" fmla="*/ 1830 w 10000"/>
              <a:gd name="connsiteY2" fmla="*/ 7151 h 10000"/>
              <a:gd name="connsiteX3" fmla="*/ 2074 w 10000"/>
              <a:gd name="connsiteY3" fmla="*/ 7887 h 10000"/>
              <a:gd name="connsiteX4" fmla="*/ 5186 w 10000"/>
              <a:gd name="connsiteY4" fmla="*/ 4595 h 10000"/>
              <a:gd name="connsiteX5" fmla="*/ 8765 w 10000"/>
              <a:gd name="connsiteY5" fmla="*/ 0 h 10000"/>
              <a:gd name="connsiteX6" fmla="*/ 9141 w 10000"/>
              <a:gd name="connsiteY6" fmla="*/ 747 h 10000"/>
              <a:gd name="connsiteX7" fmla="*/ 10000 w 10000"/>
              <a:gd name="connsiteY7" fmla="*/ 991 h 10000"/>
              <a:gd name="connsiteX8" fmla="*/ 4597 w 10000"/>
              <a:gd name="connsiteY8" fmla="*/ 6460 h 10000"/>
              <a:gd name="connsiteX9" fmla="*/ 2439 w 10000"/>
              <a:gd name="connsiteY9" fmla="*/ 8439 h 10000"/>
              <a:gd name="connsiteX10" fmla="*/ 3353 w 10000"/>
              <a:gd name="connsiteY10" fmla="*/ 8747 h 10000"/>
              <a:gd name="connsiteX11" fmla="*/ 1882 w 10000"/>
              <a:gd name="connsiteY11" fmla="*/ 9295 h 10000"/>
              <a:gd name="connsiteX12" fmla="*/ 0 w 10000"/>
              <a:gd name="connsiteY12" fmla="*/ 10000 h 10000"/>
              <a:gd name="connsiteX0" fmla="*/ 0 w 10000"/>
              <a:gd name="connsiteY0" fmla="*/ 10000 h 10000"/>
              <a:gd name="connsiteX1" fmla="*/ 977 w 10000"/>
              <a:gd name="connsiteY1" fmla="*/ 8709 h 10000"/>
              <a:gd name="connsiteX2" fmla="*/ 1830 w 10000"/>
              <a:gd name="connsiteY2" fmla="*/ 7151 h 10000"/>
              <a:gd name="connsiteX3" fmla="*/ 2074 w 10000"/>
              <a:gd name="connsiteY3" fmla="*/ 7887 h 10000"/>
              <a:gd name="connsiteX4" fmla="*/ 5186 w 10000"/>
              <a:gd name="connsiteY4" fmla="*/ 4595 h 10000"/>
              <a:gd name="connsiteX5" fmla="*/ 8765 w 10000"/>
              <a:gd name="connsiteY5" fmla="*/ 0 h 10000"/>
              <a:gd name="connsiteX6" fmla="*/ 9141 w 10000"/>
              <a:gd name="connsiteY6" fmla="*/ 747 h 10000"/>
              <a:gd name="connsiteX7" fmla="*/ 10000 w 10000"/>
              <a:gd name="connsiteY7" fmla="*/ 991 h 10000"/>
              <a:gd name="connsiteX8" fmla="*/ 5529 w 10000"/>
              <a:gd name="connsiteY8" fmla="*/ 5436 h 10000"/>
              <a:gd name="connsiteX9" fmla="*/ 2439 w 10000"/>
              <a:gd name="connsiteY9" fmla="*/ 8439 h 10000"/>
              <a:gd name="connsiteX10" fmla="*/ 3353 w 10000"/>
              <a:gd name="connsiteY10" fmla="*/ 8747 h 10000"/>
              <a:gd name="connsiteX11" fmla="*/ 1882 w 10000"/>
              <a:gd name="connsiteY11" fmla="*/ 9295 h 10000"/>
              <a:gd name="connsiteX12" fmla="*/ 0 w 10000"/>
              <a:gd name="connsiteY12" fmla="*/ 10000 h 10000"/>
              <a:gd name="connsiteX0" fmla="*/ 0 w 10000"/>
              <a:gd name="connsiteY0" fmla="*/ 10000 h 10000"/>
              <a:gd name="connsiteX1" fmla="*/ 977 w 10000"/>
              <a:gd name="connsiteY1" fmla="*/ 8709 h 10000"/>
              <a:gd name="connsiteX2" fmla="*/ 1830 w 10000"/>
              <a:gd name="connsiteY2" fmla="*/ 7151 h 10000"/>
              <a:gd name="connsiteX3" fmla="*/ 2074 w 10000"/>
              <a:gd name="connsiteY3" fmla="*/ 7887 h 10000"/>
              <a:gd name="connsiteX4" fmla="*/ 5017 w 10000"/>
              <a:gd name="connsiteY4" fmla="*/ 4787 h 10000"/>
              <a:gd name="connsiteX5" fmla="*/ 8765 w 10000"/>
              <a:gd name="connsiteY5" fmla="*/ 0 h 10000"/>
              <a:gd name="connsiteX6" fmla="*/ 9141 w 10000"/>
              <a:gd name="connsiteY6" fmla="*/ 747 h 10000"/>
              <a:gd name="connsiteX7" fmla="*/ 10000 w 10000"/>
              <a:gd name="connsiteY7" fmla="*/ 991 h 10000"/>
              <a:gd name="connsiteX8" fmla="*/ 5529 w 10000"/>
              <a:gd name="connsiteY8" fmla="*/ 5436 h 10000"/>
              <a:gd name="connsiteX9" fmla="*/ 2439 w 10000"/>
              <a:gd name="connsiteY9" fmla="*/ 8439 h 10000"/>
              <a:gd name="connsiteX10" fmla="*/ 3353 w 10000"/>
              <a:gd name="connsiteY10" fmla="*/ 8747 h 10000"/>
              <a:gd name="connsiteX11" fmla="*/ 1882 w 10000"/>
              <a:gd name="connsiteY11" fmla="*/ 9295 h 10000"/>
              <a:gd name="connsiteX12" fmla="*/ 0 w 10000"/>
              <a:gd name="connsiteY12" fmla="*/ 10000 h 10000"/>
              <a:gd name="connsiteX0" fmla="*/ 0 w 10000"/>
              <a:gd name="connsiteY0" fmla="*/ 10000 h 10000"/>
              <a:gd name="connsiteX1" fmla="*/ 977 w 10000"/>
              <a:gd name="connsiteY1" fmla="*/ 8709 h 10000"/>
              <a:gd name="connsiteX2" fmla="*/ 1830 w 10000"/>
              <a:gd name="connsiteY2" fmla="*/ 7151 h 10000"/>
              <a:gd name="connsiteX3" fmla="*/ 2074 w 10000"/>
              <a:gd name="connsiteY3" fmla="*/ 7887 h 10000"/>
              <a:gd name="connsiteX4" fmla="*/ 5017 w 10000"/>
              <a:gd name="connsiteY4" fmla="*/ 4787 h 10000"/>
              <a:gd name="connsiteX5" fmla="*/ 8765 w 10000"/>
              <a:gd name="connsiteY5" fmla="*/ 0 h 10000"/>
              <a:gd name="connsiteX6" fmla="*/ 9141 w 10000"/>
              <a:gd name="connsiteY6" fmla="*/ 747 h 10000"/>
              <a:gd name="connsiteX7" fmla="*/ 10000 w 10000"/>
              <a:gd name="connsiteY7" fmla="*/ 991 h 10000"/>
              <a:gd name="connsiteX8" fmla="*/ 5529 w 10000"/>
              <a:gd name="connsiteY8" fmla="*/ 5436 h 10000"/>
              <a:gd name="connsiteX9" fmla="*/ 2439 w 10000"/>
              <a:gd name="connsiteY9" fmla="*/ 8439 h 10000"/>
              <a:gd name="connsiteX10" fmla="*/ 3353 w 10000"/>
              <a:gd name="connsiteY10" fmla="*/ 8747 h 10000"/>
              <a:gd name="connsiteX11" fmla="*/ 1797 w 10000"/>
              <a:gd name="connsiteY11" fmla="*/ 9423 h 10000"/>
              <a:gd name="connsiteX12" fmla="*/ 0 w 10000"/>
              <a:gd name="connsiteY12" fmla="*/ 10000 h 10000"/>
              <a:gd name="connsiteX0" fmla="*/ 0 w 10000"/>
              <a:gd name="connsiteY0" fmla="*/ 10000 h 10000"/>
              <a:gd name="connsiteX1" fmla="*/ 864 w 10000"/>
              <a:gd name="connsiteY1" fmla="*/ 8837 h 10000"/>
              <a:gd name="connsiteX2" fmla="*/ 1830 w 10000"/>
              <a:gd name="connsiteY2" fmla="*/ 7151 h 10000"/>
              <a:gd name="connsiteX3" fmla="*/ 2074 w 10000"/>
              <a:gd name="connsiteY3" fmla="*/ 7887 h 10000"/>
              <a:gd name="connsiteX4" fmla="*/ 5017 w 10000"/>
              <a:gd name="connsiteY4" fmla="*/ 4787 h 10000"/>
              <a:gd name="connsiteX5" fmla="*/ 8765 w 10000"/>
              <a:gd name="connsiteY5" fmla="*/ 0 h 10000"/>
              <a:gd name="connsiteX6" fmla="*/ 9141 w 10000"/>
              <a:gd name="connsiteY6" fmla="*/ 747 h 10000"/>
              <a:gd name="connsiteX7" fmla="*/ 10000 w 10000"/>
              <a:gd name="connsiteY7" fmla="*/ 991 h 10000"/>
              <a:gd name="connsiteX8" fmla="*/ 5529 w 10000"/>
              <a:gd name="connsiteY8" fmla="*/ 5436 h 10000"/>
              <a:gd name="connsiteX9" fmla="*/ 2439 w 10000"/>
              <a:gd name="connsiteY9" fmla="*/ 8439 h 10000"/>
              <a:gd name="connsiteX10" fmla="*/ 3353 w 10000"/>
              <a:gd name="connsiteY10" fmla="*/ 8747 h 10000"/>
              <a:gd name="connsiteX11" fmla="*/ 1797 w 10000"/>
              <a:gd name="connsiteY11" fmla="*/ 9423 h 10000"/>
              <a:gd name="connsiteX12" fmla="*/ 0 w 10000"/>
              <a:gd name="connsiteY12" fmla="*/ 10000 h 10000"/>
              <a:gd name="connsiteX0" fmla="*/ 0 w 10000"/>
              <a:gd name="connsiteY0" fmla="*/ 10000 h 10000"/>
              <a:gd name="connsiteX1" fmla="*/ 864 w 10000"/>
              <a:gd name="connsiteY1" fmla="*/ 8837 h 10000"/>
              <a:gd name="connsiteX2" fmla="*/ 1830 w 10000"/>
              <a:gd name="connsiteY2" fmla="*/ 7151 h 10000"/>
              <a:gd name="connsiteX3" fmla="*/ 2074 w 10000"/>
              <a:gd name="connsiteY3" fmla="*/ 7887 h 10000"/>
              <a:gd name="connsiteX4" fmla="*/ 5017 w 10000"/>
              <a:gd name="connsiteY4" fmla="*/ 4787 h 10000"/>
              <a:gd name="connsiteX5" fmla="*/ 8765 w 10000"/>
              <a:gd name="connsiteY5" fmla="*/ 0 h 10000"/>
              <a:gd name="connsiteX6" fmla="*/ 9141 w 10000"/>
              <a:gd name="connsiteY6" fmla="*/ 747 h 10000"/>
              <a:gd name="connsiteX7" fmla="*/ 10000 w 10000"/>
              <a:gd name="connsiteY7" fmla="*/ 991 h 10000"/>
              <a:gd name="connsiteX8" fmla="*/ 5529 w 10000"/>
              <a:gd name="connsiteY8" fmla="*/ 5436 h 10000"/>
              <a:gd name="connsiteX9" fmla="*/ 2439 w 10000"/>
              <a:gd name="connsiteY9" fmla="*/ 8439 h 10000"/>
              <a:gd name="connsiteX10" fmla="*/ 3353 w 10000"/>
              <a:gd name="connsiteY10" fmla="*/ 8747 h 10000"/>
              <a:gd name="connsiteX11" fmla="*/ 1797 w 10000"/>
              <a:gd name="connsiteY11" fmla="*/ 9423 h 10000"/>
              <a:gd name="connsiteX12" fmla="*/ 0 w 10000"/>
              <a:gd name="connsiteY12" fmla="*/ 10000 h 10000"/>
              <a:gd name="connsiteX0" fmla="*/ 0 w 10000"/>
              <a:gd name="connsiteY0" fmla="*/ 9808 h 9808"/>
              <a:gd name="connsiteX1" fmla="*/ 864 w 10000"/>
              <a:gd name="connsiteY1" fmla="*/ 8645 h 9808"/>
              <a:gd name="connsiteX2" fmla="*/ 1830 w 10000"/>
              <a:gd name="connsiteY2" fmla="*/ 6959 h 9808"/>
              <a:gd name="connsiteX3" fmla="*/ 2074 w 10000"/>
              <a:gd name="connsiteY3" fmla="*/ 7695 h 9808"/>
              <a:gd name="connsiteX4" fmla="*/ 5017 w 10000"/>
              <a:gd name="connsiteY4" fmla="*/ 4595 h 9808"/>
              <a:gd name="connsiteX5" fmla="*/ 8991 w 10000"/>
              <a:gd name="connsiteY5" fmla="*/ 0 h 9808"/>
              <a:gd name="connsiteX6" fmla="*/ 9141 w 10000"/>
              <a:gd name="connsiteY6" fmla="*/ 555 h 9808"/>
              <a:gd name="connsiteX7" fmla="*/ 10000 w 10000"/>
              <a:gd name="connsiteY7" fmla="*/ 799 h 9808"/>
              <a:gd name="connsiteX8" fmla="*/ 5529 w 10000"/>
              <a:gd name="connsiteY8" fmla="*/ 5244 h 9808"/>
              <a:gd name="connsiteX9" fmla="*/ 2439 w 10000"/>
              <a:gd name="connsiteY9" fmla="*/ 8247 h 9808"/>
              <a:gd name="connsiteX10" fmla="*/ 3353 w 10000"/>
              <a:gd name="connsiteY10" fmla="*/ 8555 h 9808"/>
              <a:gd name="connsiteX11" fmla="*/ 1797 w 10000"/>
              <a:gd name="connsiteY11" fmla="*/ 9231 h 9808"/>
              <a:gd name="connsiteX12" fmla="*/ 0 w 10000"/>
              <a:gd name="connsiteY12" fmla="*/ 9808 h 9808"/>
              <a:gd name="connsiteX0" fmla="*/ 0 w 10000"/>
              <a:gd name="connsiteY0" fmla="*/ 10000 h 10000"/>
              <a:gd name="connsiteX1" fmla="*/ 864 w 10000"/>
              <a:gd name="connsiteY1" fmla="*/ 8814 h 10000"/>
              <a:gd name="connsiteX2" fmla="*/ 1830 w 10000"/>
              <a:gd name="connsiteY2" fmla="*/ 7095 h 10000"/>
              <a:gd name="connsiteX3" fmla="*/ 2074 w 10000"/>
              <a:gd name="connsiteY3" fmla="*/ 7846 h 10000"/>
              <a:gd name="connsiteX4" fmla="*/ 5017 w 10000"/>
              <a:gd name="connsiteY4" fmla="*/ 4685 h 10000"/>
              <a:gd name="connsiteX5" fmla="*/ 8991 w 10000"/>
              <a:gd name="connsiteY5" fmla="*/ 0 h 10000"/>
              <a:gd name="connsiteX6" fmla="*/ 9254 w 10000"/>
              <a:gd name="connsiteY6" fmla="*/ 696 h 10000"/>
              <a:gd name="connsiteX7" fmla="*/ 10000 w 10000"/>
              <a:gd name="connsiteY7" fmla="*/ 815 h 10000"/>
              <a:gd name="connsiteX8" fmla="*/ 5529 w 10000"/>
              <a:gd name="connsiteY8" fmla="*/ 5347 h 10000"/>
              <a:gd name="connsiteX9" fmla="*/ 2439 w 10000"/>
              <a:gd name="connsiteY9" fmla="*/ 8408 h 10000"/>
              <a:gd name="connsiteX10" fmla="*/ 3353 w 10000"/>
              <a:gd name="connsiteY10" fmla="*/ 8722 h 10000"/>
              <a:gd name="connsiteX11" fmla="*/ 1797 w 10000"/>
              <a:gd name="connsiteY11" fmla="*/ 9412 h 10000"/>
              <a:gd name="connsiteX12" fmla="*/ 0 w 10000"/>
              <a:gd name="connsiteY12" fmla="*/ 10000 h 10000"/>
              <a:gd name="connsiteX0" fmla="*/ 0 w 10000"/>
              <a:gd name="connsiteY0" fmla="*/ 10000 h 10000"/>
              <a:gd name="connsiteX1" fmla="*/ 864 w 10000"/>
              <a:gd name="connsiteY1" fmla="*/ 8814 h 10000"/>
              <a:gd name="connsiteX2" fmla="*/ 1830 w 10000"/>
              <a:gd name="connsiteY2" fmla="*/ 7095 h 10000"/>
              <a:gd name="connsiteX3" fmla="*/ 2074 w 10000"/>
              <a:gd name="connsiteY3" fmla="*/ 7846 h 10000"/>
              <a:gd name="connsiteX4" fmla="*/ 5017 w 10000"/>
              <a:gd name="connsiteY4" fmla="*/ 4685 h 10000"/>
              <a:gd name="connsiteX5" fmla="*/ 8991 w 10000"/>
              <a:gd name="connsiteY5" fmla="*/ 0 h 10000"/>
              <a:gd name="connsiteX6" fmla="*/ 9254 w 10000"/>
              <a:gd name="connsiteY6" fmla="*/ 696 h 10000"/>
              <a:gd name="connsiteX7" fmla="*/ 10000 w 10000"/>
              <a:gd name="connsiteY7" fmla="*/ 815 h 10000"/>
              <a:gd name="connsiteX8" fmla="*/ 5642 w 10000"/>
              <a:gd name="connsiteY8" fmla="*/ 5445 h 10000"/>
              <a:gd name="connsiteX9" fmla="*/ 2439 w 10000"/>
              <a:gd name="connsiteY9" fmla="*/ 8408 h 10000"/>
              <a:gd name="connsiteX10" fmla="*/ 3353 w 10000"/>
              <a:gd name="connsiteY10" fmla="*/ 8722 h 10000"/>
              <a:gd name="connsiteX11" fmla="*/ 1797 w 10000"/>
              <a:gd name="connsiteY11" fmla="*/ 9412 h 10000"/>
              <a:gd name="connsiteX12" fmla="*/ 0 w 10000"/>
              <a:gd name="connsiteY12" fmla="*/ 10000 h 10000"/>
              <a:gd name="connsiteX0" fmla="*/ 0 w 11142"/>
              <a:gd name="connsiteY0" fmla="*/ 12675 h 12675"/>
              <a:gd name="connsiteX1" fmla="*/ 864 w 11142"/>
              <a:gd name="connsiteY1" fmla="*/ 11489 h 12675"/>
              <a:gd name="connsiteX2" fmla="*/ 1830 w 11142"/>
              <a:gd name="connsiteY2" fmla="*/ 9770 h 12675"/>
              <a:gd name="connsiteX3" fmla="*/ 2074 w 11142"/>
              <a:gd name="connsiteY3" fmla="*/ 10521 h 12675"/>
              <a:gd name="connsiteX4" fmla="*/ 5017 w 11142"/>
              <a:gd name="connsiteY4" fmla="*/ 7360 h 12675"/>
              <a:gd name="connsiteX5" fmla="*/ 11137 w 11142"/>
              <a:gd name="connsiteY5" fmla="*/ 0 h 12675"/>
              <a:gd name="connsiteX6" fmla="*/ 9254 w 11142"/>
              <a:gd name="connsiteY6" fmla="*/ 3371 h 12675"/>
              <a:gd name="connsiteX7" fmla="*/ 10000 w 11142"/>
              <a:gd name="connsiteY7" fmla="*/ 3490 h 12675"/>
              <a:gd name="connsiteX8" fmla="*/ 5642 w 11142"/>
              <a:gd name="connsiteY8" fmla="*/ 8120 h 12675"/>
              <a:gd name="connsiteX9" fmla="*/ 2439 w 11142"/>
              <a:gd name="connsiteY9" fmla="*/ 11083 h 12675"/>
              <a:gd name="connsiteX10" fmla="*/ 3353 w 11142"/>
              <a:gd name="connsiteY10" fmla="*/ 11397 h 12675"/>
              <a:gd name="connsiteX11" fmla="*/ 1797 w 11142"/>
              <a:gd name="connsiteY11" fmla="*/ 12087 h 12675"/>
              <a:gd name="connsiteX12" fmla="*/ 0 w 11142"/>
              <a:gd name="connsiteY12" fmla="*/ 12675 h 12675"/>
              <a:gd name="connsiteX0" fmla="*/ 0 w 12287"/>
              <a:gd name="connsiteY0" fmla="*/ 12675 h 12675"/>
              <a:gd name="connsiteX1" fmla="*/ 864 w 12287"/>
              <a:gd name="connsiteY1" fmla="*/ 11489 h 12675"/>
              <a:gd name="connsiteX2" fmla="*/ 1830 w 12287"/>
              <a:gd name="connsiteY2" fmla="*/ 9770 h 12675"/>
              <a:gd name="connsiteX3" fmla="*/ 2074 w 12287"/>
              <a:gd name="connsiteY3" fmla="*/ 10521 h 12675"/>
              <a:gd name="connsiteX4" fmla="*/ 5017 w 12287"/>
              <a:gd name="connsiteY4" fmla="*/ 7360 h 12675"/>
              <a:gd name="connsiteX5" fmla="*/ 11137 w 12287"/>
              <a:gd name="connsiteY5" fmla="*/ 0 h 12675"/>
              <a:gd name="connsiteX6" fmla="*/ 9254 w 12287"/>
              <a:gd name="connsiteY6" fmla="*/ 3371 h 12675"/>
              <a:gd name="connsiteX7" fmla="*/ 12287 w 12287"/>
              <a:gd name="connsiteY7" fmla="*/ 782 h 12675"/>
              <a:gd name="connsiteX8" fmla="*/ 5642 w 12287"/>
              <a:gd name="connsiteY8" fmla="*/ 8120 h 12675"/>
              <a:gd name="connsiteX9" fmla="*/ 2439 w 12287"/>
              <a:gd name="connsiteY9" fmla="*/ 11083 h 12675"/>
              <a:gd name="connsiteX10" fmla="*/ 3353 w 12287"/>
              <a:gd name="connsiteY10" fmla="*/ 11397 h 12675"/>
              <a:gd name="connsiteX11" fmla="*/ 1797 w 12287"/>
              <a:gd name="connsiteY11" fmla="*/ 12087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864 w 12287"/>
              <a:gd name="connsiteY1" fmla="*/ 11489 h 12675"/>
              <a:gd name="connsiteX2" fmla="*/ 1830 w 12287"/>
              <a:gd name="connsiteY2" fmla="*/ 9770 h 12675"/>
              <a:gd name="connsiteX3" fmla="*/ 2074 w 12287"/>
              <a:gd name="connsiteY3" fmla="*/ 10521 h 12675"/>
              <a:gd name="connsiteX4" fmla="*/ 5017 w 12287"/>
              <a:gd name="connsiteY4" fmla="*/ 7360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5642 w 12287"/>
              <a:gd name="connsiteY8" fmla="*/ 8120 h 12675"/>
              <a:gd name="connsiteX9" fmla="*/ 2439 w 12287"/>
              <a:gd name="connsiteY9" fmla="*/ 11083 h 12675"/>
              <a:gd name="connsiteX10" fmla="*/ 3353 w 12287"/>
              <a:gd name="connsiteY10" fmla="*/ 11397 h 12675"/>
              <a:gd name="connsiteX11" fmla="*/ 1797 w 12287"/>
              <a:gd name="connsiteY11" fmla="*/ 12087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864 w 12287"/>
              <a:gd name="connsiteY1" fmla="*/ 11489 h 12675"/>
              <a:gd name="connsiteX2" fmla="*/ 1830 w 12287"/>
              <a:gd name="connsiteY2" fmla="*/ 9770 h 12675"/>
              <a:gd name="connsiteX3" fmla="*/ 2074 w 12287"/>
              <a:gd name="connsiteY3" fmla="*/ 10521 h 12675"/>
              <a:gd name="connsiteX4" fmla="*/ 5017 w 12287"/>
              <a:gd name="connsiteY4" fmla="*/ 7360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439 w 12287"/>
              <a:gd name="connsiteY9" fmla="*/ 11083 h 12675"/>
              <a:gd name="connsiteX10" fmla="*/ 3353 w 12287"/>
              <a:gd name="connsiteY10" fmla="*/ 11397 h 12675"/>
              <a:gd name="connsiteX11" fmla="*/ 1797 w 12287"/>
              <a:gd name="connsiteY11" fmla="*/ 12087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864 w 12287"/>
              <a:gd name="connsiteY1" fmla="*/ 11489 h 12675"/>
              <a:gd name="connsiteX2" fmla="*/ 1830 w 12287"/>
              <a:gd name="connsiteY2" fmla="*/ 9770 h 12675"/>
              <a:gd name="connsiteX3" fmla="*/ 2074 w 12287"/>
              <a:gd name="connsiteY3" fmla="*/ 10521 h 12675"/>
              <a:gd name="connsiteX4" fmla="*/ 5017 w 12287"/>
              <a:gd name="connsiteY4" fmla="*/ 7360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439 w 12287"/>
              <a:gd name="connsiteY9" fmla="*/ 11083 h 12675"/>
              <a:gd name="connsiteX10" fmla="*/ 3297 w 12287"/>
              <a:gd name="connsiteY10" fmla="*/ 11266 h 12675"/>
              <a:gd name="connsiteX11" fmla="*/ 1797 w 12287"/>
              <a:gd name="connsiteY11" fmla="*/ 12087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864 w 12287"/>
              <a:gd name="connsiteY1" fmla="*/ 11489 h 12675"/>
              <a:gd name="connsiteX2" fmla="*/ 1830 w 12287"/>
              <a:gd name="connsiteY2" fmla="*/ 9770 h 12675"/>
              <a:gd name="connsiteX3" fmla="*/ 2074 w 12287"/>
              <a:gd name="connsiteY3" fmla="*/ 10521 h 12675"/>
              <a:gd name="connsiteX4" fmla="*/ 5017 w 12287"/>
              <a:gd name="connsiteY4" fmla="*/ 7360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439 w 12287"/>
              <a:gd name="connsiteY9" fmla="*/ 11083 h 12675"/>
              <a:gd name="connsiteX10" fmla="*/ 3297 w 12287"/>
              <a:gd name="connsiteY10" fmla="*/ 11266 h 12675"/>
              <a:gd name="connsiteX11" fmla="*/ 1938 w 12287"/>
              <a:gd name="connsiteY11" fmla="*/ 11891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864 w 12287"/>
              <a:gd name="connsiteY1" fmla="*/ 11489 h 12675"/>
              <a:gd name="connsiteX2" fmla="*/ 1830 w 12287"/>
              <a:gd name="connsiteY2" fmla="*/ 9770 h 12675"/>
              <a:gd name="connsiteX3" fmla="*/ 2074 w 12287"/>
              <a:gd name="connsiteY3" fmla="*/ 10521 h 12675"/>
              <a:gd name="connsiteX4" fmla="*/ 5017 w 12287"/>
              <a:gd name="connsiteY4" fmla="*/ 7360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439 w 12287"/>
              <a:gd name="connsiteY9" fmla="*/ 11083 h 12675"/>
              <a:gd name="connsiteX10" fmla="*/ 3297 w 12287"/>
              <a:gd name="connsiteY10" fmla="*/ 11266 h 12675"/>
              <a:gd name="connsiteX11" fmla="*/ 1938 w 12287"/>
              <a:gd name="connsiteY11" fmla="*/ 11891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864 w 12287"/>
              <a:gd name="connsiteY1" fmla="*/ 11489 h 12675"/>
              <a:gd name="connsiteX2" fmla="*/ 1830 w 12287"/>
              <a:gd name="connsiteY2" fmla="*/ 9770 h 12675"/>
              <a:gd name="connsiteX3" fmla="*/ 2074 w 12287"/>
              <a:gd name="connsiteY3" fmla="*/ 10521 h 12675"/>
              <a:gd name="connsiteX4" fmla="*/ 5017 w 12287"/>
              <a:gd name="connsiteY4" fmla="*/ 7360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439 w 12287"/>
              <a:gd name="connsiteY9" fmla="*/ 11083 h 12675"/>
              <a:gd name="connsiteX10" fmla="*/ 3297 w 12287"/>
              <a:gd name="connsiteY10" fmla="*/ 11266 h 12675"/>
              <a:gd name="connsiteX11" fmla="*/ 1966 w 12287"/>
              <a:gd name="connsiteY11" fmla="*/ 12022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1146 w 12287"/>
              <a:gd name="connsiteY1" fmla="*/ 11130 h 12675"/>
              <a:gd name="connsiteX2" fmla="*/ 1830 w 12287"/>
              <a:gd name="connsiteY2" fmla="*/ 9770 h 12675"/>
              <a:gd name="connsiteX3" fmla="*/ 2074 w 12287"/>
              <a:gd name="connsiteY3" fmla="*/ 10521 h 12675"/>
              <a:gd name="connsiteX4" fmla="*/ 5017 w 12287"/>
              <a:gd name="connsiteY4" fmla="*/ 7360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439 w 12287"/>
              <a:gd name="connsiteY9" fmla="*/ 11083 h 12675"/>
              <a:gd name="connsiteX10" fmla="*/ 3297 w 12287"/>
              <a:gd name="connsiteY10" fmla="*/ 11266 h 12675"/>
              <a:gd name="connsiteX11" fmla="*/ 1966 w 12287"/>
              <a:gd name="connsiteY11" fmla="*/ 12022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1146 w 12287"/>
              <a:gd name="connsiteY1" fmla="*/ 11130 h 12675"/>
              <a:gd name="connsiteX2" fmla="*/ 1830 w 12287"/>
              <a:gd name="connsiteY2" fmla="*/ 9770 h 12675"/>
              <a:gd name="connsiteX3" fmla="*/ 2074 w 12287"/>
              <a:gd name="connsiteY3" fmla="*/ 10521 h 12675"/>
              <a:gd name="connsiteX4" fmla="*/ 5017 w 12287"/>
              <a:gd name="connsiteY4" fmla="*/ 7360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439 w 12287"/>
              <a:gd name="connsiteY9" fmla="*/ 11083 h 12675"/>
              <a:gd name="connsiteX10" fmla="*/ 3325 w 12287"/>
              <a:gd name="connsiteY10" fmla="*/ 11396 h 12675"/>
              <a:gd name="connsiteX11" fmla="*/ 1966 w 12287"/>
              <a:gd name="connsiteY11" fmla="*/ 12022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1146 w 12287"/>
              <a:gd name="connsiteY1" fmla="*/ 11130 h 12675"/>
              <a:gd name="connsiteX2" fmla="*/ 1830 w 12287"/>
              <a:gd name="connsiteY2" fmla="*/ 9770 h 12675"/>
              <a:gd name="connsiteX3" fmla="*/ 2074 w 12287"/>
              <a:gd name="connsiteY3" fmla="*/ 10521 h 12675"/>
              <a:gd name="connsiteX4" fmla="*/ 5017 w 12287"/>
              <a:gd name="connsiteY4" fmla="*/ 7360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637 w 12287"/>
              <a:gd name="connsiteY9" fmla="*/ 11050 h 12675"/>
              <a:gd name="connsiteX10" fmla="*/ 3325 w 12287"/>
              <a:gd name="connsiteY10" fmla="*/ 11396 h 12675"/>
              <a:gd name="connsiteX11" fmla="*/ 1966 w 12287"/>
              <a:gd name="connsiteY11" fmla="*/ 12022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1146 w 12287"/>
              <a:gd name="connsiteY1" fmla="*/ 11130 h 12675"/>
              <a:gd name="connsiteX2" fmla="*/ 1830 w 12287"/>
              <a:gd name="connsiteY2" fmla="*/ 9770 h 12675"/>
              <a:gd name="connsiteX3" fmla="*/ 2074 w 12287"/>
              <a:gd name="connsiteY3" fmla="*/ 10521 h 12675"/>
              <a:gd name="connsiteX4" fmla="*/ 5695 w 12287"/>
              <a:gd name="connsiteY4" fmla="*/ 6707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637 w 12287"/>
              <a:gd name="connsiteY9" fmla="*/ 11050 h 12675"/>
              <a:gd name="connsiteX10" fmla="*/ 3325 w 12287"/>
              <a:gd name="connsiteY10" fmla="*/ 11396 h 12675"/>
              <a:gd name="connsiteX11" fmla="*/ 1966 w 12287"/>
              <a:gd name="connsiteY11" fmla="*/ 12022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959 w 12287"/>
              <a:gd name="connsiteY1" fmla="*/ 11452 h 12675"/>
              <a:gd name="connsiteX2" fmla="*/ 1830 w 12287"/>
              <a:gd name="connsiteY2" fmla="*/ 9770 h 12675"/>
              <a:gd name="connsiteX3" fmla="*/ 2074 w 12287"/>
              <a:gd name="connsiteY3" fmla="*/ 10521 h 12675"/>
              <a:gd name="connsiteX4" fmla="*/ 5695 w 12287"/>
              <a:gd name="connsiteY4" fmla="*/ 6707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637 w 12287"/>
              <a:gd name="connsiteY9" fmla="*/ 11050 h 12675"/>
              <a:gd name="connsiteX10" fmla="*/ 3325 w 12287"/>
              <a:gd name="connsiteY10" fmla="*/ 11396 h 12675"/>
              <a:gd name="connsiteX11" fmla="*/ 1966 w 12287"/>
              <a:gd name="connsiteY11" fmla="*/ 12022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959 w 12287"/>
              <a:gd name="connsiteY1" fmla="*/ 11452 h 12675"/>
              <a:gd name="connsiteX2" fmla="*/ 1923 w 12287"/>
              <a:gd name="connsiteY2" fmla="*/ 9877 h 12675"/>
              <a:gd name="connsiteX3" fmla="*/ 2074 w 12287"/>
              <a:gd name="connsiteY3" fmla="*/ 10521 h 12675"/>
              <a:gd name="connsiteX4" fmla="*/ 5695 w 12287"/>
              <a:gd name="connsiteY4" fmla="*/ 6707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637 w 12287"/>
              <a:gd name="connsiteY9" fmla="*/ 11050 h 12675"/>
              <a:gd name="connsiteX10" fmla="*/ 3325 w 12287"/>
              <a:gd name="connsiteY10" fmla="*/ 11396 h 12675"/>
              <a:gd name="connsiteX11" fmla="*/ 1966 w 12287"/>
              <a:gd name="connsiteY11" fmla="*/ 12022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959 w 12287"/>
              <a:gd name="connsiteY1" fmla="*/ 11452 h 12675"/>
              <a:gd name="connsiteX2" fmla="*/ 1923 w 12287"/>
              <a:gd name="connsiteY2" fmla="*/ 9877 h 12675"/>
              <a:gd name="connsiteX3" fmla="*/ 2074 w 12287"/>
              <a:gd name="connsiteY3" fmla="*/ 10521 h 12675"/>
              <a:gd name="connsiteX4" fmla="*/ 5695 w 12287"/>
              <a:gd name="connsiteY4" fmla="*/ 6707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357 w 12287"/>
              <a:gd name="connsiteY9" fmla="*/ 10889 h 12675"/>
              <a:gd name="connsiteX10" fmla="*/ 3325 w 12287"/>
              <a:gd name="connsiteY10" fmla="*/ 11396 h 12675"/>
              <a:gd name="connsiteX11" fmla="*/ 1966 w 12287"/>
              <a:gd name="connsiteY11" fmla="*/ 12022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959 w 12287"/>
              <a:gd name="connsiteY1" fmla="*/ 11452 h 12675"/>
              <a:gd name="connsiteX2" fmla="*/ 1923 w 12287"/>
              <a:gd name="connsiteY2" fmla="*/ 9877 h 12675"/>
              <a:gd name="connsiteX3" fmla="*/ 2074 w 12287"/>
              <a:gd name="connsiteY3" fmla="*/ 10521 h 12675"/>
              <a:gd name="connsiteX4" fmla="*/ 5695 w 12287"/>
              <a:gd name="connsiteY4" fmla="*/ 6707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357 w 12287"/>
              <a:gd name="connsiteY9" fmla="*/ 10889 h 12675"/>
              <a:gd name="connsiteX10" fmla="*/ 3185 w 12287"/>
              <a:gd name="connsiteY10" fmla="*/ 11154 h 12675"/>
              <a:gd name="connsiteX11" fmla="*/ 1966 w 12287"/>
              <a:gd name="connsiteY11" fmla="*/ 12022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959 w 12287"/>
              <a:gd name="connsiteY1" fmla="*/ 11452 h 12675"/>
              <a:gd name="connsiteX2" fmla="*/ 1923 w 12287"/>
              <a:gd name="connsiteY2" fmla="*/ 9877 h 12675"/>
              <a:gd name="connsiteX3" fmla="*/ 2074 w 12287"/>
              <a:gd name="connsiteY3" fmla="*/ 10521 h 12675"/>
              <a:gd name="connsiteX4" fmla="*/ 5695 w 12287"/>
              <a:gd name="connsiteY4" fmla="*/ 6707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357 w 12287"/>
              <a:gd name="connsiteY9" fmla="*/ 10889 h 12675"/>
              <a:gd name="connsiteX10" fmla="*/ 3185 w 12287"/>
              <a:gd name="connsiteY10" fmla="*/ 11154 h 12675"/>
              <a:gd name="connsiteX11" fmla="*/ 1849 w 12287"/>
              <a:gd name="connsiteY11" fmla="*/ 11861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959 w 12287"/>
              <a:gd name="connsiteY1" fmla="*/ 11452 h 12675"/>
              <a:gd name="connsiteX2" fmla="*/ 1923 w 12287"/>
              <a:gd name="connsiteY2" fmla="*/ 9877 h 12675"/>
              <a:gd name="connsiteX3" fmla="*/ 2074 w 12287"/>
              <a:gd name="connsiteY3" fmla="*/ 10521 h 12675"/>
              <a:gd name="connsiteX4" fmla="*/ 5695 w 12287"/>
              <a:gd name="connsiteY4" fmla="*/ 6707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357 w 12287"/>
              <a:gd name="connsiteY9" fmla="*/ 10889 h 12675"/>
              <a:gd name="connsiteX10" fmla="*/ 3185 w 12287"/>
              <a:gd name="connsiteY10" fmla="*/ 11154 h 12675"/>
              <a:gd name="connsiteX11" fmla="*/ 1849 w 12287"/>
              <a:gd name="connsiteY11" fmla="*/ 11861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959 w 12287"/>
              <a:gd name="connsiteY1" fmla="*/ 11452 h 12675"/>
              <a:gd name="connsiteX2" fmla="*/ 1923 w 12287"/>
              <a:gd name="connsiteY2" fmla="*/ 9877 h 12675"/>
              <a:gd name="connsiteX3" fmla="*/ 2074 w 12287"/>
              <a:gd name="connsiteY3" fmla="*/ 10521 h 12675"/>
              <a:gd name="connsiteX4" fmla="*/ 5695 w 12287"/>
              <a:gd name="connsiteY4" fmla="*/ 6707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357 w 12287"/>
              <a:gd name="connsiteY9" fmla="*/ 10889 h 12675"/>
              <a:gd name="connsiteX10" fmla="*/ 3185 w 12287"/>
              <a:gd name="connsiteY10" fmla="*/ 11154 h 12675"/>
              <a:gd name="connsiteX11" fmla="*/ 1849 w 12287"/>
              <a:gd name="connsiteY11" fmla="*/ 11861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959 w 12287"/>
              <a:gd name="connsiteY1" fmla="*/ 11452 h 12675"/>
              <a:gd name="connsiteX2" fmla="*/ 1923 w 12287"/>
              <a:gd name="connsiteY2" fmla="*/ 9877 h 12675"/>
              <a:gd name="connsiteX3" fmla="*/ 2074 w 12287"/>
              <a:gd name="connsiteY3" fmla="*/ 10521 h 12675"/>
              <a:gd name="connsiteX4" fmla="*/ 5695 w 12287"/>
              <a:gd name="connsiteY4" fmla="*/ 6707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489 w 12287"/>
              <a:gd name="connsiteY8" fmla="*/ 7174 h 12675"/>
              <a:gd name="connsiteX9" fmla="*/ 2357 w 12287"/>
              <a:gd name="connsiteY9" fmla="*/ 10889 h 12675"/>
              <a:gd name="connsiteX10" fmla="*/ 3185 w 12287"/>
              <a:gd name="connsiteY10" fmla="*/ 11154 h 12675"/>
              <a:gd name="connsiteX11" fmla="*/ 1849 w 12287"/>
              <a:gd name="connsiteY11" fmla="*/ 11861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959 w 12287"/>
              <a:gd name="connsiteY1" fmla="*/ 11452 h 12675"/>
              <a:gd name="connsiteX2" fmla="*/ 1923 w 12287"/>
              <a:gd name="connsiteY2" fmla="*/ 9877 h 12675"/>
              <a:gd name="connsiteX3" fmla="*/ 2074 w 12287"/>
              <a:gd name="connsiteY3" fmla="*/ 10521 h 12675"/>
              <a:gd name="connsiteX4" fmla="*/ 5695 w 12287"/>
              <a:gd name="connsiteY4" fmla="*/ 6707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232 w 12287"/>
              <a:gd name="connsiteY8" fmla="*/ 7228 h 12675"/>
              <a:gd name="connsiteX9" fmla="*/ 2357 w 12287"/>
              <a:gd name="connsiteY9" fmla="*/ 10889 h 12675"/>
              <a:gd name="connsiteX10" fmla="*/ 3185 w 12287"/>
              <a:gd name="connsiteY10" fmla="*/ 11154 h 12675"/>
              <a:gd name="connsiteX11" fmla="*/ 1849 w 12287"/>
              <a:gd name="connsiteY11" fmla="*/ 11861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959 w 12287"/>
              <a:gd name="connsiteY1" fmla="*/ 11452 h 12675"/>
              <a:gd name="connsiteX2" fmla="*/ 1923 w 12287"/>
              <a:gd name="connsiteY2" fmla="*/ 9877 h 12675"/>
              <a:gd name="connsiteX3" fmla="*/ 2074 w 12287"/>
              <a:gd name="connsiteY3" fmla="*/ 10521 h 12675"/>
              <a:gd name="connsiteX4" fmla="*/ 5695 w 12287"/>
              <a:gd name="connsiteY4" fmla="*/ 6707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232 w 12287"/>
              <a:gd name="connsiteY8" fmla="*/ 7228 h 12675"/>
              <a:gd name="connsiteX9" fmla="*/ 2357 w 12287"/>
              <a:gd name="connsiteY9" fmla="*/ 10889 h 12675"/>
              <a:gd name="connsiteX10" fmla="*/ 3185 w 12287"/>
              <a:gd name="connsiteY10" fmla="*/ 11154 h 12675"/>
              <a:gd name="connsiteX11" fmla="*/ 1849 w 12287"/>
              <a:gd name="connsiteY11" fmla="*/ 11861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959 w 12287"/>
              <a:gd name="connsiteY1" fmla="*/ 11452 h 12675"/>
              <a:gd name="connsiteX2" fmla="*/ 1923 w 12287"/>
              <a:gd name="connsiteY2" fmla="*/ 9877 h 12675"/>
              <a:gd name="connsiteX3" fmla="*/ 2074 w 12287"/>
              <a:gd name="connsiteY3" fmla="*/ 10521 h 12675"/>
              <a:gd name="connsiteX4" fmla="*/ 5695 w 12287"/>
              <a:gd name="connsiteY4" fmla="*/ 6707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232 w 12287"/>
              <a:gd name="connsiteY8" fmla="*/ 7228 h 12675"/>
              <a:gd name="connsiteX9" fmla="*/ 2660 w 12287"/>
              <a:gd name="connsiteY9" fmla="*/ 10808 h 12675"/>
              <a:gd name="connsiteX10" fmla="*/ 3185 w 12287"/>
              <a:gd name="connsiteY10" fmla="*/ 11154 h 12675"/>
              <a:gd name="connsiteX11" fmla="*/ 1849 w 12287"/>
              <a:gd name="connsiteY11" fmla="*/ 11861 h 12675"/>
              <a:gd name="connsiteX12" fmla="*/ 0 w 12287"/>
              <a:gd name="connsiteY12" fmla="*/ 12675 h 12675"/>
              <a:gd name="connsiteX0" fmla="*/ 0 w 12287"/>
              <a:gd name="connsiteY0" fmla="*/ 12675 h 12675"/>
              <a:gd name="connsiteX1" fmla="*/ 959 w 12287"/>
              <a:gd name="connsiteY1" fmla="*/ 11452 h 12675"/>
              <a:gd name="connsiteX2" fmla="*/ 1923 w 12287"/>
              <a:gd name="connsiteY2" fmla="*/ 9877 h 12675"/>
              <a:gd name="connsiteX3" fmla="*/ 2191 w 12287"/>
              <a:gd name="connsiteY3" fmla="*/ 10440 h 12675"/>
              <a:gd name="connsiteX4" fmla="*/ 5695 w 12287"/>
              <a:gd name="connsiteY4" fmla="*/ 6707 h 12675"/>
              <a:gd name="connsiteX5" fmla="*/ 11137 w 12287"/>
              <a:gd name="connsiteY5" fmla="*/ 0 h 12675"/>
              <a:gd name="connsiteX6" fmla="*/ 11484 w 12287"/>
              <a:gd name="connsiteY6" fmla="*/ 663 h 12675"/>
              <a:gd name="connsiteX7" fmla="*/ 12287 w 12287"/>
              <a:gd name="connsiteY7" fmla="*/ 782 h 12675"/>
              <a:gd name="connsiteX8" fmla="*/ 6232 w 12287"/>
              <a:gd name="connsiteY8" fmla="*/ 7228 h 12675"/>
              <a:gd name="connsiteX9" fmla="*/ 2660 w 12287"/>
              <a:gd name="connsiteY9" fmla="*/ 10808 h 12675"/>
              <a:gd name="connsiteX10" fmla="*/ 3185 w 12287"/>
              <a:gd name="connsiteY10" fmla="*/ 11154 h 12675"/>
              <a:gd name="connsiteX11" fmla="*/ 1849 w 12287"/>
              <a:gd name="connsiteY11" fmla="*/ 11861 h 12675"/>
              <a:gd name="connsiteX12" fmla="*/ 0 w 12287"/>
              <a:gd name="connsiteY12" fmla="*/ 12675 h 12675"/>
              <a:gd name="connsiteX0" fmla="*/ 0 w 12240"/>
              <a:gd name="connsiteY0" fmla="*/ 12594 h 12594"/>
              <a:gd name="connsiteX1" fmla="*/ 912 w 12240"/>
              <a:gd name="connsiteY1" fmla="*/ 11452 h 12594"/>
              <a:gd name="connsiteX2" fmla="*/ 1876 w 12240"/>
              <a:gd name="connsiteY2" fmla="*/ 9877 h 12594"/>
              <a:gd name="connsiteX3" fmla="*/ 2144 w 12240"/>
              <a:gd name="connsiteY3" fmla="*/ 10440 h 12594"/>
              <a:gd name="connsiteX4" fmla="*/ 5648 w 12240"/>
              <a:gd name="connsiteY4" fmla="*/ 6707 h 12594"/>
              <a:gd name="connsiteX5" fmla="*/ 11090 w 12240"/>
              <a:gd name="connsiteY5" fmla="*/ 0 h 12594"/>
              <a:gd name="connsiteX6" fmla="*/ 11437 w 12240"/>
              <a:gd name="connsiteY6" fmla="*/ 663 h 12594"/>
              <a:gd name="connsiteX7" fmla="*/ 12240 w 12240"/>
              <a:gd name="connsiteY7" fmla="*/ 782 h 12594"/>
              <a:gd name="connsiteX8" fmla="*/ 6185 w 12240"/>
              <a:gd name="connsiteY8" fmla="*/ 7228 h 12594"/>
              <a:gd name="connsiteX9" fmla="*/ 2613 w 12240"/>
              <a:gd name="connsiteY9" fmla="*/ 10808 h 12594"/>
              <a:gd name="connsiteX10" fmla="*/ 3138 w 12240"/>
              <a:gd name="connsiteY10" fmla="*/ 11154 h 12594"/>
              <a:gd name="connsiteX11" fmla="*/ 1802 w 12240"/>
              <a:gd name="connsiteY11" fmla="*/ 11861 h 12594"/>
              <a:gd name="connsiteX12" fmla="*/ 0 w 12240"/>
              <a:gd name="connsiteY12" fmla="*/ 12594 h 12594"/>
              <a:gd name="connsiteX0" fmla="*/ 0 w 12240"/>
              <a:gd name="connsiteY0" fmla="*/ 12594 h 12594"/>
              <a:gd name="connsiteX1" fmla="*/ 912 w 12240"/>
              <a:gd name="connsiteY1" fmla="*/ 11452 h 12594"/>
              <a:gd name="connsiteX2" fmla="*/ 1876 w 12240"/>
              <a:gd name="connsiteY2" fmla="*/ 9877 h 12594"/>
              <a:gd name="connsiteX3" fmla="*/ 2144 w 12240"/>
              <a:gd name="connsiteY3" fmla="*/ 10440 h 12594"/>
              <a:gd name="connsiteX4" fmla="*/ 5648 w 12240"/>
              <a:gd name="connsiteY4" fmla="*/ 6707 h 12594"/>
              <a:gd name="connsiteX5" fmla="*/ 11090 w 12240"/>
              <a:gd name="connsiteY5" fmla="*/ 0 h 12594"/>
              <a:gd name="connsiteX6" fmla="*/ 11437 w 12240"/>
              <a:gd name="connsiteY6" fmla="*/ 663 h 12594"/>
              <a:gd name="connsiteX7" fmla="*/ 12240 w 12240"/>
              <a:gd name="connsiteY7" fmla="*/ 782 h 12594"/>
              <a:gd name="connsiteX8" fmla="*/ 6185 w 12240"/>
              <a:gd name="connsiteY8" fmla="*/ 7228 h 12594"/>
              <a:gd name="connsiteX9" fmla="*/ 2613 w 12240"/>
              <a:gd name="connsiteY9" fmla="*/ 10808 h 12594"/>
              <a:gd name="connsiteX10" fmla="*/ 3138 w 12240"/>
              <a:gd name="connsiteY10" fmla="*/ 11154 h 12594"/>
              <a:gd name="connsiteX11" fmla="*/ 1802 w 12240"/>
              <a:gd name="connsiteY11" fmla="*/ 11861 h 12594"/>
              <a:gd name="connsiteX12" fmla="*/ 0 w 12240"/>
              <a:gd name="connsiteY12" fmla="*/ 12594 h 12594"/>
              <a:gd name="connsiteX0" fmla="*/ 0 w 12636"/>
              <a:gd name="connsiteY0" fmla="*/ 12594 h 12594"/>
              <a:gd name="connsiteX1" fmla="*/ 912 w 12636"/>
              <a:gd name="connsiteY1" fmla="*/ 11452 h 12594"/>
              <a:gd name="connsiteX2" fmla="*/ 1876 w 12636"/>
              <a:gd name="connsiteY2" fmla="*/ 9877 h 12594"/>
              <a:gd name="connsiteX3" fmla="*/ 2144 w 12636"/>
              <a:gd name="connsiteY3" fmla="*/ 10440 h 12594"/>
              <a:gd name="connsiteX4" fmla="*/ 5648 w 12636"/>
              <a:gd name="connsiteY4" fmla="*/ 6707 h 12594"/>
              <a:gd name="connsiteX5" fmla="*/ 11090 w 12636"/>
              <a:gd name="connsiteY5" fmla="*/ 0 h 12594"/>
              <a:gd name="connsiteX6" fmla="*/ 11437 w 12636"/>
              <a:gd name="connsiteY6" fmla="*/ 663 h 12594"/>
              <a:gd name="connsiteX7" fmla="*/ 12636 w 12636"/>
              <a:gd name="connsiteY7" fmla="*/ 1305 h 12594"/>
              <a:gd name="connsiteX8" fmla="*/ 6185 w 12636"/>
              <a:gd name="connsiteY8" fmla="*/ 7228 h 12594"/>
              <a:gd name="connsiteX9" fmla="*/ 2613 w 12636"/>
              <a:gd name="connsiteY9" fmla="*/ 10808 h 12594"/>
              <a:gd name="connsiteX10" fmla="*/ 3138 w 12636"/>
              <a:gd name="connsiteY10" fmla="*/ 11154 h 12594"/>
              <a:gd name="connsiteX11" fmla="*/ 1802 w 12636"/>
              <a:gd name="connsiteY11" fmla="*/ 11861 h 12594"/>
              <a:gd name="connsiteX12" fmla="*/ 0 w 12636"/>
              <a:gd name="connsiteY12" fmla="*/ 12594 h 12594"/>
              <a:gd name="connsiteX0" fmla="*/ 0 w 12636"/>
              <a:gd name="connsiteY0" fmla="*/ 12594 h 12594"/>
              <a:gd name="connsiteX1" fmla="*/ 912 w 12636"/>
              <a:gd name="connsiteY1" fmla="*/ 11452 h 12594"/>
              <a:gd name="connsiteX2" fmla="*/ 1876 w 12636"/>
              <a:gd name="connsiteY2" fmla="*/ 9877 h 12594"/>
              <a:gd name="connsiteX3" fmla="*/ 2144 w 12636"/>
              <a:gd name="connsiteY3" fmla="*/ 10440 h 12594"/>
              <a:gd name="connsiteX4" fmla="*/ 5648 w 12636"/>
              <a:gd name="connsiteY4" fmla="*/ 6707 h 12594"/>
              <a:gd name="connsiteX5" fmla="*/ 11090 w 12636"/>
              <a:gd name="connsiteY5" fmla="*/ 0 h 12594"/>
              <a:gd name="connsiteX6" fmla="*/ 11437 w 12636"/>
              <a:gd name="connsiteY6" fmla="*/ 663 h 12594"/>
              <a:gd name="connsiteX7" fmla="*/ 12636 w 12636"/>
              <a:gd name="connsiteY7" fmla="*/ 1305 h 12594"/>
              <a:gd name="connsiteX8" fmla="*/ 6476 w 12636"/>
              <a:gd name="connsiteY8" fmla="*/ 7461 h 12594"/>
              <a:gd name="connsiteX9" fmla="*/ 2613 w 12636"/>
              <a:gd name="connsiteY9" fmla="*/ 10808 h 12594"/>
              <a:gd name="connsiteX10" fmla="*/ 3138 w 12636"/>
              <a:gd name="connsiteY10" fmla="*/ 11154 h 12594"/>
              <a:gd name="connsiteX11" fmla="*/ 1802 w 12636"/>
              <a:gd name="connsiteY11" fmla="*/ 11861 h 12594"/>
              <a:gd name="connsiteX12" fmla="*/ 0 w 12636"/>
              <a:gd name="connsiteY12" fmla="*/ 12594 h 12594"/>
              <a:gd name="connsiteX0" fmla="*/ 0 w 12636"/>
              <a:gd name="connsiteY0" fmla="*/ 12594 h 12594"/>
              <a:gd name="connsiteX1" fmla="*/ 912 w 12636"/>
              <a:gd name="connsiteY1" fmla="*/ 11452 h 12594"/>
              <a:gd name="connsiteX2" fmla="*/ 1876 w 12636"/>
              <a:gd name="connsiteY2" fmla="*/ 9877 h 12594"/>
              <a:gd name="connsiteX3" fmla="*/ 2144 w 12636"/>
              <a:gd name="connsiteY3" fmla="*/ 10440 h 12594"/>
              <a:gd name="connsiteX4" fmla="*/ 5648 w 12636"/>
              <a:gd name="connsiteY4" fmla="*/ 6707 h 12594"/>
              <a:gd name="connsiteX5" fmla="*/ 11090 w 12636"/>
              <a:gd name="connsiteY5" fmla="*/ 0 h 12594"/>
              <a:gd name="connsiteX6" fmla="*/ 11437 w 12636"/>
              <a:gd name="connsiteY6" fmla="*/ 663 h 12594"/>
              <a:gd name="connsiteX7" fmla="*/ 12636 w 12636"/>
              <a:gd name="connsiteY7" fmla="*/ 1305 h 12594"/>
              <a:gd name="connsiteX8" fmla="*/ 6476 w 12636"/>
              <a:gd name="connsiteY8" fmla="*/ 7461 h 12594"/>
              <a:gd name="connsiteX9" fmla="*/ 2613 w 12636"/>
              <a:gd name="connsiteY9" fmla="*/ 10808 h 12594"/>
              <a:gd name="connsiteX10" fmla="*/ 3842 w 12636"/>
              <a:gd name="connsiteY10" fmla="*/ 11630 h 12594"/>
              <a:gd name="connsiteX11" fmla="*/ 1802 w 12636"/>
              <a:gd name="connsiteY11" fmla="*/ 11861 h 12594"/>
              <a:gd name="connsiteX12" fmla="*/ 0 w 12636"/>
              <a:gd name="connsiteY12" fmla="*/ 12594 h 12594"/>
              <a:gd name="connsiteX0" fmla="*/ 0 w 12636"/>
              <a:gd name="connsiteY0" fmla="*/ 12594 h 12594"/>
              <a:gd name="connsiteX1" fmla="*/ 912 w 12636"/>
              <a:gd name="connsiteY1" fmla="*/ 11452 h 12594"/>
              <a:gd name="connsiteX2" fmla="*/ 1876 w 12636"/>
              <a:gd name="connsiteY2" fmla="*/ 9877 h 12594"/>
              <a:gd name="connsiteX3" fmla="*/ 2144 w 12636"/>
              <a:gd name="connsiteY3" fmla="*/ 10440 h 12594"/>
              <a:gd name="connsiteX4" fmla="*/ 5648 w 12636"/>
              <a:gd name="connsiteY4" fmla="*/ 6707 h 12594"/>
              <a:gd name="connsiteX5" fmla="*/ 11090 w 12636"/>
              <a:gd name="connsiteY5" fmla="*/ 0 h 12594"/>
              <a:gd name="connsiteX6" fmla="*/ 11437 w 12636"/>
              <a:gd name="connsiteY6" fmla="*/ 663 h 12594"/>
              <a:gd name="connsiteX7" fmla="*/ 12636 w 12636"/>
              <a:gd name="connsiteY7" fmla="*/ 1305 h 12594"/>
              <a:gd name="connsiteX8" fmla="*/ 6476 w 12636"/>
              <a:gd name="connsiteY8" fmla="*/ 7461 h 12594"/>
              <a:gd name="connsiteX9" fmla="*/ 2613 w 12636"/>
              <a:gd name="connsiteY9" fmla="*/ 10808 h 12594"/>
              <a:gd name="connsiteX10" fmla="*/ 3842 w 12636"/>
              <a:gd name="connsiteY10" fmla="*/ 11630 h 12594"/>
              <a:gd name="connsiteX11" fmla="*/ 1838 w 12636"/>
              <a:gd name="connsiteY11" fmla="*/ 12285 h 12594"/>
              <a:gd name="connsiteX12" fmla="*/ 0 w 12636"/>
              <a:gd name="connsiteY12" fmla="*/ 12594 h 12594"/>
              <a:gd name="connsiteX0" fmla="*/ 0 w 12636"/>
              <a:gd name="connsiteY0" fmla="*/ 12594 h 12594"/>
              <a:gd name="connsiteX1" fmla="*/ 912 w 12636"/>
              <a:gd name="connsiteY1" fmla="*/ 11452 h 12594"/>
              <a:gd name="connsiteX2" fmla="*/ 1876 w 12636"/>
              <a:gd name="connsiteY2" fmla="*/ 9877 h 12594"/>
              <a:gd name="connsiteX3" fmla="*/ 2144 w 12636"/>
              <a:gd name="connsiteY3" fmla="*/ 10440 h 12594"/>
              <a:gd name="connsiteX4" fmla="*/ 5648 w 12636"/>
              <a:gd name="connsiteY4" fmla="*/ 6707 h 12594"/>
              <a:gd name="connsiteX5" fmla="*/ 11090 w 12636"/>
              <a:gd name="connsiteY5" fmla="*/ 0 h 12594"/>
              <a:gd name="connsiteX6" fmla="*/ 11437 w 12636"/>
              <a:gd name="connsiteY6" fmla="*/ 663 h 12594"/>
              <a:gd name="connsiteX7" fmla="*/ 12636 w 12636"/>
              <a:gd name="connsiteY7" fmla="*/ 1305 h 12594"/>
              <a:gd name="connsiteX8" fmla="*/ 6476 w 12636"/>
              <a:gd name="connsiteY8" fmla="*/ 7461 h 12594"/>
              <a:gd name="connsiteX9" fmla="*/ 2961 w 12636"/>
              <a:gd name="connsiteY9" fmla="*/ 11116 h 12594"/>
              <a:gd name="connsiteX10" fmla="*/ 3842 w 12636"/>
              <a:gd name="connsiteY10" fmla="*/ 11630 h 12594"/>
              <a:gd name="connsiteX11" fmla="*/ 1838 w 12636"/>
              <a:gd name="connsiteY11" fmla="*/ 12285 h 12594"/>
              <a:gd name="connsiteX12" fmla="*/ 0 w 12636"/>
              <a:gd name="connsiteY12" fmla="*/ 12594 h 12594"/>
              <a:gd name="connsiteX0" fmla="*/ 0 w 12636"/>
              <a:gd name="connsiteY0" fmla="*/ 12594 h 12594"/>
              <a:gd name="connsiteX1" fmla="*/ 912 w 12636"/>
              <a:gd name="connsiteY1" fmla="*/ 11452 h 12594"/>
              <a:gd name="connsiteX2" fmla="*/ 1876 w 12636"/>
              <a:gd name="connsiteY2" fmla="*/ 9877 h 12594"/>
              <a:gd name="connsiteX3" fmla="*/ 2144 w 12636"/>
              <a:gd name="connsiteY3" fmla="*/ 10440 h 12594"/>
              <a:gd name="connsiteX4" fmla="*/ 5648 w 12636"/>
              <a:gd name="connsiteY4" fmla="*/ 6707 h 12594"/>
              <a:gd name="connsiteX5" fmla="*/ 11090 w 12636"/>
              <a:gd name="connsiteY5" fmla="*/ 0 h 12594"/>
              <a:gd name="connsiteX6" fmla="*/ 11437 w 12636"/>
              <a:gd name="connsiteY6" fmla="*/ 663 h 12594"/>
              <a:gd name="connsiteX7" fmla="*/ 12636 w 12636"/>
              <a:gd name="connsiteY7" fmla="*/ 1305 h 12594"/>
              <a:gd name="connsiteX8" fmla="*/ 6767 w 12636"/>
              <a:gd name="connsiteY8" fmla="*/ 7694 h 12594"/>
              <a:gd name="connsiteX9" fmla="*/ 2961 w 12636"/>
              <a:gd name="connsiteY9" fmla="*/ 11116 h 12594"/>
              <a:gd name="connsiteX10" fmla="*/ 3842 w 12636"/>
              <a:gd name="connsiteY10" fmla="*/ 11630 h 12594"/>
              <a:gd name="connsiteX11" fmla="*/ 1838 w 12636"/>
              <a:gd name="connsiteY11" fmla="*/ 12285 h 12594"/>
              <a:gd name="connsiteX12" fmla="*/ 0 w 12636"/>
              <a:gd name="connsiteY12" fmla="*/ 12594 h 12594"/>
              <a:gd name="connsiteX0" fmla="*/ 0 w 13283"/>
              <a:gd name="connsiteY0" fmla="*/ 12594 h 12594"/>
              <a:gd name="connsiteX1" fmla="*/ 912 w 13283"/>
              <a:gd name="connsiteY1" fmla="*/ 11452 h 12594"/>
              <a:gd name="connsiteX2" fmla="*/ 1876 w 13283"/>
              <a:gd name="connsiteY2" fmla="*/ 9877 h 12594"/>
              <a:gd name="connsiteX3" fmla="*/ 2144 w 13283"/>
              <a:gd name="connsiteY3" fmla="*/ 10440 h 12594"/>
              <a:gd name="connsiteX4" fmla="*/ 5648 w 13283"/>
              <a:gd name="connsiteY4" fmla="*/ 6707 h 12594"/>
              <a:gd name="connsiteX5" fmla="*/ 11090 w 13283"/>
              <a:gd name="connsiteY5" fmla="*/ 0 h 12594"/>
              <a:gd name="connsiteX6" fmla="*/ 11437 w 13283"/>
              <a:gd name="connsiteY6" fmla="*/ 663 h 12594"/>
              <a:gd name="connsiteX7" fmla="*/ 13283 w 13283"/>
              <a:gd name="connsiteY7" fmla="*/ 1707 h 12594"/>
              <a:gd name="connsiteX8" fmla="*/ 6767 w 13283"/>
              <a:gd name="connsiteY8" fmla="*/ 7694 h 12594"/>
              <a:gd name="connsiteX9" fmla="*/ 2961 w 13283"/>
              <a:gd name="connsiteY9" fmla="*/ 11116 h 12594"/>
              <a:gd name="connsiteX10" fmla="*/ 3842 w 13283"/>
              <a:gd name="connsiteY10" fmla="*/ 11630 h 12594"/>
              <a:gd name="connsiteX11" fmla="*/ 1838 w 13283"/>
              <a:gd name="connsiteY11" fmla="*/ 12285 h 12594"/>
              <a:gd name="connsiteX12" fmla="*/ 0 w 13283"/>
              <a:gd name="connsiteY12" fmla="*/ 12594 h 12594"/>
              <a:gd name="connsiteX0" fmla="*/ 0 w 13283"/>
              <a:gd name="connsiteY0" fmla="*/ 12594 h 12594"/>
              <a:gd name="connsiteX1" fmla="*/ 912 w 13283"/>
              <a:gd name="connsiteY1" fmla="*/ 11452 h 12594"/>
              <a:gd name="connsiteX2" fmla="*/ 1876 w 13283"/>
              <a:gd name="connsiteY2" fmla="*/ 9877 h 12594"/>
              <a:gd name="connsiteX3" fmla="*/ 2144 w 13283"/>
              <a:gd name="connsiteY3" fmla="*/ 10440 h 12594"/>
              <a:gd name="connsiteX4" fmla="*/ 5648 w 13283"/>
              <a:gd name="connsiteY4" fmla="*/ 6707 h 12594"/>
              <a:gd name="connsiteX5" fmla="*/ 11090 w 13283"/>
              <a:gd name="connsiteY5" fmla="*/ 0 h 12594"/>
              <a:gd name="connsiteX6" fmla="*/ 11837 w 13283"/>
              <a:gd name="connsiteY6" fmla="*/ 1116 h 12594"/>
              <a:gd name="connsiteX7" fmla="*/ 13283 w 13283"/>
              <a:gd name="connsiteY7" fmla="*/ 1707 h 12594"/>
              <a:gd name="connsiteX8" fmla="*/ 6767 w 13283"/>
              <a:gd name="connsiteY8" fmla="*/ 7694 h 12594"/>
              <a:gd name="connsiteX9" fmla="*/ 2961 w 13283"/>
              <a:gd name="connsiteY9" fmla="*/ 11116 h 12594"/>
              <a:gd name="connsiteX10" fmla="*/ 3842 w 13283"/>
              <a:gd name="connsiteY10" fmla="*/ 11630 h 12594"/>
              <a:gd name="connsiteX11" fmla="*/ 1838 w 13283"/>
              <a:gd name="connsiteY11" fmla="*/ 12285 h 12594"/>
              <a:gd name="connsiteX12" fmla="*/ 0 w 13283"/>
              <a:gd name="connsiteY12" fmla="*/ 12594 h 12594"/>
              <a:gd name="connsiteX0" fmla="*/ 0 w 13283"/>
              <a:gd name="connsiteY0" fmla="*/ 12594 h 12594"/>
              <a:gd name="connsiteX1" fmla="*/ 912 w 13283"/>
              <a:gd name="connsiteY1" fmla="*/ 11452 h 12594"/>
              <a:gd name="connsiteX2" fmla="*/ 1876 w 13283"/>
              <a:gd name="connsiteY2" fmla="*/ 9877 h 12594"/>
              <a:gd name="connsiteX3" fmla="*/ 2144 w 13283"/>
              <a:gd name="connsiteY3" fmla="*/ 10440 h 12594"/>
              <a:gd name="connsiteX4" fmla="*/ 5648 w 13283"/>
              <a:gd name="connsiteY4" fmla="*/ 6707 h 12594"/>
              <a:gd name="connsiteX5" fmla="*/ 11090 w 13283"/>
              <a:gd name="connsiteY5" fmla="*/ 0 h 12594"/>
              <a:gd name="connsiteX6" fmla="*/ 11837 w 13283"/>
              <a:gd name="connsiteY6" fmla="*/ 1116 h 12594"/>
              <a:gd name="connsiteX7" fmla="*/ 13283 w 13283"/>
              <a:gd name="connsiteY7" fmla="*/ 1707 h 12594"/>
              <a:gd name="connsiteX8" fmla="*/ 6767 w 13283"/>
              <a:gd name="connsiteY8" fmla="*/ 7694 h 12594"/>
              <a:gd name="connsiteX9" fmla="*/ 3204 w 13283"/>
              <a:gd name="connsiteY9" fmla="*/ 11135 h 12594"/>
              <a:gd name="connsiteX10" fmla="*/ 3842 w 13283"/>
              <a:gd name="connsiteY10" fmla="*/ 11630 h 12594"/>
              <a:gd name="connsiteX11" fmla="*/ 1838 w 13283"/>
              <a:gd name="connsiteY11" fmla="*/ 12285 h 12594"/>
              <a:gd name="connsiteX12" fmla="*/ 0 w 13283"/>
              <a:gd name="connsiteY12" fmla="*/ 12594 h 12594"/>
              <a:gd name="connsiteX0" fmla="*/ 0 w 13283"/>
              <a:gd name="connsiteY0" fmla="*/ 12594 h 12594"/>
              <a:gd name="connsiteX1" fmla="*/ 912 w 13283"/>
              <a:gd name="connsiteY1" fmla="*/ 11452 h 12594"/>
              <a:gd name="connsiteX2" fmla="*/ 1876 w 13283"/>
              <a:gd name="connsiteY2" fmla="*/ 9877 h 12594"/>
              <a:gd name="connsiteX3" fmla="*/ 2144 w 13283"/>
              <a:gd name="connsiteY3" fmla="*/ 10440 h 12594"/>
              <a:gd name="connsiteX4" fmla="*/ 5648 w 13283"/>
              <a:gd name="connsiteY4" fmla="*/ 6707 h 12594"/>
              <a:gd name="connsiteX5" fmla="*/ 11090 w 13283"/>
              <a:gd name="connsiteY5" fmla="*/ 0 h 12594"/>
              <a:gd name="connsiteX6" fmla="*/ 11837 w 13283"/>
              <a:gd name="connsiteY6" fmla="*/ 1116 h 12594"/>
              <a:gd name="connsiteX7" fmla="*/ 13283 w 13283"/>
              <a:gd name="connsiteY7" fmla="*/ 1707 h 12594"/>
              <a:gd name="connsiteX8" fmla="*/ 7257 w 13283"/>
              <a:gd name="connsiteY8" fmla="*/ 7662 h 12594"/>
              <a:gd name="connsiteX9" fmla="*/ 3204 w 13283"/>
              <a:gd name="connsiteY9" fmla="*/ 11135 h 12594"/>
              <a:gd name="connsiteX10" fmla="*/ 3842 w 13283"/>
              <a:gd name="connsiteY10" fmla="*/ 11630 h 12594"/>
              <a:gd name="connsiteX11" fmla="*/ 1838 w 13283"/>
              <a:gd name="connsiteY11" fmla="*/ 12285 h 12594"/>
              <a:gd name="connsiteX12" fmla="*/ 0 w 13283"/>
              <a:gd name="connsiteY12" fmla="*/ 12594 h 12594"/>
              <a:gd name="connsiteX0" fmla="*/ 0 w 13226"/>
              <a:gd name="connsiteY0" fmla="*/ 12669 h 12669"/>
              <a:gd name="connsiteX1" fmla="*/ 855 w 13226"/>
              <a:gd name="connsiteY1" fmla="*/ 11452 h 12669"/>
              <a:gd name="connsiteX2" fmla="*/ 1819 w 13226"/>
              <a:gd name="connsiteY2" fmla="*/ 9877 h 12669"/>
              <a:gd name="connsiteX3" fmla="*/ 2087 w 13226"/>
              <a:gd name="connsiteY3" fmla="*/ 10440 h 12669"/>
              <a:gd name="connsiteX4" fmla="*/ 5591 w 13226"/>
              <a:gd name="connsiteY4" fmla="*/ 6707 h 12669"/>
              <a:gd name="connsiteX5" fmla="*/ 11033 w 13226"/>
              <a:gd name="connsiteY5" fmla="*/ 0 h 12669"/>
              <a:gd name="connsiteX6" fmla="*/ 11780 w 13226"/>
              <a:gd name="connsiteY6" fmla="*/ 1116 h 12669"/>
              <a:gd name="connsiteX7" fmla="*/ 13226 w 13226"/>
              <a:gd name="connsiteY7" fmla="*/ 1707 h 12669"/>
              <a:gd name="connsiteX8" fmla="*/ 7200 w 13226"/>
              <a:gd name="connsiteY8" fmla="*/ 7662 h 12669"/>
              <a:gd name="connsiteX9" fmla="*/ 3147 w 13226"/>
              <a:gd name="connsiteY9" fmla="*/ 11135 h 12669"/>
              <a:gd name="connsiteX10" fmla="*/ 3785 w 13226"/>
              <a:gd name="connsiteY10" fmla="*/ 11630 h 12669"/>
              <a:gd name="connsiteX11" fmla="*/ 1781 w 13226"/>
              <a:gd name="connsiteY11" fmla="*/ 12285 h 12669"/>
              <a:gd name="connsiteX12" fmla="*/ 0 w 13226"/>
              <a:gd name="connsiteY12" fmla="*/ 12669 h 1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26" h="12669">
                <a:moveTo>
                  <a:pt x="0" y="12669"/>
                </a:moveTo>
                <a:cubicBezTo>
                  <a:pt x="358" y="12256"/>
                  <a:pt x="552" y="11917"/>
                  <a:pt x="855" y="11452"/>
                </a:cubicBezTo>
                <a:cubicBezTo>
                  <a:pt x="1158" y="10987"/>
                  <a:pt x="1574" y="10430"/>
                  <a:pt x="1819" y="9877"/>
                </a:cubicBezTo>
                <a:cubicBezTo>
                  <a:pt x="1869" y="10092"/>
                  <a:pt x="2037" y="10225"/>
                  <a:pt x="2087" y="10440"/>
                </a:cubicBezTo>
                <a:cubicBezTo>
                  <a:pt x="3166" y="9371"/>
                  <a:pt x="4100" y="8447"/>
                  <a:pt x="5591" y="6707"/>
                </a:cubicBezTo>
                <a:cubicBezTo>
                  <a:pt x="7082" y="4967"/>
                  <a:pt x="9920" y="1633"/>
                  <a:pt x="11033" y="0"/>
                </a:cubicBezTo>
                <a:cubicBezTo>
                  <a:pt x="11169" y="311"/>
                  <a:pt x="11536" y="907"/>
                  <a:pt x="11780" y="1116"/>
                </a:cubicBezTo>
                <a:cubicBezTo>
                  <a:pt x="12080" y="1383"/>
                  <a:pt x="12846" y="1668"/>
                  <a:pt x="13226" y="1707"/>
                </a:cubicBezTo>
                <a:cubicBezTo>
                  <a:pt x="11505" y="3753"/>
                  <a:pt x="8880" y="6091"/>
                  <a:pt x="7200" y="7662"/>
                </a:cubicBezTo>
                <a:cubicBezTo>
                  <a:pt x="5520" y="9233"/>
                  <a:pt x="3868" y="10520"/>
                  <a:pt x="3147" y="11135"/>
                </a:cubicBezTo>
                <a:lnTo>
                  <a:pt x="3785" y="11630"/>
                </a:lnTo>
                <a:cubicBezTo>
                  <a:pt x="3269" y="11860"/>
                  <a:pt x="2361" y="11962"/>
                  <a:pt x="1781" y="12285"/>
                </a:cubicBezTo>
                <a:cubicBezTo>
                  <a:pt x="1104" y="12570"/>
                  <a:pt x="856" y="12379"/>
                  <a:pt x="0" y="12669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48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 w="14288" cap="flat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27" name="proj 2 textbox"/>
          <p:cNvSpPr txBox="1"/>
          <p:nvPr/>
        </p:nvSpPr>
        <p:spPr>
          <a:xfrm>
            <a:off x="7765172" y="1525475"/>
            <a:ext cx="27154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sr-Latn-R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coupling with 4MMC</a:t>
            </a:r>
            <a:endParaRPr lang="sr-Cyrl-R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rrow rs-hu"/>
          <p:cNvSpPr>
            <a:spLocks/>
          </p:cNvSpPr>
          <p:nvPr/>
        </p:nvSpPr>
        <p:spPr bwMode="auto">
          <a:xfrm>
            <a:off x="6665890" y="2126611"/>
            <a:ext cx="313236" cy="593967"/>
          </a:xfrm>
          <a:custGeom>
            <a:avLst/>
            <a:gdLst>
              <a:gd name="T0" fmla="*/ 165 w 719"/>
              <a:gd name="T1" fmla="*/ 0 h 1367"/>
              <a:gd name="T2" fmla="*/ 255 w 719"/>
              <a:gd name="T3" fmla="*/ 315 h 1367"/>
              <a:gd name="T4" fmla="*/ 332 w 719"/>
              <a:gd name="T5" fmla="*/ 469 h 1367"/>
              <a:gd name="T6" fmla="*/ 224 w 719"/>
              <a:gd name="T7" fmla="*/ 487 h 1367"/>
              <a:gd name="T8" fmla="*/ 422 w 719"/>
              <a:gd name="T9" fmla="*/ 779 h 1367"/>
              <a:gd name="T10" fmla="*/ 719 w 719"/>
              <a:gd name="T11" fmla="*/ 1101 h 1367"/>
              <a:gd name="T12" fmla="*/ 501 w 719"/>
              <a:gd name="T13" fmla="*/ 1216 h 1367"/>
              <a:gd name="T14" fmla="*/ 422 w 719"/>
              <a:gd name="T15" fmla="*/ 1367 h 1367"/>
              <a:gd name="T16" fmla="*/ 207 w 719"/>
              <a:gd name="T17" fmla="*/ 880 h 1367"/>
              <a:gd name="T18" fmla="*/ 105 w 719"/>
              <a:gd name="T19" fmla="*/ 530 h 1367"/>
              <a:gd name="T20" fmla="*/ 10 w 719"/>
              <a:gd name="T21" fmla="*/ 614 h 1367"/>
              <a:gd name="T22" fmla="*/ 14 w 719"/>
              <a:gd name="T23" fmla="*/ 369 h 1367"/>
              <a:gd name="T24" fmla="*/ 165 w 719"/>
              <a:gd name="T25" fmla="*/ 0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9" h="1367">
                <a:moveTo>
                  <a:pt x="165" y="0"/>
                </a:moveTo>
                <a:cubicBezTo>
                  <a:pt x="182" y="108"/>
                  <a:pt x="212" y="214"/>
                  <a:pt x="255" y="315"/>
                </a:cubicBezTo>
                <a:cubicBezTo>
                  <a:pt x="277" y="368"/>
                  <a:pt x="303" y="419"/>
                  <a:pt x="332" y="469"/>
                </a:cubicBezTo>
                <a:lnTo>
                  <a:pt x="224" y="487"/>
                </a:lnTo>
                <a:cubicBezTo>
                  <a:pt x="283" y="588"/>
                  <a:pt x="350" y="686"/>
                  <a:pt x="422" y="779"/>
                </a:cubicBezTo>
                <a:cubicBezTo>
                  <a:pt x="512" y="894"/>
                  <a:pt x="611" y="1002"/>
                  <a:pt x="719" y="1101"/>
                </a:cubicBezTo>
                <a:cubicBezTo>
                  <a:pt x="636" y="1111"/>
                  <a:pt x="557" y="1153"/>
                  <a:pt x="501" y="1216"/>
                </a:cubicBezTo>
                <a:cubicBezTo>
                  <a:pt x="463" y="1259"/>
                  <a:pt x="436" y="1311"/>
                  <a:pt x="422" y="1367"/>
                </a:cubicBezTo>
                <a:cubicBezTo>
                  <a:pt x="338" y="1210"/>
                  <a:pt x="266" y="1047"/>
                  <a:pt x="207" y="880"/>
                </a:cubicBezTo>
                <a:cubicBezTo>
                  <a:pt x="167" y="765"/>
                  <a:pt x="133" y="648"/>
                  <a:pt x="105" y="530"/>
                </a:cubicBezTo>
                <a:lnTo>
                  <a:pt x="10" y="614"/>
                </a:lnTo>
                <a:cubicBezTo>
                  <a:pt x="0" y="533"/>
                  <a:pt x="1" y="450"/>
                  <a:pt x="14" y="369"/>
                </a:cubicBezTo>
                <a:cubicBezTo>
                  <a:pt x="35" y="237"/>
                  <a:pt x="87" y="109"/>
                  <a:pt x="1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11113" cap="flat">
            <a:solidFill>
              <a:srgbClr val="3F4CF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22" name="arrow ro-rs"/>
          <p:cNvSpPr>
            <a:spLocks/>
          </p:cNvSpPr>
          <p:nvPr/>
        </p:nvSpPr>
        <p:spPr bwMode="auto">
          <a:xfrm>
            <a:off x="7095851" y="2602375"/>
            <a:ext cx="687051" cy="367905"/>
          </a:xfrm>
          <a:custGeom>
            <a:avLst/>
            <a:gdLst>
              <a:gd name="T0" fmla="*/ 0 w 1581"/>
              <a:gd name="T1" fmla="*/ 695 h 845"/>
              <a:gd name="T2" fmla="*/ 362 w 1581"/>
              <a:gd name="T3" fmla="*/ 573 h 845"/>
              <a:gd name="T4" fmla="*/ 537 w 1581"/>
              <a:gd name="T5" fmla="*/ 476 h 845"/>
              <a:gd name="T6" fmla="*/ 566 w 1581"/>
              <a:gd name="T7" fmla="*/ 595 h 845"/>
              <a:gd name="T8" fmla="*/ 894 w 1581"/>
              <a:gd name="T9" fmla="*/ 354 h 845"/>
              <a:gd name="T10" fmla="*/ 1250 w 1581"/>
              <a:gd name="T11" fmla="*/ 0 h 845"/>
              <a:gd name="T12" fmla="*/ 1399 w 1581"/>
              <a:gd name="T13" fmla="*/ 234 h 845"/>
              <a:gd name="T14" fmla="*/ 1581 w 1581"/>
              <a:gd name="T15" fmla="*/ 311 h 845"/>
              <a:gd name="T16" fmla="*/ 1026 w 1581"/>
              <a:gd name="T17" fmla="*/ 585 h 845"/>
              <a:gd name="T18" fmla="*/ 624 w 1581"/>
              <a:gd name="T19" fmla="*/ 724 h 845"/>
              <a:gd name="T20" fmla="*/ 729 w 1581"/>
              <a:gd name="T21" fmla="*/ 824 h 845"/>
              <a:gd name="T22" fmla="*/ 442 w 1581"/>
              <a:gd name="T23" fmla="*/ 837 h 845"/>
              <a:gd name="T24" fmla="*/ 0 w 1581"/>
              <a:gd name="T25" fmla="*/ 695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1" h="845">
                <a:moveTo>
                  <a:pt x="0" y="695"/>
                </a:moveTo>
                <a:cubicBezTo>
                  <a:pt x="125" y="669"/>
                  <a:pt x="247" y="628"/>
                  <a:pt x="362" y="573"/>
                </a:cubicBezTo>
                <a:cubicBezTo>
                  <a:pt x="422" y="544"/>
                  <a:pt x="481" y="512"/>
                  <a:pt x="537" y="476"/>
                </a:cubicBezTo>
                <a:lnTo>
                  <a:pt x="566" y="595"/>
                </a:lnTo>
                <a:cubicBezTo>
                  <a:pt x="680" y="522"/>
                  <a:pt x="790" y="441"/>
                  <a:pt x="894" y="354"/>
                </a:cubicBezTo>
                <a:cubicBezTo>
                  <a:pt x="1022" y="246"/>
                  <a:pt x="1141" y="127"/>
                  <a:pt x="1250" y="0"/>
                </a:cubicBezTo>
                <a:cubicBezTo>
                  <a:pt x="1270" y="92"/>
                  <a:pt x="1324" y="177"/>
                  <a:pt x="1399" y="234"/>
                </a:cubicBezTo>
                <a:cubicBezTo>
                  <a:pt x="1452" y="275"/>
                  <a:pt x="1515" y="301"/>
                  <a:pt x="1581" y="311"/>
                </a:cubicBezTo>
                <a:cubicBezTo>
                  <a:pt x="1403" y="416"/>
                  <a:pt x="1218" y="507"/>
                  <a:pt x="1026" y="585"/>
                </a:cubicBezTo>
                <a:cubicBezTo>
                  <a:pt x="895" y="638"/>
                  <a:pt x="761" y="684"/>
                  <a:pt x="624" y="724"/>
                </a:cubicBezTo>
                <a:lnTo>
                  <a:pt x="729" y="824"/>
                </a:lnTo>
                <a:cubicBezTo>
                  <a:pt x="635" y="841"/>
                  <a:pt x="538" y="845"/>
                  <a:pt x="442" y="837"/>
                </a:cubicBezTo>
                <a:cubicBezTo>
                  <a:pt x="287" y="823"/>
                  <a:pt x="135" y="774"/>
                  <a:pt x="0" y="6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>
            <a:solidFill>
              <a:srgbClr val="3F4CF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36" name="proj 4 textbox"/>
          <p:cNvSpPr txBox="1"/>
          <p:nvPr/>
        </p:nvSpPr>
        <p:spPr>
          <a:xfrm>
            <a:off x="9729790" y="3447293"/>
            <a:ext cx="246221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Coupling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CROPEX, IBEX and Albanian PX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rrow cg-it"/>
          <p:cNvSpPr>
            <a:spLocks/>
          </p:cNvSpPr>
          <p:nvPr/>
        </p:nvSpPr>
        <p:spPr bwMode="auto">
          <a:xfrm rot="299625">
            <a:off x="6329783" y="3923518"/>
            <a:ext cx="447609" cy="512922"/>
          </a:xfrm>
          <a:custGeom>
            <a:avLst/>
            <a:gdLst>
              <a:gd name="T0" fmla="*/ 0 w 600"/>
              <a:gd name="T1" fmla="*/ 603 h 603"/>
              <a:gd name="T2" fmla="*/ 37 w 600"/>
              <a:gd name="T3" fmla="*/ 518 h 603"/>
              <a:gd name="T4" fmla="*/ 82 w 600"/>
              <a:gd name="T5" fmla="*/ 413 h 603"/>
              <a:gd name="T6" fmla="*/ 107 w 600"/>
              <a:gd name="T7" fmla="*/ 456 h 603"/>
              <a:gd name="T8" fmla="*/ 267 w 600"/>
              <a:gd name="T9" fmla="*/ 264 h 603"/>
              <a:gd name="T10" fmla="*/ 470 w 600"/>
              <a:gd name="T11" fmla="*/ 0 h 603"/>
              <a:gd name="T12" fmla="*/ 522 w 600"/>
              <a:gd name="T13" fmla="*/ 48 h 603"/>
              <a:gd name="T14" fmla="*/ 600 w 600"/>
              <a:gd name="T15" fmla="*/ 76 h 603"/>
              <a:gd name="T16" fmla="*/ 303 w 600"/>
              <a:gd name="T17" fmla="*/ 397 h 603"/>
              <a:gd name="T18" fmla="*/ 184 w 600"/>
              <a:gd name="T19" fmla="*/ 510 h 603"/>
              <a:gd name="T20" fmla="*/ 240 w 600"/>
              <a:gd name="T21" fmla="*/ 525 h 603"/>
              <a:gd name="T22" fmla="*/ 128 w 600"/>
              <a:gd name="T23" fmla="*/ 563 h 603"/>
              <a:gd name="T24" fmla="*/ 0 w 600"/>
              <a:gd name="T25" fmla="*/ 603 h 603"/>
              <a:gd name="connsiteX0" fmla="*/ 0 w 13701"/>
              <a:gd name="connsiteY0" fmla="*/ 13069 h 13069"/>
              <a:gd name="connsiteX1" fmla="*/ 617 w 13701"/>
              <a:gd name="connsiteY1" fmla="*/ 11659 h 13069"/>
              <a:gd name="connsiteX2" fmla="*/ 1367 w 13701"/>
              <a:gd name="connsiteY2" fmla="*/ 9918 h 13069"/>
              <a:gd name="connsiteX3" fmla="*/ 1783 w 13701"/>
              <a:gd name="connsiteY3" fmla="*/ 10631 h 13069"/>
              <a:gd name="connsiteX4" fmla="*/ 4450 w 13701"/>
              <a:gd name="connsiteY4" fmla="*/ 7447 h 13069"/>
              <a:gd name="connsiteX5" fmla="*/ 7833 w 13701"/>
              <a:gd name="connsiteY5" fmla="*/ 3069 h 13069"/>
              <a:gd name="connsiteX6" fmla="*/ 8700 w 13701"/>
              <a:gd name="connsiteY6" fmla="*/ 3865 h 13069"/>
              <a:gd name="connsiteX7" fmla="*/ 13701 w 13701"/>
              <a:gd name="connsiteY7" fmla="*/ 0 h 13069"/>
              <a:gd name="connsiteX8" fmla="*/ 5050 w 13701"/>
              <a:gd name="connsiteY8" fmla="*/ 9653 h 13069"/>
              <a:gd name="connsiteX9" fmla="*/ 3067 w 13701"/>
              <a:gd name="connsiteY9" fmla="*/ 11527 h 13069"/>
              <a:gd name="connsiteX10" fmla="*/ 4000 w 13701"/>
              <a:gd name="connsiteY10" fmla="*/ 11775 h 13069"/>
              <a:gd name="connsiteX11" fmla="*/ 2133 w 13701"/>
              <a:gd name="connsiteY11" fmla="*/ 12406 h 13069"/>
              <a:gd name="connsiteX12" fmla="*/ 0 w 13701"/>
              <a:gd name="connsiteY12" fmla="*/ 13069 h 13069"/>
              <a:gd name="connsiteX0" fmla="*/ 0 w 13701"/>
              <a:gd name="connsiteY0" fmla="*/ 13077 h 13077"/>
              <a:gd name="connsiteX1" fmla="*/ 617 w 13701"/>
              <a:gd name="connsiteY1" fmla="*/ 11667 h 13077"/>
              <a:gd name="connsiteX2" fmla="*/ 1367 w 13701"/>
              <a:gd name="connsiteY2" fmla="*/ 9926 h 13077"/>
              <a:gd name="connsiteX3" fmla="*/ 1783 w 13701"/>
              <a:gd name="connsiteY3" fmla="*/ 10639 h 13077"/>
              <a:gd name="connsiteX4" fmla="*/ 4450 w 13701"/>
              <a:gd name="connsiteY4" fmla="*/ 7455 h 13077"/>
              <a:gd name="connsiteX5" fmla="*/ 7833 w 13701"/>
              <a:gd name="connsiteY5" fmla="*/ 3077 h 13077"/>
              <a:gd name="connsiteX6" fmla="*/ 12730 w 13701"/>
              <a:gd name="connsiteY6" fmla="*/ 46 h 13077"/>
              <a:gd name="connsiteX7" fmla="*/ 13701 w 13701"/>
              <a:gd name="connsiteY7" fmla="*/ 8 h 13077"/>
              <a:gd name="connsiteX8" fmla="*/ 5050 w 13701"/>
              <a:gd name="connsiteY8" fmla="*/ 9661 h 13077"/>
              <a:gd name="connsiteX9" fmla="*/ 3067 w 13701"/>
              <a:gd name="connsiteY9" fmla="*/ 11535 h 13077"/>
              <a:gd name="connsiteX10" fmla="*/ 4000 w 13701"/>
              <a:gd name="connsiteY10" fmla="*/ 11783 h 13077"/>
              <a:gd name="connsiteX11" fmla="*/ 2133 w 13701"/>
              <a:gd name="connsiteY11" fmla="*/ 12414 h 13077"/>
              <a:gd name="connsiteX12" fmla="*/ 0 w 13701"/>
              <a:gd name="connsiteY12" fmla="*/ 13077 h 13077"/>
              <a:gd name="connsiteX0" fmla="*/ 0 w 13701"/>
              <a:gd name="connsiteY0" fmla="*/ 14517 h 14517"/>
              <a:gd name="connsiteX1" fmla="*/ 617 w 13701"/>
              <a:gd name="connsiteY1" fmla="*/ 13107 h 14517"/>
              <a:gd name="connsiteX2" fmla="*/ 1367 w 13701"/>
              <a:gd name="connsiteY2" fmla="*/ 11366 h 14517"/>
              <a:gd name="connsiteX3" fmla="*/ 1783 w 13701"/>
              <a:gd name="connsiteY3" fmla="*/ 12079 h 14517"/>
              <a:gd name="connsiteX4" fmla="*/ 4450 w 13701"/>
              <a:gd name="connsiteY4" fmla="*/ 8895 h 14517"/>
              <a:gd name="connsiteX5" fmla="*/ 12028 w 13701"/>
              <a:gd name="connsiteY5" fmla="*/ 0 h 14517"/>
              <a:gd name="connsiteX6" fmla="*/ 12730 w 13701"/>
              <a:gd name="connsiteY6" fmla="*/ 1486 h 14517"/>
              <a:gd name="connsiteX7" fmla="*/ 13701 w 13701"/>
              <a:gd name="connsiteY7" fmla="*/ 1448 h 14517"/>
              <a:gd name="connsiteX8" fmla="*/ 5050 w 13701"/>
              <a:gd name="connsiteY8" fmla="*/ 11101 h 14517"/>
              <a:gd name="connsiteX9" fmla="*/ 3067 w 13701"/>
              <a:gd name="connsiteY9" fmla="*/ 12975 h 14517"/>
              <a:gd name="connsiteX10" fmla="*/ 4000 w 13701"/>
              <a:gd name="connsiteY10" fmla="*/ 13223 h 14517"/>
              <a:gd name="connsiteX11" fmla="*/ 2133 w 13701"/>
              <a:gd name="connsiteY11" fmla="*/ 13854 h 14517"/>
              <a:gd name="connsiteX12" fmla="*/ 0 w 13701"/>
              <a:gd name="connsiteY12" fmla="*/ 14517 h 14517"/>
              <a:gd name="connsiteX0" fmla="*/ 0 w 13701"/>
              <a:gd name="connsiteY0" fmla="*/ 14517 h 14517"/>
              <a:gd name="connsiteX1" fmla="*/ 617 w 13701"/>
              <a:gd name="connsiteY1" fmla="*/ 13107 h 14517"/>
              <a:gd name="connsiteX2" fmla="*/ 1367 w 13701"/>
              <a:gd name="connsiteY2" fmla="*/ 11366 h 14517"/>
              <a:gd name="connsiteX3" fmla="*/ 1783 w 13701"/>
              <a:gd name="connsiteY3" fmla="*/ 12079 h 14517"/>
              <a:gd name="connsiteX4" fmla="*/ 4450 w 13701"/>
              <a:gd name="connsiteY4" fmla="*/ 8895 h 14517"/>
              <a:gd name="connsiteX5" fmla="*/ 12028 w 13701"/>
              <a:gd name="connsiteY5" fmla="*/ 0 h 14517"/>
              <a:gd name="connsiteX6" fmla="*/ 12730 w 13701"/>
              <a:gd name="connsiteY6" fmla="*/ 1486 h 14517"/>
              <a:gd name="connsiteX7" fmla="*/ 13701 w 13701"/>
              <a:gd name="connsiteY7" fmla="*/ 1448 h 14517"/>
              <a:gd name="connsiteX8" fmla="*/ 7600 w 13701"/>
              <a:gd name="connsiteY8" fmla="*/ 8340 h 14517"/>
              <a:gd name="connsiteX9" fmla="*/ 3067 w 13701"/>
              <a:gd name="connsiteY9" fmla="*/ 12975 h 14517"/>
              <a:gd name="connsiteX10" fmla="*/ 4000 w 13701"/>
              <a:gd name="connsiteY10" fmla="*/ 13223 h 14517"/>
              <a:gd name="connsiteX11" fmla="*/ 2133 w 13701"/>
              <a:gd name="connsiteY11" fmla="*/ 13854 h 14517"/>
              <a:gd name="connsiteX12" fmla="*/ 0 w 13701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730 w 15346"/>
              <a:gd name="connsiteY6" fmla="*/ 1486 h 14517"/>
              <a:gd name="connsiteX7" fmla="*/ 15346 w 15346"/>
              <a:gd name="connsiteY7" fmla="*/ 695 h 14517"/>
              <a:gd name="connsiteX8" fmla="*/ 7600 w 15346"/>
              <a:gd name="connsiteY8" fmla="*/ 8340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7600 w 15346"/>
              <a:gd name="connsiteY8" fmla="*/ 8340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7929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7929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7929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3387 w 15346"/>
              <a:gd name="connsiteY6" fmla="*/ 922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6506 w 15346"/>
              <a:gd name="connsiteY4" fmla="*/ 6825 h 14517"/>
              <a:gd name="connsiteX5" fmla="*/ 12028 w 15346"/>
              <a:gd name="connsiteY5" fmla="*/ 0 h 14517"/>
              <a:gd name="connsiteX6" fmla="*/ 13387 w 15346"/>
              <a:gd name="connsiteY6" fmla="*/ 922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6506 w 15346"/>
              <a:gd name="connsiteY4" fmla="*/ 6825 h 14517"/>
              <a:gd name="connsiteX5" fmla="*/ 12028 w 15346"/>
              <a:gd name="connsiteY5" fmla="*/ 0 h 14517"/>
              <a:gd name="connsiteX6" fmla="*/ 13278 w 15346"/>
              <a:gd name="connsiteY6" fmla="*/ 713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6506 w 15346"/>
              <a:gd name="connsiteY4" fmla="*/ 6825 h 14517"/>
              <a:gd name="connsiteX5" fmla="*/ 12028 w 15346"/>
              <a:gd name="connsiteY5" fmla="*/ 0 h 14517"/>
              <a:gd name="connsiteX6" fmla="*/ 13365 w 15346"/>
              <a:gd name="connsiteY6" fmla="*/ 707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6506 w 15346"/>
              <a:gd name="connsiteY4" fmla="*/ 6825 h 14517"/>
              <a:gd name="connsiteX5" fmla="*/ 12028 w 15346"/>
              <a:gd name="connsiteY5" fmla="*/ 0 h 14517"/>
              <a:gd name="connsiteX6" fmla="*/ 13286 w 15346"/>
              <a:gd name="connsiteY6" fmla="*/ 785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6506 w 15346"/>
              <a:gd name="connsiteY4" fmla="*/ 6825 h 14517"/>
              <a:gd name="connsiteX5" fmla="*/ 12028 w 15346"/>
              <a:gd name="connsiteY5" fmla="*/ 0 h 14517"/>
              <a:gd name="connsiteX6" fmla="*/ 13286 w 15346"/>
              <a:gd name="connsiteY6" fmla="*/ 785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46" h="14517">
                <a:moveTo>
                  <a:pt x="0" y="14517"/>
                </a:moveTo>
                <a:cubicBezTo>
                  <a:pt x="200" y="14053"/>
                  <a:pt x="417" y="13588"/>
                  <a:pt x="617" y="13107"/>
                </a:cubicBezTo>
                <a:lnTo>
                  <a:pt x="1367" y="11366"/>
                </a:lnTo>
                <a:lnTo>
                  <a:pt x="1783" y="12079"/>
                </a:lnTo>
                <a:cubicBezTo>
                  <a:pt x="2700" y="11034"/>
                  <a:pt x="4799" y="8838"/>
                  <a:pt x="6506" y="6825"/>
                </a:cubicBezTo>
                <a:cubicBezTo>
                  <a:pt x="8213" y="4812"/>
                  <a:pt x="10945" y="1493"/>
                  <a:pt x="12028" y="0"/>
                </a:cubicBezTo>
                <a:cubicBezTo>
                  <a:pt x="12262" y="315"/>
                  <a:pt x="12953" y="569"/>
                  <a:pt x="13286" y="785"/>
                </a:cubicBezTo>
                <a:cubicBezTo>
                  <a:pt x="13686" y="1034"/>
                  <a:pt x="14879" y="629"/>
                  <a:pt x="15346" y="695"/>
                </a:cubicBezTo>
                <a:cubicBezTo>
                  <a:pt x="13779" y="2536"/>
                  <a:pt x="11718" y="4499"/>
                  <a:pt x="8258" y="7713"/>
                </a:cubicBezTo>
                <a:cubicBezTo>
                  <a:pt x="5388" y="10601"/>
                  <a:pt x="3733" y="12361"/>
                  <a:pt x="3067" y="12975"/>
                </a:cubicBezTo>
                <a:lnTo>
                  <a:pt x="4000" y="13223"/>
                </a:lnTo>
                <a:cubicBezTo>
                  <a:pt x="3383" y="13439"/>
                  <a:pt x="2750" y="13655"/>
                  <a:pt x="2133" y="13854"/>
                </a:cubicBezTo>
                <a:cubicBezTo>
                  <a:pt x="1417" y="14086"/>
                  <a:pt x="717" y="14301"/>
                  <a:pt x="0" y="14517"/>
                </a:cubicBezTo>
                <a:close/>
              </a:path>
            </a:pathLst>
          </a:custGeom>
          <a:solidFill>
            <a:schemeClr val="accent6"/>
          </a:solidFill>
          <a:ln w="4763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42" name="arrow it-cg"/>
          <p:cNvSpPr>
            <a:spLocks/>
          </p:cNvSpPr>
          <p:nvPr/>
        </p:nvSpPr>
        <p:spPr bwMode="auto">
          <a:xfrm rot="11031514">
            <a:off x="6164190" y="3847676"/>
            <a:ext cx="447609" cy="513593"/>
          </a:xfrm>
          <a:custGeom>
            <a:avLst/>
            <a:gdLst>
              <a:gd name="T0" fmla="*/ 0 w 600"/>
              <a:gd name="T1" fmla="*/ 603 h 603"/>
              <a:gd name="T2" fmla="*/ 37 w 600"/>
              <a:gd name="T3" fmla="*/ 518 h 603"/>
              <a:gd name="T4" fmla="*/ 82 w 600"/>
              <a:gd name="T5" fmla="*/ 413 h 603"/>
              <a:gd name="T6" fmla="*/ 107 w 600"/>
              <a:gd name="T7" fmla="*/ 456 h 603"/>
              <a:gd name="T8" fmla="*/ 267 w 600"/>
              <a:gd name="T9" fmla="*/ 264 h 603"/>
              <a:gd name="T10" fmla="*/ 470 w 600"/>
              <a:gd name="T11" fmla="*/ 0 h 603"/>
              <a:gd name="T12" fmla="*/ 522 w 600"/>
              <a:gd name="T13" fmla="*/ 48 h 603"/>
              <a:gd name="T14" fmla="*/ 600 w 600"/>
              <a:gd name="T15" fmla="*/ 76 h 603"/>
              <a:gd name="T16" fmla="*/ 303 w 600"/>
              <a:gd name="T17" fmla="*/ 397 h 603"/>
              <a:gd name="T18" fmla="*/ 184 w 600"/>
              <a:gd name="T19" fmla="*/ 510 h 603"/>
              <a:gd name="T20" fmla="*/ 240 w 600"/>
              <a:gd name="T21" fmla="*/ 525 h 603"/>
              <a:gd name="T22" fmla="*/ 128 w 600"/>
              <a:gd name="T23" fmla="*/ 563 h 603"/>
              <a:gd name="T24" fmla="*/ 0 w 600"/>
              <a:gd name="T25" fmla="*/ 603 h 603"/>
              <a:gd name="connsiteX0" fmla="*/ 0 w 13701"/>
              <a:gd name="connsiteY0" fmla="*/ 13069 h 13069"/>
              <a:gd name="connsiteX1" fmla="*/ 617 w 13701"/>
              <a:gd name="connsiteY1" fmla="*/ 11659 h 13069"/>
              <a:gd name="connsiteX2" fmla="*/ 1367 w 13701"/>
              <a:gd name="connsiteY2" fmla="*/ 9918 h 13069"/>
              <a:gd name="connsiteX3" fmla="*/ 1783 w 13701"/>
              <a:gd name="connsiteY3" fmla="*/ 10631 h 13069"/>
              <a:gd name="connsiteX4" fmla="*/ 4450 w 13701"/>
              <a:gd name="connsiteY4" fmla="*/ 7447 h 13069"/>
              <a:gd name="connsiteX5" fmla="*/ 7833 w 13701"/>
              <a:gd name="connsiteY5" fmla="*/ 3069 h 13069"/>
              <a:gd name="connsiteX6" fmla="*/ 8700 w 13701"/>
              <a:gd name="connsiteY6" fmla="*/ 3865 h 13069"/>
              <a:gd name="connsiteX7" fmla="*/ 13701 w 13701"/>
              <a:gd name="connsiteY7" fmla="*/ 0 h 13069"/>
              <a:gd name="connsiteX8" fmla="*/ 5050 w 13701"/>
              <a:gd name="connsiteY8" fmla="*/ 9653 h 13069"/>
              <a:gd name="connsiteX9" fmla="*/ 3067 w 13701"/>
              <a:gd name="connsiteY9" fmla="*/ 11527 h 13069"/>
              <a:gd name="connsiteX10" fmla="*/ 4000 w 13701"/>
              <a:gd name="connsiteY10" fmla="*/ 11775 h 13069"/>
              <a:gd name="connsiteX11" fmla="*/ 2133 w 13701"/>
              <a:gd name="connsiteY11" fmla="*/ 12406 h 13069"/>
              <a:gd name="connsiteX12" fmla="*/ 0 w 13701"/>
              <a:gd name="connsiteY12" fmla="*/ 13069 h 13069"/>
              <a:gd name="connsiteX0" fmla="*/ 0 w 13701"/>
              <a:gd name="connsiteY0" fmla="*/ 13077 h 13077"/>
              <a:gd name="connsiteX1" fmla="*/ 617 w 13701"/>
              <a:gd name="connsiteY1" fmla="*/ 11667 h 13077"/>
              <a:gd name="connsiteX2" fmla="*/ 1367 w 13701"/>
              <a:gd name="connsiteY2" fmla="*/ 9926 h 13077"/>
              <a:gd name="connsiteX3" fmla="*/ 1783 w 13701"/>
              <a:gd name="connsiteY3" fmla="*/ 10639 h 13077"/>
              <a:gd name="connsiteX4" fmla="*/ 4450 w 13701"/>
              <a:gd name="connsiteY4" fmla="*/ 7455 h 13077"/>
              <a:gd name="connsiteX5" fmla="*/ 7833 w 13701"/>
              <a:gd name="connsiteY5" fmla="*/ 3077 h 13077"/>
              <a:gd name="connsiteX6" fmla="*/ 12730 w 13701"/>
              <a:gd name="connsiteY6" fmla="*/ 46 h 13077"/>
              <a:gd name="connsiteX7" fmla="*/ 13701 w 13701"/>
              <a:gd name="connsiteY7" fmla="*/ 8 h 13077"/>
              <a:gd name="connsiteX8" fmla="*/ 5050 w 13701"/>
              <a:gd name="connsiteY8" fmla="*/ 9661 h 13077"/>
              <a:gd name="connsiteX9" fmla="*/ 3067 w 13701"/>
              <a:gd name="connsiteY9" fmla="*/ 11535 h 13077"/>
              <a:gd name="connsiteX10" fmla="*/ 4000 w 13701"/>
              <a:gd name="connsiteY10" fmla="*/ 11783 h 13077"/>
              <a:gd name="connsiteX11" fmla="*/ 2133 w 13701"/>
              <a:gd name="connsiteY11" fmla="*/ 12414 h 13077"/>
              <a:gd name="connsiteX12" fmla="*/ 0 w 13701"/>
              <a:gd name="connsiteY12" fmla="*/ 13077 h 13077"/>
              <a:gd name="connsiteX0" fmla="*/ 0 w 13701"/>
              <a:gd name="connsiteY0" fmla="*/ 14517 h 14517"/>
              <a:gd name="connsiteX1" fmla="*/ 617 w 13701"/>
              <a:gd name="connsiteY1" fmla="*/ 13107 h 14517"/>
              <a:gd name="connsiteX2" fmla="*/ 1367 w 13701"/>
              <a:gd name="connsiteY2" fmla="*/ 11366 h 14517"/>
              <a:gd name="connsiteX3" fmla="*/ 1783 w 13701"/>
              <a:gd name="connsiteY3" fmla="*/ 12079 h 14517"/>
              <a:gd name="connsiteX4" fmla="*/ 4450 w 13701"/>
              <a:gd name="connsiteY4" fmla="*/ 8895 h 14517"/>
              <a:gd name="connsiteX5" fmla="*/ 12028 w 13701"/>
              <a:gd name="connsiteY5" fmla="*/ 0 h 14517"/>
              <a:gd name="connsiteX6" fmla="*/ 12730 w 13701"/>
              <a:gd name="connsiteY6" fmla="*/ 1486 h 14517"/>
              <a:gd name="connsiteX7" fmla="*/ 13701 w 13701"/>
              <a:gd name="connsiteY7" fmla="*/ 1448 h 14517"/>
              <a:gd name="connsiteX8" fmla="*/ 5050 w 13701"/>
              <a:gd name="connsiteY8" fmla="*/ 11101 h 14517"/>
              <a:gd name="connsiteX9" fmla="*/ 3067 w 13701"/>
              <a:gd name="connsiteY9" fmla="*/ 12975 h 14517"/>
              <a:gd name="connsiteX10" fmla="*/ 4000 w 13701"/>
              <a:gd name="connsiteY10" fmla="*/ 13223 h 14517"/>
              <a:gd name="connsiteX11" fmla="*/ 2133 w 13701"/>
              <a:gd name="connsiteY11" fmla="*/ 13854 h 14517"/>
              <a:gd name="connsiteX12" fmla="*/ 0 w 13701"/>
              <a:gd name="connsiteY12" fmla="*/ 14517 h 14517"/>
              <a:gd name="connsiteX0" fmla="*/ 0 w 13701"/>
              <a:gd name="connsiteY0" fmla="*/ 14517 h 14517"/>
              <a:gd name="connsiteX1" fmla="*/ 617 w 13701"/>
              <a:gd name="connsiteY1" fmla="*/ 13107 h 14517"/>
              <a:gd name="connsiteX2" fmla="*/ 1367 w 13701"/>
              <a:gd name="connsiteY2" fmla="*/ 11366 h 14517"/>
              <a:gd name="connsiteX3" fmla="*/ 1783 w 13701"/>
              <a:gd name="connsiteY3" fmla="*/ 12079 h 14517"/>
              <a:gd name="connsiteX4" fmla="*/ 4450 w 13701"/>
              <a:gd name="connsiteY4" fmla="*/ 8895 h 14517"/>
              <a:gd name="connsiteX5" fmla="*/ 12028 w 13701"/>
              <a:gd name="connsiteY5" fmla="*/ 0 h 14517"/>
              <a:gd name="connsiteX6" fmla="*/ 12730 w 13701"/>
              <a:gd name="connsiteY6" fmla="*/ 1486 h 14517"/>
              <a:gd name="connsiteX7" fmla="*/ 13701 w 13701"/>
              <a:gd name="connsiteY7" fmla="*/ 1448 h 14517"/>
              <a:gd name="connsiteX8" fmla="*/ 7600 w 13701"/>
              <a:gd name="connsiteY8" fmla="*/ 8340 h 14517"/>
              <a:gd name="connsiteX9" fmla="*/ 3067 w 13701"/>
              <a:gd name="connsiteY9" fmla="*/ 12975 h 14517"/>
              <a:gd name="connsiteX10" fmla="*/ 4000 w 13701"/>
              <a:gd name="connsiteY10" fmla="*/ 13223 h 14517"/>
              <a:gd name="connsiteX11" fmla="*/ 2133 w 13701"/>
              <a:gd name="connsiteY11" fmla="*/ 13854 h 14517"/>
              <a:gd name="connsiteX12" fmla="*/ 0 w 13701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730 w 15346"/>
              <a:gd name="connsiteY6" fmla="*/ 1486 h 14517"/>
              <a:gd name="connsiteX7" fmla="*/ 15346 w 15346"/>
              <a:gd name="connsiteY7" fmla="*/ 695 h 14517"/>
              <a:gd name="connsiteX8" fmla="*/ 7600 w 15346"/>
              <a:gd name="connsiteY8" fmla="*/ 8340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7600 w 15346"/>
              <a:gd name="connsiteY8" fmla="*/ 8340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7929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7929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7929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2565 w 15346"/>
              <a:gd name="connsiteY6" fmla="*/ 1047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4450 w 15346"/>
              <a:gd name="connsiteY4" fmla="*/ 8895 h 14517"/>
              <a:gd name="connsiteX5" fmla="*/ 12028 w 15346"/>
              <a:gd name="connsiteY5" fmla="*/ 0 h 14517"/>
              <a:gd name="connsiteX6" fmla="*/ 13387 w 15346"/>
              <a:gd name="connsiteY6" fmla="*/ 922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6506 w 15346"/>
              <a:gd name="connsiteY4" fmla="*/ 6825 h 14517"/>
              <a:gd name="connsiteX5" fmla="*/ 12028 w 15346"/>
              <a:gd name="connsiteY5" fmla="*/ 0 h 14517"/>
              <a:gd name="connsiteX6" fmla="*/ 13387 w 15346"/>
              <a:gd name="connsiteY6" fmla="*/ 922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6506 w 15346"/>
              <a:gd name="connsiteY4" fmla="*/ 6825 h 14517"/>
              <a:gd name="connsiteX5" fmla="*/ 12028 w 15346"/>
              <a:gd name="connsiteY5" fmla="*/ 0 h 14517"/>
              <a:gd name="connsiteX6" fmla="*/ 13278 w 15346"/>
              <a:gd name="connsiteY6" fmla="*/ 713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6506 w 15346"/>
              <a:gd name="connsiteY4" fmla="*/ 6825 h 14517"/>
              <a:gd name="connsiteX5" fmla="*/ 12028 w 15346"/>
              <a:gd name="connsiteY5" fmla="*/ 0 h 14517"/>
              <a:gd name="connsiteX6" fmla="*/ 13365 w 15346"/>
              <a:gd name="connsiteY6" fmla="*/ 707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6506 w 15346"/>
              <a:gd name="connsiteY4" fmla="*/ 6825 h 14517"/>
              <a:gd name="connsiteX5" fmla="*/ 12028 w 15346"/>
              <a:gd name="connsiteY5" fmla="*/ 0 h 14517"/>
              <a:gd name="connsiteX6" fmla="*/ 13286 w 15346"/>
              <a:gd name="connsiteY6" fmla="*/ 785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17 h 14517"/>
              <a:gd name="connsiteX1" fmla="*/ 617 w 15346"/>
              <a:gd name="connsiteY1" fmla="*/ 13107 h 14517"/>
              <a:gd name="connsiteX2" fmla="*/ 1367 w 15346"/>
              <a:gd name="connsiteY2" fmla="*/ 11366 h 14517"/>
              <a:gd name="connsiteX3" fmla="*/ 1783 w 15346"/>
              <a:gd name="connsiteY3" fmla="*/ 12079 h 14517"/>
              <a:gd name="connsiteX4" fmla="*/ 6506 w 15346"/>
              <a:gd name="connsiteY4" fmla="*/ 6825 h 14517"/>
              <a:gd name="connsiteX5" fmla="*/ 12028 w 15346"/>
              <a:gd name="connsiteY5" fmla="*/ 0 h 14517"/>
              <a:gd name="connsiteX6" fmla="*/ 13286 w 15346"/>
              <a:gd name="connsiteY6" fmla="*/ 785 h 14517"/>
              <a:gd name="connsiteX7" fmla="*/ 15346 w 15346"/>
              <a:gd name="connsiteY7" fmla="*/ 695 h 14517"/>
              <a:gd name="connsiteX8" fmla="*/ 8258 w 15346"/>
              <a:gd name="connsiteY8" fmla="*/ 7713 h 14517"/>
              <a:gd name="connsiteX9" fmla="*/ 3067 w 15346"/>
              <a:gd name="connsiteY9" fmla="*/ 12975 h 14517"/>
              <a:gd name="connsiteX10" fmla="*/ 4000 w 15346"/>
              <a:gd name="connsiteY10" fmla="*/ 13223 h 14517"/>
              <a:gd name="connsiteX11" fmla="*/ 2133 w 15346"/>
              <a:gd name="connsiteY11" fmla="*/ 13854 h 14517"/>
              <a:gd name="connsiteX12" fmla="*/ 0 w 15346"/>
              <a:gd name="connsiteY12" fmla="*/ 14517 h 14517"/>
              <a:gd name="connsiteX0" fmla="*/ 0 w 15346"/>
              <a:gd name="connsiteY0" fmla="*/ 14536 h 14536"/>
              <a:gd name="connsiteX1" fmla="*/ 617 w 15346"/>
              <a:gd name="connsiteY1" fmla="*/ 13126 h 14536"/>
              <a:gd name="connsiteX2" fmla="*/ 1367 w 15346"/>
              <a:gd name="connsiteY2" fmla="*/ 11385 h 14536"/>
              <a:gd name="connsiteX3" fmla="*/ 1783 w 15346"/>
              <a:gd name="connsiteY3" fmla="*/ 12098 h 14536"/>
              <a:gd name="connsiteX4" fmla="*/ 6506 w 15346"/>
              <a:gd name="connsiteY4" fmla="*/ 6844 h 14536"/>
              <a:gd name="connsiteX5" fmla="*/ 12376 w 15346"/>
              <a:gd name="connsiteY5" fmla="*/ 0 h 14536"/>
              <a:gd name="connsiteX6" fmla="*/ 13286 w 15346"/>
              <a:gd name="connsiteY6" fmla="*/ 804 h 14536"/>
              <a:gd name="connsiteX7" fmla="*/ 15346 w 15346"/>
              <a:gd name="connsiteY7" fmla="*/ 714 h 14536"/>
              <a:gd name="connsiteX8" fmla="*/ 8258 w 15346"/>
              <a:gd name="connsiteY8" fmla="*/ 7732 h 14536"/>
              <a:gd name="connsiteX9" fmla="*/ 3067 w 15346"/>
              <a:gd name="connsiteY9" fmla="*/ 12994 h 14536"/>
              <a:gd name="connsiteX10" fmla="*/ 4000 w 15346"/>
              <a:gd name="connsiteY10" fmla="*/ 13242 h 14536"/>
              <a:gd name="connsiteX11" fmla="*/ 2133 w 15346"/>
              <a:gd name="connsiteY11" fmla="*/ 13873 h 14536"/>
              <a:gd name="connsiteX12" fmla="*/ 0 w 15346"/>
              <a:gd name="connsiteY12" fmla="*/ 14536 h 14536"/>
              <a:gd name="connsiteX0" fmla="*/ 0 w 15346"/>
              <a:gd name="connsiteY0" fmla="*/ 14536 h 14536"/>
              <a:gd name="connsiteX1" fmla="*/ 617 w 15346"/>
              <a:gd name="connsiteY1" fmla="*/ 13126 h 14536"/>
              <a:gd name="connsiteX2" fmla="*/ 1367 w 15346"/>
              <a:gd name="connsiteY2" fmla="*/ 11385 h 14536"/>
              <a:gd name="connsiteX3" fmla="*/ 1783 w 15346"/>
              <a:gd name="connsiteY3" fmla="*/ 12098 h 14536"/>
              <a:gd name="connsiteX4" fmla="*/ 6506 w 15346"/>
              <a:gd name="connsiteY4" fmla="*/ 6844 h 14536"/>
              <a:gd name="connsiteX5" fmla="*/ 12376 w 15346"/>
              <a:gd name="connsiteY5" fmla="*/ 0 h 14536"/>
              <a:gd name="connsiteX6" fmla="*/ 13691 w 15346"/>
              <a:gd name="connsiteY6" fmla="*/ 421 h 14536"/>
              <a:gd name="connsiteX7" fmla="*/ 15346 w 15346"/>
              <a:gd name="connsiteY7" fmla="*/ 714 h 14536"/>
              <a:gd name="connsiteX8" fmla="*/ 8258 w 15346"/>
              <a:gd name="connsiteY8" fmla="*/ 7732 h 14536"/>
              <a:gd name="connsiteX9" fmla="*/ 3067 w 15346"/>
              <a:gd name="connsiteY9" fmla="*/ 12994 h 14536"/>
              <a:gd name="connsiteX10" fmla="*/ 4000 w 15346"/>
              <a:gd name="connsiteY10" fmla="*/ 13242 h 14536"/>
              <a:gd name="connsiteX11" fmla="*/ 2133 w 15346"/>
              <a:gd name="connsiteY11" fmla="*/ 13873 h 14536"/>
              <a:gd name="connsiteX12" fmla="*/ 0 w 15346"/>
              <a:gd name="connsiteY12" fmla="*/ 14536 h 1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46" h="14536">
                <a:moveTo>
                  <a:pt x="0" y="14536"/>
                </a:moveTo>
                <a:cubicBezTo>
                  <a:pt x="200" y="14072"/>
                  <a:pt x="417" y="13607"/>
                  <a:pt x="617" y="13126"/>
                </a:cubicBezTo>
                <a:lnTo>
                  <a:pt x="1367" y="11385"/>
                </a:lnTo>
                <a:lnTo>
                  <a:pt x="1783" y="12098"/>
                </a:lnTo>
                <a:cubicBezTo>
                  <a:pt x="2700" y="11053"/>
                  <a:pt x="4741" y="8860"/>
                  <a:pt x="6506" y="6844"/>
                </a:cubicBezTo>
                <a:cubicBezTo>
                  <a:pt x="8271" y="4828"/>
                  <a:pt x="11293" y="1493"/>
                  <a:pt x="12376" y="0"/>
                </a:cubicBezTo>
                <a:cubicBezTo>
                  <a:pt x="12610" y="315"/>
                  <a:pt x="13358" y="205"/>
                  <a:pt x="13691" y="421"/>
                </a:cubicBezTo>
                <a:cubicBezTo>
                  <a:pt x="14091" y="670"/>
                  <a:pt x="14879" y="648"/>
                  <a:pt x="15346" y="714"/>
                </a:cubicBezTo>
                <a:cubicBezTo>
                  <a:pt x="13779" y="2555"/>
                  <a:pt x="11718" y="4518"/>
                  <a:pt x="8258" y="7732"/>
                </a:cubicBezTo>
                <a:cubicBezTo>
                  <a:pt x="5388" y="10620"/>
                  <a:pt x="3733" y="12380"/>
                  <a:pt x="3067" y="12994"/>
                </a:cubicBezTo>
                <a:lnTo>
                  <a:pt x="4000" y="13242"/>
                </a:lnTo>
                <a:cubicBezTo>
                  <a:pt x="3383" y="13458"/>
                  <a:pt x="2750" y="13674"/>
                  <a:pt x="2133" y="13873"/>
                </a:cubicBezTo>
                <a:cubicBezTo>
                  <a:pt x="1417" y="14105"/>
                  <a:pt x="717" y="14320"/>
                  <a:pt x="0" y="1453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763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sr-Cyrl-RS" sz="1350">
              <a:solidFill>
                <a:prstClr val="black"/>
              </a:solidFill>
            </a:endParaRPr>
          </a:p>
        </p:txBody>
      </p:sp>
      <p:sp>
        <p:nvSpPr>
          <p:cNvPr id="43" name="Title 2"/>
          <p:cNvSpPr txBox="1">
            <a:spLocks/>
          </p:cNvSpPr>
          <p:nvPr/>
        </p:nvSpPr>
        <p:spPr>
          <a:xfrm>
            <a:off x="69966" y="8345"/>
            <a:ext cx="7504605" cy="1250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3457"/>
            <a:ext cx="7445129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SPAJANJE TRŽIŠTA KAO </a:t>
            </a:r>
            <a:r>
              <a:rPr lang="sr-Latn-R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MEHANIZAM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FORMIRANJA </a:t>
            </a:r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REGIONALNOG TRŽIŠTA</a:t>
            </a:r>
          </a:p>
        </p:txBody>
      </p:sp>
    </p:spTree>
    <p:extLst>
      <p:ext uri="{BB962C8B-B14F-4D97-AF65-F5344CB8AC3E}">
        <p14:creationId xmlns:p14="http://schemas.microsoft.com/office/powerpoint/2010/main" val="42543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60211"/>
            <a:ext cx="11420475" cy="3276007"/>
          </a:xfrm>
          <a:prstGeom prst="rect">
            <a:avLst/>
          </a:prstGeom>
        </p:spPr>
      </p:pic>
      <p:sp>
        <p:nvSpPr>
          <p:cNvPr id="4" name="Textfeld 10"/>
          <p:cNvSpPr txBox="1"/>
          <p:nvPr/>
        </p:nvSpPr>
        <p:spPr>
          <a:xfrm>
            <a:off x="813609" y="4101767"/>
            <a:ext cx="762829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will belong to everyone…</a:t>
            </a:r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8404885" y="5229510"/>
            <a:ext cx="2777075" cy="1098599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e-DE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Vojvode </a:t>
            </a:r>
            <a:r>
              <a:rPr lang="de-DE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Stepe 412</a:t>
            </a:r>
            <a:br>
              <a:rPr lang="de-DE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11000 Belgrade (Serbia)</a:t>
            </a:r>
            <a:br>
              <a:rPr lang="de-DE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</a:t>
            </a:r>
            <a:r>
              <a:rPr lang="sr-Latn-RS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+381 11 715 28 43</a:t>
            </a:r>
            <a:r>
              <a:rPr lang="de-DE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info@seepex-spot.rs</a:t>
            </a:r>
            <a:endParaRPr lang="de-CH" sz="1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8275" y="5989555"/>
            <a:ext cx="2752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6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</a:t>
            </a:r>
            <a:r>
              <a:rPr lang="en-US" sz="16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seepex-spot</a:t>
            </a:r>
            <a:r>
              <a:rPr lang="sr-Latn-CS" sz="16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endParaRPr lang="en-GB" sz="1600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9" t="47704" r="58946" b="47999"/>
          <a:stretch/>
        </p:blipFill>
        <p:spPr>
          <a:xfrm>
            <a:off x="898275" y="3480160"/>
            <a:ext cx="2175665" cy="7601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4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71649" y="1615666"/>
            <a:ext cx="11688032" cy="438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3776" lvl="2" indent="-263776" defTabSz="4572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3380727" algn="l"/>
              </a:tabLst>
              <a:defRPr/>
            </a:pPr>
            <a:r>
              <a:rPr lang="nn-N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SEEPEX </a:t>
            </a:r>
            <a:r>
              <a:rPr lang="nn-N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je rezultat 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strateškog partnerstva </a:t>
            </a:r>
            <a:r>
              <a:rPr lang="nn-N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EMS </a:t>
            </a:r>
            <a:r>
              <a:rPr lang="nn-N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 EPEX </a:t>
            </a:r>
            <a:r>
              <a:rPr lang="nn-N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SPOT</a:t>
            </a:r>
            <a:endParaRPr lang="nn-NO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63776" lvl="2" indent="-263776" defTabSz="4572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3380727" algn="l"/>
              </a:tabLst>
              <a:defRPr/>
            </a:pPr>
            <a:endParaRPr lang="en-GB" sz="2000" dirty="0">
              <a:solidFill>
                <a:srgbClr val="002060"/>
              </a:solidFill>
              <a:sym typeface="Wingdings" pitchFamily="2" charset="2"/>
            </a:endParaRPr>
          </a:p>
          <a:p>
            <a:pPr marL="0" lvl="2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tabLst>
                <a:tab pos="3380727" algn="l"/>
              </a:tabLst>
              <a:defRPr/>
            </a:pPr>
            <a:endParaRPr lang="en-GB" sz="1600" dirty="0">
              <a:solidFill>
                <a:srgbClr val="000099"/>
              </a:solidFill>
              <a:latin typeface="+mj-lt"/>
              <a:sym typeface="Wingdings" pitchFamily="2" charset="2"/>
            </a:endParaRPr>
          </a:p>
          <a:p>
            <a:pPr marL="263776" lvl="2" indent="-263776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3380727" algn="l"/>
              </a:tabLst>
              <a:defRPr/>
            </a:pPr>
            <a:endParaRPr lang="en-GB" sz="1600" dirty="0">
              <a:solidFill>
                <a:srgbClr val="000099"/>
              </a:solidFill>
              <a:latin typeface="+mj-lt"/>
              <a:sym typeface="Wingdings" pitchFamily="2" charset="2"/>
            </a:endParaRPr>
          </a:p>
          <a:p>
            <a:pPr marL="422041" lvl="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tabLst>
                <a:tab pos="3380727" algn="l"/>
              </a:tabLst>
              <a:defRPr/>
            </a:pPr>
            <a:endParaRPr lang="sr-Latn-RS" sz="1600" dirty="0" smtClean="0">
              <a:solidFill>
                <a:srgbClr val="000099"/>
              </a:solidFill>
              <a:latin typeface="+mj-lt"/>
              <a:sym typeface="Wingdings" pitchFamily="2" charset="2"/>
            </a:endParaRPr>
          </a:p>
          <a:p>
            <a:pPr marL="422041" lvl="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tabLst>
                <a:tab pos="3380727" algn="l"/>
              </a:tabLst>
              <a:defRPr/>
            </a:pPr>
            <a:endParaRPr lang="en-GB" sz="1600" dirty="0">
              <a:solidFill>
                <a:srgbClr val="000099"/>
              </a:solidFill>
              <a:latin typeface="+mj-lt"/>
              <a:sym typeface="Wingdings" pitchFamily="2" charset="2"/>
            </a:endParaRPr>
          </a:p>
          <a:p>
            <a:pPr marL="685817" lvl="3" indent="-263776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3380727" algn="l"/>
              </a:tabLst>
              <a:defRPr/>
            </a:pPr>
            <a:endParaRPr lang="en-GB" sz="1600" dirty="0">
              <a:solidFill>
                <a:srgbClr val="000099"/>
              </a:solidFill>
              <a:latin typeface="+mj-lt"/>
              <a:sym typeface="Wingdings" pitchFamily="2" charset="2"/>
            </a:endParaRPr>
          </a:p>
          <a:p>
            <a:pPr marL="266700" lvl="2" indent="-2635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3380727" algn="l"/>
              </a:tabLst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SEEPEX je dizajniran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kao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tržišna i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korisnički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orijentisana kompanija </a:t>
            </a:r>
            <a:endParaRPr lang="sr-Latn-R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66700" lvl="2" indent="-2635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3380727" algn="l"/>
              </a:tabLst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SEEPEX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se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bazira n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EPEX 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platformi za trgovanje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(ETS)</a:t>
            </a:r>
          </a:p>
          <a:p>
            <a:pPr marL="266700" lvl="2" indent="-2635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3380727" algn="l"/>
              </a:tabLst>
              <a:defRPr/>
            </a:pP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Primena najbolja evropske praksa po pitanju transparentnosti i nadzora tržišta</a:t>
            </a:r>
            <a:endParaRPr lang="sr-Latn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66700" lvl="2" indent="-2635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3380727" algn="l"/>
              </a:tabLst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Usluge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kliringa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obezbeđuje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ECC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AG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prema standardnom modelu koji je implementiran u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EU</a:t>
            </a:r>
            <a:endParaRPr lang="sr-Latn-RS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63776" lvl="2" indent="-263776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3380727" algn="l"/>
              </a:tabLst>
              <a:defRPr/>
            </a:pPr>
            <a:endParaRPr lang="en-GB" sz="1600" dirty="0">
              <a:solidFill>
                <a:srgbClr val="000099"/>
              </a:solidFill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STRATEŠKO PARTNERSTVO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15001" y="2497090"/>
            <a:ext cx="7753613" cy="659998"/>
            <a:chOff x="1421050" y="2057997"/>
            <a:chExt cx="6617662" cy="509662"/>
          </a:xfrm>
        </p:grpSpPr>
        <p:pic>
          <p:nvPicPr>
            <p:cNvPr id="19" name="Image 155" descr="EPEX SPOT_Logo_Standard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9139" y="2183196"/>
              <a:ext cx="1452315" cy="259264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20" name="Picture 1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6940" y="2164861"/>
              <a:ext cx="1421772" cy="30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ight Arrow 20"/>
            <p:cNvSpPr/>
            <p:nvPr/>
          </p:nvSpPr>
          <p:spPr bwMode="auto">
            <a:xfrm>
              <a:off x="5267485" y="2088611"/>
              <a:ext cx="913423" cy="448434"/>
            </a:xfrm>
            <a:prstGeom prst="rightArrow">
              <a:avLst/>
            </a:prstGeom>
            <a:solidFill>
              <a:srgbClr val="0000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050" y="2057997"/>
              <a:ext cx="1359898" cy="50966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71649" y="5636884"/>
            <a:ext cx="1075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Organizovano tržište električne energije je počelo sa operativnim radom 17.02.2016.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383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329" y="1628192"/>
            <a:ext cx="1159063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obijanje novog produkta </a:t>
            </a:r>
            <a:r>
              <a:rPr lang="sr-Latn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(organizovano spot 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tržište električne energije)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armonizovanje procesa trgovine, kao i kliringa na organizovanom tržištu u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skladu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najboljom evropskom praksom,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ransparentan mehanizam formiranja cene</a:t>
            </a:r>
            <a:r>
              <a:rPr lang="sr-Latn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Formiranje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objavljivanje referentne cene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inansijsk</a:t>
            </a:r>
            <a:r>
              <a:rPr lang="sr-Latn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sigurnost transakcija zaključenih na organizovanom tržištu kroz centralizovani postupak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kliringa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Sigurnost f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izi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čke isporuke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Unapredjivanje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konkurencije</a:t>
            </a:r>
            <a:endParaRPr lang="sr-Latn-R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Jednaki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uslovi za sve učesnike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Mogućnost direktnog pristupa tržištu bez 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posrednika</a:t>
            </a:r>
            <a:endParaRPr lang="sr-Latn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Efikasnije sprovodjenje i primena projekata spajanja tržišta (Market Coupling)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87103"/>
            <a:ext cx="7509984" cy="470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R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ZNAČAJ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SEEPEX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SEEPEX POSLOVNI  MODEL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1016693" y="1447809"/>
            <a:ext cx="9346507" cy="5002418"/>
            <a:chOff x="1239525" y="1447809"/>
            <a:chExt cx="9049534" cy="5002418"/>
          </a:xfrm>
        </p:grpSpPr>
        <p:grpSp>
          <p:nvGrpSpPr>
            <p:cNvPr id="94" name="Group 93"/>
            <p:cNvGrpSpPr/>
            <p:nvPr/>
          </p:nvGrpSpPr>
          <p:grpSpPr>
            <a:xfrm>
              <a:off x="1239525" y="1447809"/>
              <a:ext cx="9049534" cy="5002418"/>
              <a:chOff x="864729" y="1631412"/>
              <a:chExt cx="7390595" cy="4084523"/>
            </a:xfrm>
          </p:grpSpPr>
          <p:cxnSp>
            <p:nvCxnSpPr>
              <p:cNvPr id="95" name="Straight Arrow Connector 94"/>
              <p:cNvCxnSpPr/>
              <p:nvPr/>
            </p:nvCxnSpPr>
            <p:spPr bwMode="auto">
              <a:xfrm>
                <a:off x="1705352" y="2558798"/>
                <a:ext cx="0" cy="2242101"/>
              </a:xfrm>
              <a:prstGeom prst="straightConnector1">
                <a:avLst/>
              </a:prstGeom>
              <a:solidFill>
                <a:srgbClr val="9999FF"/>
              </a:solidFill>
              <a:ln w="12700" cap="flat" cmpd="sng" algn="ctr">
                <a:solidFill>
                  <a:srgbClr val="CACAFF">
                    <a:lumMod val="25000"/>
                  </a:srgbClr>
                </a:solidFill>
                <a:prstDash val="solid"/>
                <a:round/>
                <a:headEnd type="triangl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Straight Arrow Connector 95"/>
              <p:cNvCxnSpPr/>
              <p:nvPr/>
            </p:nvCxnSpPr>
            <p:spPr bwMode="auto">
              <a:xfrm>
                <a:off x="1990614" y="2558799"/>
                <a:ext cx="0" cy="2242101"/>
              </a:xfrm>
              <a:prstGeom prst="straightConnector1">
                <a:avLst/>
              </a:prstGeom>
              <a:solidFill>
                <a:srgbClr val="9999FF"/>
              </a:solidFill>
              <a:ln w="12700" cap="flat" cmpd="sng" algn="ctr">
                <a:solidFill>
                  <a:srgbClr val="CACAFF">
                    <a:lumMod val="25000"/>
                  </a:srgbClr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7" name="Textfeld 4"/>
              <p:cNvSpPr txBox="1"/>
              <p:nvPr/>
            </p:nvSpPr>
            <p:spPr>
              <a:xfrm>
                <a:off x="874934" y="4843881"/>
                <a:ext cx="1988892" cy="77903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r-Latn-RS" sz="1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4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Učesnici na SEEPEX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4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(EXCHANGE MEMBERS)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8" name="Gerade Verbindung mit Pfeil 27"/>
              <p:cNvCxnSpPr/>
              <p:nvPr/>
            </p:nvCxnSpPr>
            <p:spPr>
              <a:xfrm>
                <a:off x="3031911" y="2101524"/>
                <a:ext cx="3437866" cy="1273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ACAFF">
                    <a:lumMod val="25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9" name="Gerade Verbindung mit Pfeil 45"/>
              <p:cNvCxnSpPr>
                <a:stCxn id="126" idx="2"/>
                <a:endCxn id="131" idx="0"/>
              </p:cNvCxnSpPr>
              <p:nvPr/>
            </p:nvCxnSpPr>
            <p:spPr>
              <a:xfrm>
                <a:off x="7289399" y="2662684"/>
                <a:ext cx="0" cy="189008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ACAFF">
                    <a:lumMod val="25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0" name="Rechteck 44"/>
              <p:cNvSpPr/>
              <p:nvPr/>
            </p:nvSpPr>
            <p:spPr>
              <a:xfrm>
                <a:off x="6647224" y="3184454"/>
                <a:ext cx="1284347" cy="441171"/>
              </a:xfrm>
              <a:prstGeom prst="rect">
                <a:avLst/>
              </a:prstGeom>
              <a:solidFill>
                <a:srgbClr val="FCC9C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Prijava obavezujućih dnevnih planova rada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ACAFF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Rechteck 57"/>
              <p:cNvSpPr/>
              <p:nvPr/>
            </p:nvSpPr>
            <p:spPr>
              <a:xfrm>
                <a:off x="1404572" y="3332378"/>
                <a:ext cx="881795" cy="441171"/>
              </a:xfrm>
              <a:prstGeom prst="rect">
                <a:avLst/>
              </a:prstGeom>
              <a:solidFill>
                <a:srgbClr val="FCC9C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</a:t>
                </a:r>
                <a:r>
                  <a:rPr kumimoji="0" lang="sr-Latn-R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govina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ACAFF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Rechteck 58"/>
              <p:cNvSpPr/>
              <p:nvPr/>
            </p:nvSpPr>
            <p:spPr>
              <a:xfrm>
                <a:off x="3729977" y="1870351"/>
                <a:ext cx="1468172" cy="441171"/>
              </a:xfrm>
              <a:prstGeom prst="rect">
                <a:avLst/>
              </a:prstGeom>
              <a:solidFill>
                <a:srgbClr val="FCC9C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Informacije o trgovanju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ACAFF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3" name="Gerade Verbindung mit Pfeil 39"/>
              <p:cNvCxnSpPr/>
              <p:nvPr/>
            </p:nvCxnSpPr>
            <p:spPr>
              <a:xfrm flipH="1" flipV="1">
                <a:off x="2863826" y="5125220"/>
                <a:ext cx="3438832" cy="1041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ACAFF">
                    <a:lumMod val="25000"/>
                  </a:srgbClr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04" name="Rechteck 38"/>
              <p:cNvSpPr/>
              <p:nvPr/>
            </p:nvSpPr>
            <p:spPr>
              <a:xfrm>
                <a:off x="3876521" y="4939613"/>
                <a:ext cx="1341646" cy="363402"/>
              </a:xfrm>
              <a:prstGeom prst="rect">
                <a:avLst/>
              </a:prstGeom>
              <a:solidFill>
                <a:srgbClr val="FCC9C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Regulisanje balansne odgovornosti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ACAFF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2607423" y="3976906"/>
                <a:ext cx="1122554" cy="800759"/>
                <a:chOff x="2715856" y="3761696"/>
                <a:chExt cx="1086658" cy="1027233"/>
              </a:xfrm>
            </p:grpSpPr>
            <p:cxnSp>
              <p:nvCxnSpPr>
                <p:cNvPr id="137" name="Gerade Verbindung mit Pfeil 68"/>
                <p:cNvCxnSpPr/>
                <p:nvPr/>
              </p:nvCxnSpPr>
              <p:spPr>
                <a:xfrm flipV="1">
                  <a:off x="2715856" y="3761696"/>
                  <a:ext cx="1086658" cy="102723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CACAFF">
                      <a:lumMod val="25000"/>
                    </a:srgbClr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138" name="Rechteck 73"/>
                <p:cNvSpPr/>
                <p:nvPr/>
              </p:nvSpPr>
              <p:spPr>
                <a:xfrm>
                  <a:off x="2816753" y="4051170"/>
                  <a:ext cx="769417" cy="393183"/>
                </a:xfrm>
                <a:prstGeom prst="rect">
                  <a:avLst/>
                </a:prstGeom>
                <a:solidFill>
                  <a:srgbClr val="8A8AB9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R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ACAFF">
                          <a:lumMod val="25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Finansijsko poravnanje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3714814" y="2961302"/>
                <a:ext cx="2509202" cy="1524550"/>
                <a:chOff x="3735290" y="2797765"/>
                <a:chExt cx="2509202" cy="1524550"/>
              </a:xfrm>
            </p:grpSpPr>
            <p:grpSp>
              <p:nvGrpSpPr>
                <p:cNvPr id="133" name="Group 132"/>
                <p:cNvGrpSpPr/>
                <p:nvPr/>
              </p:nvGrpSpPr>
              <p:grpSpPr>
                <a:xfrm>
                  <a:off x="3735290" y="2797765"/>
                  <a:ext cx="1750542" cy="1524550"/>
                  <a:chOff x="3735290" y="2797765"/>
                  <a:chExt cx="1750542" cy="1524550"/>
                </a:xfrm>
              </p:grpSpPr>
              <p:sp>
                <p:nvSpPr>
                  <p:cNvPr id="135" name="Oval 134"/>
                  <p:cNvSpPr/>
                  <p:nvPr/>
                </p:nvSpPr>
                <p:spPr>
                  <a:xfrm>
                    <a:off x="3802514" y="2797765"/>
                    <a:ext cx="1586102" cy="152455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Textfeld 23"/>
                  <p:cNvSpPr txBox="1"/>
                  <p:nvPr/>
                </p:nvSpPr>
                <p:spPr>
                  <a:xfrm>
                    <a:off x="3735290" y="3288222"/>
                    <a:ext cx="1750542" cy="4774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Klirin</a:t>
                    </a:r>
                    <a:r>
                      <a:rPr kumimoji="0" lang="sr-Latn-RS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ški član </a:t>
                    </a:r>
                  </a:p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sr-Latn-RS" sz="1600" kern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(Clearing </a:t>
                    </a:r>
                    <a:r>
                      <a:rPr lang="sr-Latn-RS" sz="1600" kern="0" dirty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member</a:t>
                    </a:r>
                    <a:r>
                      <a:rPr lang="sr-Latn-RS" sz="1600" kern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en-US" sz="1600" kern="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4" name="Rechteck 72"/>
                <p:cNvSpPr/>
                <p:nvPr/>
              </p:nvSpPr>
              <p:spPr>
                <a:xfrm>
                  <a:off x="4846866" y="3741983"/>
                  <a:ext cx="1397626" cy="517603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gradFill>
                    <a:gsLst>
                      <a:gs pos="0">
                        <a:srgbClr val="9999FF">
                          <a:lumMod val="5000"/>
                          <a:lumOff val="95000"/>
                        </a:srgbClr>
                      </a:gs>
                      <a:gs pos="74000">
                        <a:srgbClr val="9999FF">
                          <a:lumMod val="45000"/>
                          <a:lumOff val="55000"/>
                        </a:srgbClr>
                      </a:gs>
                      <a:gs pos="83000">
                        <a:srgbClr val="9999FF">
                          <a:lumMod val="45000"/>
                          <a:lumOff val="55000"/>
                        </a:srgbClr>
                      </a:gs>
                      <a:gs pos="100000">
                        <a:srgbClr val="9999FF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R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Agent za poravnanje 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kumimoji="0" lang="sr-Latn-R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za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lo</a:t>
                  </a:r>
                  <a:r>
                    <a:rPr kumimoji="0" lang="sr-Latn-R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kalne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kumimoji="0" lang="sr-Latn-R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kompanije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6323474" y="4552769"/>
                <a:ext cx="1931850" cy="906665"/>
                <a:chOff x="6323474" y="4897986"/>
                <a:chExt cx="1931850" cy="906665"/>
              </a:xfrm>
            </p:grpSpPr>
            <p:sp>
              <p:nvSpPr>
                <p:cNvPr id="131" name="Textfeld 4"/>
                <p:cNvSpPr txBox="1"/>
                <p:nvPr/>
              </p:nvSpPr>
              <p:spPr>
                <a:xfrm>
                  <a:off x="6323474" y="4897986"/>
                  <a:ext cx="1931850" cy="90666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C00000"/>
                  </a:solidFill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r-Latn-R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1313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r-Latn-R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1313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r-Latn-R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1313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R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OPERATOR PRENOSNOG SISTEMA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(TSO)</a:t>
                  </a:r>
                </a:p>
              </p:txBody>
            </p:sp>
            <p:pic>
              <p:nvPicPr>
                <p:cNvPr id="132" name="Picture 2" descr="Résultat de recherche d'images pour &quot;ems logo serbia&quot;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670479" y="4971619"/>
                  <a:ext cx="1238398" cy="43495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08" name="Group 107"/>
              <p:cNvGrpSpPr/>
              <p:nvPr/>
            </p:nvGrpSpPr>
            <p:grpSpPr>
              <a:xfrm>
                <a:off x="934539" y="1748441"/>
                <a:ext cx="2078956" cy="803036"/>
                <a:chOff x="934539" y="1748441"/>
                <a:chExt cx="2078956" cy="803036"/>
              </a:xfrm>
            </p:grpSpPr>
            <p:sp>
              <p:nvSpPr>
                <p:cNvPr id="129" name="Rechteck 47"/>
                <p:cNvSpPr/>
                <p:nvPr/>
              </p:nvSpPr>
              <p:spPr>
                <a:xfrm>
                  <a:off x="934539" y="1748441"/>
                  <a:ext cx="2078956" cy="803036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130" name="Picture 5"/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9972" y="1952462"/>
                  <a:ext cx="1908089" cy="428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9" name="Rechteck 72"/>
              <p:cNvSpPr/>
              <p:nvPr/>
            </p:nvSpPr>
            <p:spPr>
              <a:xfrm>
                <a:off x="864729" y="4053805"/>
                <a:ext cx="830132" cy="41098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Podnošenje </a:t>
                </a:r>
                <a:r>
                  <a:rPr kumimoji="0" lang="sr-Latn-R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</a:t>
                </a: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10:15 (D-1)</a:t>
                </a:r>
              </a:p>
            </p:txBody>
          </p:sp>
          <p:sp>
            <p:nvSpPr>
              <p:cNvPr id="110" name="Rechteck 72"/>
              <p:cNvSpPr/>
              <p:nvPr/>
            </p:nvSpPr>
            <p:spPr>
              <a:xfrm>
                <a:off x="2036731" y="2661498"/>
                <a:ext cx="1036298" cy="47456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Rezultati 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D-1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sr-Latn-R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ACAFF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10:</a:t>
                </a: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učesnici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- 10:30 sajt</a:t>
                </a:r>
              </a:p>
            </p:txBody>
          </p:sp>
          <p:sp>
            <p:nvSpPr>
              <p:cNvPr id="111" name="Rechteck 72"/>
              <p:cNvSpPr/>
              <p:nvPr/>
            </p:nvSpPr>
            <p:spPr>
              <a:xfrm>
                <a:off x="3960902" y="1631412"/>
                <a:ext cx="1110995" cy="28838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10:</a:t>
                </a: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30 - 11:00 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(D-1)</a:t>
                </a:r>
                <a:endParaRPr kumimoji="0" lang="sr-Latn-R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ACAFF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6505328" y="1751896"/>
                <a:ext cx="1568142" cy="910788"/>
                <a:chOff x="6814342" y="1786523"/>
                <a:chExt cx="1568142" cy="910788"/>
              </a:xfrm>
            </p:grpSpPr>
            <p:sp>
              <p:nvSpPr>
                <p:cNvPr id="126" name="Rechteck 43"/>
                <p:cNvSpPr/>
                <p:nvPr/>
              </p:nvSpPr>
              <p:spPr>
                <a:xfrm>
                  <a:off x="6814342" y="1786523"/>
                  <a:ext cx="1568142" cy="910788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>
                        <a:lumMod val="9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127" name="Bild 24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250976" y="1818559"/>
                  <a:ext cx="694872" cy="574206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28" name="Rectangle 127"/>
                <p:cNvSpPr/>
                <p:nvPr/>
              </p:nvSpPr>
              <p:spPr>
                <a:xfrm>
                  <a:off x="6979493" y="2389534"/>
                  <a:ext cx="123783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R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1313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Klirinška kuća</a:t>
                  </a: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1313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863213" y="4219548"/>
                <a:ext cx="1206004" cy="800759"/>
                <a:chOff x="2901430" y="4237861"/>
                <a:chExt cx="1206004" cy="800759"/>
              </a:xfrm>
            </p:grpSpPr>
            <p:cxnSp>
              <p:nvCxnSpPr>
                <p:cNvPr id="124" name="Gerade Verbindung mit Pfeil 68"/>
                <p:cNvCxnSpPr/>
                <p:nvPr/>
              </p:nvCxnSpPr>
              <p:spPr>
                <a:xfrm flipV="1">
                  <a:off x="2901430" y="4237861"/>
                  <a:ext cx="1122554" cy="800759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25" name="Rechteck 73"/>
                <p:cNvSpPr/>
                <p:nvPr/>
              </p:nvSpPr>
              <p:spPr>
                <a:xfrm>
                  <a:off x="3312601" y="4581463"/>
                  <a:ext cx="794833" cy="306498"/>
                </a:xfrm>
                <a:prstGeom prst="rect">
                  <a:avLst/>
                </a:prstGeom>
                <a:solidFill>
                  <a:srgbClr val="8A8AB9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R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ACAFF">
                          <a:lumMod val="25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Kolaterali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5338202" y="2651000"/>
                <a:ext cx="1222638" cy="800759"/>
                <a:chOff x="2884796" y="4254683"/>
                <a:chExt cx="1222638" cy="800759"/>
              </a:xfrm>
            </p:grpSpPr>
            <p:cxnSp>
              <p:nvCxnSpPr>
                <p:cNvPr id="122" name="Gerade Verbindung mit Pfeil 68"/>
                <p:cNvCxnSpPr/>
                <p:nvPr/>
              </p:nvCxnSpPr>
              <p:spPr>
                <a:xfrm flipV="1">
                  <a:off x="2884796" y="4254683"/>
                  <a:ext cx="1122554" cy="800759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23" name="Rechteck 73"/>
                <p:cNvSpPr/>
                <p:nvPr/>
              </p:nvSpPr>
              <p:spPr>
                <a:xfrm>
                  <a:off x="3312601" y="4581463"/>
                  <a:ext cx="794833" cy="306498"/>
                </a:xfrm>
                <a:prstGeom prst="rect">
                  <a:avLst/>
                </a:prstGeom>
                <a:solidFill>
                  <a:srgbClr val="8A8AB9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R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ACAFF">
                          <a:lumMod val="25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Kolaterali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5179809" y="2264384"/>
                <a:ext cx="1280947" cy="881251"/>
                <a:chOff x="2677419" y="3672884"/>
                <a:chExt cx="1239986" cy="1130490"/>
              </a:xfrm>
            </p:grpSpPr>
            <p:cxnSp>
              <p:nvCxnSpPr>
                <p:cNvPr id="120" name="Gerade Verbindung mit Pfeil 68"/>
                <p:cNvCxnSpPr/>
                <p:nvPr/>
              </p:nvCxnSpPr>
              <p:spPr>
                <a:xfrm flipV="1">
                  <a:off x="2677419" y="3672884"/>
                  <a:ext cx="1239986" cy="113049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CACAFF">
                      <a:lumMod val="25000"/>
                    </a:srgbClr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121" name="Rechteck 73"/>
                <p:cNvSpPr/>
                <p:nvPr/>
              </p:nvSpPr>
              <p:spPr>
                <a:xfrm>
                  <a:off x="2907205" y="3923513"/>
                  <a:ext cx="769417" cy="393183"/>
                </a:xfrm>
                <a:prstGeom prst="rect">
                  <a:avLst/>
                </a:prstGeom>
                <a:solidFill>
                  <a:srgbClr val="8A8AB9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R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ACAFF">
                          <a:lumMod val="25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Finansijsko poravnanje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6" name="Rechteck 72"/>
              <p:cNvSpPr/>
              <p:nvPr/>
            </p:nvSpPr>
            <p:spPr>
              <a:xfrm>
                <a:off x="4023042" y="5427554"/>
                <a:ext cx="1062305" cy="28838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Fizička isporuka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00 - 24:00 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:endParaRPr kumimoji="0" lang="sr-Latn-R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ACAFF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Rechteck 72"/>
              <p:cNvSpPr/>
              <p:nvPr/>
            </p:nvSpPr>
            <p:spPr>
              <a:xfrm>
                <a:off x="7282755" y="3875940"/>
                <a:ext cx="871221" cy="28838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Najkasnije do 14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sr-Latn-R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ACAFF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Rechteck 72"/>
              <p:cNvSpPr/>
              <p:nvPr/>
            </p:nvSpPr>
            <p:spPr>
              <a:xfrm>
                <a:off x="2928062" y="3753084"/>
                <a:ext cx="773326" cy="28838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Plaćanje (D) 08:00-10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</a:t>
                </a:r>
              </a:p>
            </p:txBody>
          </p:sp>
          <p:sp>
            <p:nvSpPr>
              <p:cNvPr id="119" name="Rechteck 72"/>
              <p:cNvSpPr/>
              <p:nvPr/>
            </p:nvSpPr>
            <p:spPr>
              <a:xfrm>
                <a:off x="4725024" y="2650493"/>
                <a:ext cx="692161" cy="28838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Obračuni 16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sr-Latn-R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ACAFF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sr-Latn-R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ACAFF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9" name="Gerade Verbindung mit Pfeil 27"/>
            <p:cNvCxnSpPr/>
            <p:nvPr/>
          </p:nvCxnSpPr>
          <p:spPr>
            <a:xfrm>
              <a:off x="3686601" y="6056191"/>
              <a:ext cx="4236973" cy="6367"/>
            </a:xfrm>
            <a:prstGeom prst="straightConnector1">
              <a:avLst/>
            </a:prstGeom>
            <a:noFill/>
            <a:ln w="9525" cap="flat" cmpd="sng" algn="ctr">
              <a:solidFill>
                <a:srgbClr val="CACAFF">
                  <a:lumMod val="25000"/>
                </a:srgb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934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SEEPEX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KLIRING MODEL</a:t>
            </a:r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5578" y="1505957"/>
            <a:ext cx="12086422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 garantuje ispunjenje transakcija u ulozi CCP (Centralna ugovorna strana)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SEEPEX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učesnici u trgovini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 registrovani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NCMs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</a:t>
            </a:r>
            <a:endParaRPr lang="en-GB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Lokalni 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EEPEX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učesnici u trgovini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NCMs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</a:p>
          <a:p>
            <a:pPr marL="285750" lvl="1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lokalne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srpske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okruženju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kompanije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treba da se pridruže ECC kao novi 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primenjuju se ista pravila i procesi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Klirinški član (CM) treba samo da doda ugovornog partnera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lokalnu banku za poravnanje za 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lokalne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učesnike - Agent 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poravnanje)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za lokalne učesnike obezbeđuju finansijsko poravnanje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hteck 44"/>
          <p:cNvSpPr/>
          <p:nvPr/>
        </p:nvSpPr>
        <p:spPr>
          <a:xfrm>
            <a:off x="-347498" y="5893851"/>
            <a:ext cx="1208568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transakcije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vrš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Evrima – primenjena je standardna finansijka procedura poravnanja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sr-Latn-R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tandardna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tržišta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primen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juje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 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ostalim tržištima u EU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90531" y="4128300"/>
            <a:ext cx="23916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+mj-lt"/>
              </a:rPr>
              <a:t>ECC - European </a:t>
            </a:r>
            <a:r>
              <a:rPr lang="en-US" sz="1000" dirty="0">
                <a:solidFill>
                  <a:srgbClr val="002060"/>
                </a:solidFill>
                <a:latin typeface="+mj-lt"/>
              </a:rPr>
              <a:t>Commodity Clearing </a:t>
            </a:r>
            <a:endParaRPr lang="en-US" sz="10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1000" dirty="0" smtClean="0">
                <a:solidFill>
                  <a:srgbClr val="002060"/>
                </a:solidFill>
                <a:latin typeface="+mj-lt"/>
              </a:rPr>
              <a:t>CM -   Clearing </a:t>
            </a:r>
            <a:r>
              <a:rPr lang="en-US" sz="1000" dirty="0">
                <a:solidFill>
                  <a:srgbClr val="002060"/>
                </a:solidFill>
                <a:latin typeface="+mj-lt"/>
              </a:rPr>
              <a:t>Members </a:t>
            </a:r>
            <a:endParaRPr lang="en-US" sz="10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1000" dirty="0" smtClean="0">
                <a:solidFill>
                  <a:srgbClr val="002060"/>
                </a:solidFill>
                <a:latin typeface="+mj-lt"/>
              </a:rPr>
              <a:t>NCM - Non–</a:t>
            </a:r>
            <a:r>
              <a:rPr lang="sr-Latn-RS" sz="1000" dirty="0" smtClean="0">
                <a:solidFill>
                  <a:srgbClr val="002060"/>
                </a:solidFill>
                <a:latin typeface="+mj-lt"/>
              </a:rPr>
              <a:t>c</a:t>
            </a:r>
            <a:r>
              <a:rPr lang="en-US" sz="1000" dirty="0" err="1" smtClean="0">
                <a:solidFill>
                  <a:srgbClr val="002060"/>
                </a:solidFill>
                <a:latin typeface="+mj-lt"/>
              </a:rPr>
              <a:t>learing</a:t>
            </a:r>
            <a:r>
              <a:rPr lang="en-US" sz="1000" dirty="0" smtClean="0">
                <a:solidFill>
                  <a:srgbClr val="002060"/>
                </a:solidFill>
                <a:latin typeface="+mj-lt"/>
              </a:rPr>
              <a:t> Members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3171148"/>
            <a:ext cx="9048496" cy="2859098"/>
            <a:chOff x="1548734" y="2503882"/>
            <a:chExt cx="9213232" cy="2964324"/>
          </a:xfrm>
        </p:grpSpPr>
        <p:sp>
          <p:nvSpPr>
            <p:cNvPr id="8" name="Oval 7"/>
            <p:cNvSpPr/>
            <p:nvPr/>
          </p:nvSpPr>
          <p:spPr>
            <a:xfrm>
              <a:off x="9136364" y="2503882"/>
              <a:ext cx="1625602" cy="742551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Agent za  poravnanje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hteck 3"/>
            <p:cNvSpPr/>
            <p:nvPr/>
          </p:nvSpPr>
          <p:spPr bwMode="auto">
            <a:xfrm>
              <a:off x="5362867" y="4386305"/>
              <a:ext cx="1273190" cy="803276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3568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72000" rIns="108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5687D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0" name="Picture 13" descr="Logo_ECC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207" y="4423890"/>
              <a:ext cx="834510" cy="710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8"/>
            <p:cNvSpPr/>
            <p:nvPr/>
          </p:nvSpPr>
          <p:spPr bwMode="auto">
            <a:xfrm>
              <a:off x="7364579" y="4377736"/>
              <a:ext cx="1273190" cy="803276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3568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72000" rIns="108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5687D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687D"/>
                  </a:solidFill>
                  <a:effectLst/>
                  <a:uLnTx/>
                  <a:uFillTx/>
                  <a:latin typeface="Arial" charset="0"/>
                </a:rPr>
                <a:t>ECC LUX</a:t>
              </a: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1548734" y="4379235"/>
              <a:ext cx="1273190" cy="803276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solidFill>
                <a:srgbClr val="3568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72000" rIns="108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</a:rPr>
                <a:t>Inostrani učesnik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</a:rPr>
                <a:t>(NCM) </a:t>
              </a: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3443705" y="4362052"/>
              <a:ext cx="1273190" cy="803276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3568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72000" rIns="108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5687D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687D"/>
                  </a:solidFill>
                  <a:effectLst/>
                  <a:uLnTx/>
                  <a:uFillTx/>
                  <a:latin typeface="Arial" charset="0"/>
                </a:rPr>
                <a:t>ECC LUX</a:t>
              </a:r>
            </a:p>
          </p:txBody>
        </p:sp>
        <p:cxnSp>
          <p:nvCxnSpPr>
            <p:cNvPr id="14" name="Gerade Verbindung mit Pfeil 37"/>
            <p:cNvCxnSpPr>
              <a:cxnSpLocks noChangeShapeType="1"/>
            </p:cNvCxnSpPr>
            <p:nvPr/>
          </p:nvCxnSpPr>
          <p:spPr bwMode="auto">
            <a:xfrm flipH="1">
              <a:off x="2829223" y="4647456"/>
              <a:ext cx="577255" cy="0"/>
            </a:xfrm>
            <a:prstGeom prst="straightConnector1">
              <a:avLst/>
            </a:prstGeom>
            <a:noFill/>
            <a:ln w="19050" algn="ctr">
              <a:solidFill>
                <a:srgbClr val="35687D"/>
              </a:solidFill>
              <a:round/>
              <a:headEnd/>
              <a:tailEnd type="arrow" w="med" len="med"/>
            </a:ln>
          </p:spPr>
        </p:cxnSp>
        <p:cxnSp>
          <p:nvCxnSpPr>
            <p:cNvPr id="15" name="Gerade Verbindung mit Pfeil 38"/>
            <p:cNvCxnSpPr>
              <a:cxnSpLocks noChangeShapeType="1"/>
            </p:cNvCxnSpPr>
            <p:nvPr/>
          </p:nvCxnSpPr>
          <p:spPr bwMode="auto">
            <a:xfrm>
              <a:off x="2829223" y="4908272"/>
              <a:ext cx="577255" cy="0"/>
            </a:xfrm>
            <a:prstGeom prst="straightConnector1">
              <a:avLst/>
            </a:prstGeom>
            <a:noFill/>
            <a:ln w="19050" algn="ctr">
              <a:solidFill>
                <a:srgbClr val="35687D"/>
              </a:solidFill>
              <a:round/>
              <a:headEnd/>
              <a:tailEnd type="arrow" w="med" len="med"/>
            </a:ln>
          </p:spPr>
        </p:cxnSp>
        <p:cxnSp>
          <p:nvCxnSpPr>
            <p:cNvPr id="16" name="Gerade Verbindung mit Pfeil 37"/>
            <p:cNvCxnSpPr>
              <a:cxnSpLocks noChangeShapeType="1"/>
            </p:cNvCxnSpPr>
            <p:nvPr/>
          </p:nvCxnSpPr>
          <p:spPr bwMode="auto">
            <a:xfrm flipH="1">
              <a:off x="4732162" y="4647456"/>
              <a:ext cx="577255" cy="0"/>
            </a:xfrm>
            <a:prstGeom prst="straightConnector1">
              <a:avLst/>
            </a:prstGeom>
            <a:noFill/>
            <a:ln w="19050" algn="ctr">
              <a:solidFill>
                <a:srgbClr val="35687D"/>
              </a:solidFill>
              <a:round/>
              <a:headEnd/>
              <a:tailEnd type="arrow" w="med" len="med"/>
            </a:ln>
          </p:spPr>
        </p:cxnSp>
        <p:cxnSp>
          <p:nvCxnSpPr>
            <p:cNvPr id="17" name="Gerade Verbindung mit Pfeil 38"/>
            <p:cNvCxnSpPr>
              <a:cxnSpLocks noChangeShapeType="1"/>
            </p:cNvCxnSpPr>
            <p:nvPr/>
          </p:nvCxnSpPr>
          <p:spPr bwMode="auto">
            <a:xfrm>
              <a:off x="4732162" y="4911668"/>
              <a:ext cx="577255" cy="0"/>
            </a:xfrm>
            <a:prstGeom prst="straightConnector1">
              <a:avLst/>
            </a:prstGeom>
            <a:noFill/>
            <a:ln w="19050" algn="ctr">
              <a:solidFill>
                <a:srgbClr val="35687D"/>
              </a:solidFill>
              <a:round/>
              <a:headEnd/>
              <a:tailEnd type="arrow" w="med" len="med"/>
            </a:ln>
          </p:spPr>
        </p:cxnSp>
        <p:cxnSp>
          <p:nvCxnSpPr>
            <p:cNvPr id="18" name="Gerade Verbindung mit Pfeil 37"/>
            <p:cNvCxnSpPr>
              <a:cxnSpLocks noChangeShapeType="1"/>
            </p:cNvCxnSpPr>
            <p:nvPr/>
          </p:nvCxnSpPr>
          <p:spPr bwMode="auto">
            <a:xfrm flipH="1">
              <a:off x="6666216" y="4633582"/>
              <a:ext cx="647337" cy="0"/>
            </a:xfrm>
            <a:prstGeom prst="straightConnector1">
              <a:avLst/>
            </a:prstGeom>
            <a:noFill/>
            <a:ln w="19050" algn="ctr">
              <a:solidFill>
                <a:srgbClr val="35687D"/>
              </a:solidFill>
              <a:round/>
              <a:headEnd/>
              <a:tailEnd type="arrow" w="med" len="med"/>
            </a:ln>
          </p:spPr>
        </p:cxnSp>
        <p:cxnSp>
          <p:nvCxnSpPr>
            <p:cNvPr id="19" name="Gerade Verbindung mit Pfeil 38"/>
            <p:cNvCxnSpPr>
              <a:cxnSpLocks noChangeShapeType="1"/>
            </p:cNvCxnSpPr>
            <p:nvPr/>
          </p:nvCxnSpPr>
          <p:spPr bwMode="auto">
            <a:xfrm>
              <a:off x="6666216" y="4894607"/>
              <a:ext cx="647338" cy="0"/>
            </a:xfrm>
            <a:prstGeom prst="straightConnector1">
              <a:avLst/>
            </a:prstGeom>
            <a:noFill/>
            <a:ln w="19050" algn="ctr">
              <a:solidFill>
                <a:srgbClr val="35687D"/>
              </a:solidFill>
              <a:round/>
              <a:headEnd/>
              <a:tailEnd type="arrow" w="med" len="med"/>
            </a:ln>
          </p:spPr>
        </p:cxnSp>
        <p:cxnSp>
          <p:nvCxnSpPr>
            <p:cNvPr id="20" name="Gerade Verbindung mit Pfeil 37"/>
            <p:cNvCxnSpPr>
              <a:cxnSpLocks noChangeShapeType="1"/>
            </p:cNvCxnSpPr>
            <p:nvPr/>
          </p:nvCxnSpPr>
          <p:spPr bwMode="auto">
            <a:xfrm flipH="1" flipV="1">
              <a:off x="8637769" y="4633582"/>
              <a:ext cx="651862" cy="2159"/>
            </a:xfrm>
            <a:prstGeom prst="straightConnector1">
              <a:avLst/>
            </a:prstGeom>
            <a:noFill/>
            <a:ln w="19050" algn="ctr">
              <a:solidFill>
                <a:srgbClr val="35687D"/>
              </a:solidFill>
              <a:round/>
              <a:headEnd/>
              <a:tailEnd type="arrow" w="med" len="med"/>
            </a:ln>
          </p:spPr>
        </p:cxnSp>
        <p:cxnSp>
          <p:nvCxnSpPr>
            <p:cNvPr id="21" name="Gerade Verbindung mit Pfeil 38"/>
            <p:cNvCxnSpPr>
              <a:cxnSpLocks noChangeShapeType="1"/>
            </p:cNvCxnSpPr>
            <p:nvPr/>
          </p:nvCxnSpPr>
          <p:spPr bwMode="auto">
            <a:xfrm>
              <a:off x="8637769" y="4894607"/>
              <a:ext cx="675443" cy="0"/>
            </a:xfrm>
            <a:prstGeom prst="straightConnector1">
              <a:avLst/>
            </a:prstGeom>
            <a:noFill/>
            <a:ln w="19050" algn="ctr">
              <a:solidFill>
                <a:srgbClr val="35687D"/>
              </a:solidFill>
              <a:round/>
              <a:headEnd/>
              <a:tailEnd type="arrow" w="med" len="med"/>
            </a:ln>
          </p:spPr>
        </p:cxnSp>
        <p:cxnSp>
          <p:nvCxnSpPr>
            <p:cNvPr id="22" name="Gewinkelte Verbindung 38"/>
            <p:cNvCxnSpPr/>
            <p:nvPr/>
          </p:nvCxnSpPr>
          <p:spPr bwMode="auto">
            <a:xfrm rot="10800000" flipV="1">
              <a:off x="2196995" y="3416249"/>
              <a:ext cx="407204" cy="945803"/>
            </a:xfrm>
            <a:prstGeom prst="bentConnector2">
              <a:avLst/>
            </a:prstGeom>
            <a:solidFill>
              <a:srgbClr val="E71F00"/>
            </a:solidFill>
            <a:ln w="19050" cap="flat" cmpd="sng" algn="ctr">
              <a:solidFill>
                <a:srgbClr val="35687D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587377" y="3123861"/>
              <a:ext cx="1380201" cy="584775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Klirinški Član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(CM)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82543" y="3133593"/>
              <a:ext cx="1374757" cy="584775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Klirinški Član (CM)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3991865" y="3425979"/>
              <a:ext cx="1881917" cy="8886"/>
            </a:xfrm>
            <a:prstGeom prst="line">
              <a:avLst/>
            </a:prstGeom>
            <a:noFill/>
            <a:ln w="19050" cap="flat" cmpd="sng" algn="ctr">
              <a:solidFill>
                <a:srgbClr val="35687D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 flipV="1">
              <a:off x="6155495" y="3425979"/>
              <a:ext cx="2004205" cy="1"/>
            </a:xfrm>
            <a:prstGeom prst="line">
              <a:avLst/>
            </a:prstGeom>
            <a:noFill/>
            <a:ln w="19050" cap="flat" cmpd="sng" algn="ctr">
              <a:solidFill>
                <a:srgbClr val="35687D"/>
              </a:solidFill>
              <a:prstDash val="solid"/>
              <a:miter lim="800000"/>
            </a:ln>
            <a:effectLst/>
          </p:spPr>
        </p:cxnSp>
        <p:sp>
          <p:nvSpPr>
            <p:cNvPr id="27" name="Rechteck 11"/>
            <p:cNvSpPr/>
            <p:nvPr/>
          </p:nvSpPr>
          <p:spPr bwMode="auto">
            <a:xfrm>
              <a:off x="9312570" y="4377736"/>
              <a:ext cx="1273190" cy="803276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solidFill>
                <a:srgbClr val="3568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72000" rIns="108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</a:rPr>
                <a:t>Lokalni učesnik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</a:rPr>
                <a:t> (NCM) 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6156682" y="3421113"/>
              <a:ext cx="1761" cy="965192"/>
            </a:xfrm>
            <a:prstGeom prst="straightConnector1">
              <a:avLst/>
            </a:prstGeom>
            <a:noFill/>
            <a:ln w="19050" cap="flat" cmpd="sng" algn="ctr">
              <a:solidFill>
                <a:srgbClr val="35687D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>
            <a:xfrm flipH="1">
              <a:off x="5866639" y="3425979"/>
              <a:ext cx="4362" cy="960326"/>
            </a:xfrm>
            <a:prstGeom prst="straightConnector1">
              <a:avLst/>
            </a:prstGeom>
            <a:noFill/>
            <a:ln w="19050" cap="flat" cmpd="sng" algn="ctr">
              <a:solidFill>
                <a:srgbClr val="35687D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30" name="Rectangle 29"/>
            <p:cNvSpPr/>
            <p:nvPr/>
          </p:nvSpPr>
          <p:spPr>
            <a:xfrm>
              <a:off x="4296442" y="3425979"/>
              <a:ext cx="12845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687D"/>
                  </a:solidFill>
                  <a:effectLst/>
                  <a:uLnTx/>
                  <a:uFillTx/>
                  <a:latin typeface="Calibri" panose="020F0502020204030204"/>
                </a:rPr>
                <a:t>garancija / 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687D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687D"/>
                  </a:solidFill>
                  <a:effectLst/>
                  <a:uLnTx/>
                  <a:uFillTx/>
                  <a:latin typeface="Calibri" panose="020F0502020204030204"/>
                </a:rPr>
                <a:t>agent za plaćanje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99106" y="3443329"/>
              <a:ext cx="12915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687D"/>
                  </a:solidFill>
                  <a:effectLst/>
                  <a:uLnTx/>
                  <a:uFillTx/>
                  <a:latin typeface="Calibri" panose="020F0502020204030204"/>
                </a:rPr>
                <a:t>garancija / 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687D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687D"/>
                  </a:solidFill>
                  <a:effectLst/>
                  <a:uLnTx/>
                  <a:uFillTx/>
                  <a:latin typeface="Calibri" panose="020F0502020204030204"/>
                </a:rPr>
                <a:t>agent za plaćanje</a:t>
              </a:r>
            </a:p>
          </p:txBody>
        </p:sp>
        <p:sp>
          <p:nvSpPr>
            <p:cNvPr id="32" name="Textfeld 26"/>
            <p:cNvSpPr txBox="1">
              <a:spLocks noChangeArrowheads="1"/>
            </p:cNvSpPr>
            <p:nvPr/>
          </p:nvSpPr>
          <p:spPr bwMode="auto">
            <a:xfrm>
              <a:off x="2750758" y="4084915"/>
              <a:ext cx="786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687D"/>
                  </a:solidFill>
                  <a:effectLst/>
                  <a:uLnTx/>
                  <a:uFillTx/>
                  <a:latin typeface="Calibri" panose="020F0502020204030204"/>
                </a:rPr>
                <a:t>plaćanje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35687D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3" name="Textfeld 26"/>
            <p:cNvSpPr txBox="1">
              <a:spLocks noChangeArrowheads="1"/>
            </p:cNvSpPr>
            <p:nvPr/>
          </p:nvSpPr>
          <p:spPr bwMode="auto">
            <a:xfrm>
              <a:off x="6627417" y="4084916"/>
              <a:ext cx="786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687D"/>
                  </a:solidFill>
                  <a:effectLst/>
                  <a:uLnTx/>
                  <a:uFillTx/>
                  <a:latin typeface="Calibri" panose="020F0502020204030204"/>
                </a:rPr>
                <a:t>plaćanje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35687D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4" name="Textfeld 41"/>
            <p:cNvSpPr txBox="1">
              <a:spLocks noChangeArrowheads="1"/>
            </p:cNvSpPr>
            <p:nvPr/>
          </p:nvSpPr>
          <p:spPr bwMode="auto">
            <a:xfrm>
              <a:off x="2770054" y="5191054"/>
              <a:ext cx="767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687D"/>
                  </a:solidFill>
                  <a:effectLst/>
                  <a:uLnTx/>
                  <a:uFillTx/>
                  <a:latin typeface="Calibri" panose="020F0502020204030204"/>
                </a:rPr>
                <a:t>isporuka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5" name="Textfeld 41"/>
            <p:cNvSpPr txBox="1">
              <a:spLocks noChangeArrowheads="1"/>
            </p:cNvSpPr>
            <p:nvPr/>
          </p:nvSpPr>
          <p:spPr bwMode="auto">
            <a:xfrm>
              <a:off x="6642087" y="5181012"/>
              <a:ext cx="744566" cy="28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687D"/>
                  </a:solidFill>
                  <a:effectLst/>
                  <a:uLnTx/>
                  <a:uFillTx/>
                  <a:latin typeface="Calibri" panose="020F0502020204030204"/>
                </a:rPr>
                <a:t>isporuka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36" name="Straight Arrow Connector 35"/>
            <p:cNvCxnSpPr>
              <a:stCxn id="27" idx="0"/>
              <a:endCxn id="8" idx="4"/>
            </p:cNvCxnSpPr>
            <p:nvPr/>
          </p:nvCxnSpPr>
          <p:spPr>
            <a:xfrm flipV="1">
              <a:off x="9949165" y="3246433"/>
              <a:ext cx="0" cy="1131303"/>
            </a:xfrm>
            <a:prstGeom prst="straightConnector1">
              <a:avLst/>
            </a:prstGeom>
            <a:noFill/>
            <a:ln w="19050" cap="flat" cmpd="sng" algn="ctr">
              <a:solidFill>
                <a:srgbClr val="35687D"/>
              </a:solidFill>
              <a:prstDash val="solid"/>
              <a:miter lim="800000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60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/>
              <a:t>ECC Proces Kliringa – 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en-US" sz="3200" dirty="0" smtClean="0"/>
              <a:t>Finansijsko </a:t>
            </a:r>
            <a:r>
              <a:rPr lang="en-US" sz="3200" dirty="0"/>
              <a:t>poravnanje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46710" y="1588415"/>
            <a:ext cx="10226090" cy="736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transakcije zaključene do 16:00h (booking cut)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 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finansijski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regulisane narednog 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radnog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je prikazano u tabeli:</a:t>
            </a:r>
          </a:p>
          <a:p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746710" y="2550361"/>
          <a:ext cx="10064867" cy="2803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Worksheet" r:id="rId3" imgW="7420012" imgH="2066850" progId="Excel.Sheet.12">
                  <p:embed/>
                </p:oleObj>
              </mc:Choice>
              <mc:Fallback>
                <p:oleObj name="Worksheet" r:id="rId3" imgW="7420012" imgH="2066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710" y="2550361"/>
                        <a:ext cx="10064867" cy="2803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6"/>
          <p:cNvSpPr txBox="1"/>
          <p:nvPr/>
        </p:nvSpPr>
        <p:spPr>
          <a:xfrm>
            <a:off x="3476887" y="5917201"/>
            <a:ext cx="475216" cy="469670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75000"/>
                </a:srgbClr>
              </a:gs>
              <a:gs pos="54000">
                <a:srgbClr val="5B9BD5">
                  <a:lumMod val="0"/>
                  <a:lumOff val="100000"/>
                </a:srgbClr>
              </a:gs>
              <a:gs pos="100000">
                <a:srgbClr val="5B9BD5">
                  <a:lumMod val="10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mpd="sng">
            <a:noFill/>
          </a:ln>
          <a:effectLst/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 w="9525">
                  <a:noFill/>
                </a:ln>
                <a:solidFill>
                  <a:srgbClr val="00206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31" name="TextBox 24"/>
          <p:cNvSpPr txBox="1"/>
          <p:nvPr/>
        </p:nvSpPr>
        <p:spPr>
          <a:xfrm>
            <a:off x="8685220" y="5904825"/>
            <a:ext cx="494501" cy="46967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4000">
                <a:srgbClr val="A5A5A5">
                  <a:lumMod val="45000"/>
                  <a:lumOff val="55000"/>
                </a:srgbClr>
              </a:gs>
              <a:gs pos="54000">
                <a:sysClr val="window" lastClr="FFFFFF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 w="9525"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32" name="TextBox 30"/>
          <p:cNvSpPr txBox="1"/>
          <p:nvPr/>
        </p:nvSpPr>
        <p:spPr>
          <a:xfrm>
            <a:off x="713677" y="5904825"/>
            <a:ext cx="475216" cy="482046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 w="9525"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</p:txBody>
      </p:sp>
      <p:sp>
        <p:nvSpPr>
          <p:cNvPr id="33" name="TextBox 38"/>
          <p:cNvSpPr txBox="1"/>
          <p:nvPr/>
        </p:nvSpPr>
        <p:spPr>
          <a:xfrm>
            <a:off x="6240097" y="5922488"/>
            <a:ext cx="494501" cy="46837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4000">
                <a:srgbClr val="FFC000">
                  <a:lumMod val="60000"/>
                  <a:lumOff val="40000"/>
                </a:srgbClr>
              </a:gs>
              <a:gs pos="55000">
                <a:sysClr val="window" lastClr="FFFFFF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 w="9525"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36111" y="6017539"/>
            <a:ext cx="215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Spot Trade Report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25516" y="6017539"/>
            <a:ext cx="186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Payment Report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78213" y="6015203"/>
            <a:ext cx="186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Booking Cut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66950" y="6002827"/>
            <a:ext cx="251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Financial Settlement</a:t>
            </a:r>
          </a:p>
        </p:txBody>
      </p:sp>
    </p:spTree>
    <p:extLst>
      <p:ext uri="{BB962C8B-B14F-4D97-AF65-F5344CB8AC3E}">
        <p14:creationId xmlns:p14="http://schemas.microsoft.com/office/powerpoint/2010/main" val="12932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r-Latn-R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Dijagram Količina-cena </a:t>
            </a: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danu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32221"/>
              </p:ext>
            </p:extLst>
          </p:nvPr>
        </p:nvGraphicFramePr>
        <p:xfrm>
          <a:off x="266700" y="1476375"/>
          <a:ext cx="11430000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3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r-Latn-RS" sz="3200" dirty="0"/>
              <a:t>Satni dijagram kretanja cena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4" y="2247900"/>
            <a:ext cx="5058876" cy="3476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249" y="1724025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Utorak, 19.09.2017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48980" y="1724025"/>
            <a:ext cx="254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Nedelja</a:t>
            </a:r>
            <a:r>
              <a:rPr lang="sr-Latn-RS" dirty="0" smtClean="0"/>
              <a:t>, 24</a:t>
            </a:r>
            <a:r>
              <a:rPr lang="en-US" dirty="0" smtClean="0"/>
              <a:t>.0</a:t>
            </a:r>
            <a:r>
              <a:rPr lang="sr-Latn-RS" dirty="0" smtClean="0"/>
              <a:t>9</a:t>
            </a:r>
            <a:r>
              <a:rPr lang="sr-Latn-RS" dirty="0"/>
              <a:t>.</a:t>
            </a:r>
            <a:r>
              <a:rPr lang="sr-Latn-RS" dirty="0" smtClean="0"/>
              <a:t>2017.</a:t>
            </a:r>
            <a:endParaRPr lang="sr-Cyrl-R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791" y="2247900"/>
            <a:ext cx="5329810" cy="36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0702" y="155795"/>
            <a:ext cx="7649819" cy="978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Uporedni prikaz mesečnih cena i količina na SEEPEX u 2016 i 2017 godini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8018" y="919857"/>
            <a:ext cx="370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ebruar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–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</a:t>
            </a:r>
            <a:r>
              <a:rPr lang="sr-Latn-R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2017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29311" y="1505409"/>
            <a:ext cx="5067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Bazna cena od početka rada: </a:t>
            </a:r>
            <a:r>
              <a:rPr lang="sr-Latn-R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42,68 </a:t>
            </a:r>
            <a:r>
              <a:rPr lang="sr-Latn-RS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Eur/MWh</a:t>
            </a:r>
          </a:p>
          <a:p>
            <a:r>
              <a:rPr lang="pl-PL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Bazna cena za </a:t>
            </a:r>
            <a:r>
              <a:rPr lang="pl-PL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2016: </a:t>
            </a:r>
            <a:r>
              <a:rPr lang="pl-PL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34,82 </a:t>
            </a:r>
            <a:r>
              <a:rPr lang="pl-PL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Eur/MWh</a:t>
            </a:r>
            <a:endParaRPr lang="en-US" b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Bazna cena </a:t>
            </a:r>
            <a:r>
              <a:rPr lang="sr-Latn-R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sr-Latn-R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2017: </a:t>
            </a:r>
            <a:r>
              <a:rPr lang="sr-Latn-R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51,01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Eur/MWh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28744745"/>
              </p:ext>
            </p:extLst>
          </p:nvPr>
        </p:nvGraphicFramePr>
        <p:xfrm>
          <a:off x="789272" y="1134524"/>
          <a:ext cx="10597415" cy="561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55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0054d1b-5c31-4302-8119-6deb7f34f4c8"/>
  <p:tag name="ARTICULATE_TITLE_TAG" val="Production consumption balance: A constant goal"/>
  <p:tag name="AUDIO_ID" val="426"/>
  <p:tag name="ELAPSEDTIME" val="25,1"/>
  <p:tag name="ANNOTATION_COUNT" val="0"/>
  <p:tag name="ARTICULATE_SLIDE_PAUSE" val="0"/>
  <p:tag name="ARTICULATE_NAV_LEVEL" val="2"/>
  <p:tag name="ARTICULATE_PLAYLIST_ID" val="-1"/>
  <p:tag name="ARTICULATE_LOCK_SLIDE" val="0"/>
  <p:tag name="ARTICULATE_SLIDE_NAV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Oswald"/>
        <a:ea typeface=""/>
        <a:cs typeface=""/>
      </a:majorFont>
      <a:minorFont>
        <a:latin typeface="Liberatio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EPEX_nova_prezentacija.pptx" id="{A9D095A3-4AE7-494A-8314-26F5C193924E}" vid="{422E071A-45BE-40D7-950B-118BC24C056F}"/>
    </a:ext>
  </a:extLst>
</a:theme>
</file>

<file path=ppt/theme/theme2.xml><?xml version="1.0" encoding="utf-8"?>
<a:theme xmlns:a="http://schemas.openxmlformats.org/drawingml/2006/main" name="3_Theme1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B9E7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FFCC66"/>
        </a:lt2>
        <a:accent1>
          <a:srgbClr val="FFCC99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E75C"/>
        </a:accent6>
        <a:hlink>
          <a:srgbClr val="FFFFCC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9A1604E8-C88E-4ECF-A17C-E64572A36EF4}" vid="{F2C5FBFC-3BF5-4E17-BF5C-E65AF96A960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Oswald"/>
        <a:ea typeface=""/>
        <a:cs typeface=""/>
      </a:majorFont>
      <a:minorFont>
        <a:latin typeface="Liberatio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EPEX_nova_prezentacija.pptx" id="{A9D095A3-4AE7-494A-8314-26F5C193924E}" vid="{422E071A-45BE-40D7-950B-118BC24C056F}"/>
    </a:ext>
  </a:extLst>
</a:theme>
</file>

<file path=ppt/theme/theme4.xml><?xml version="1.0" encoding="utf-8"?>
<a:theme xmlns:a="http://schemas.openxmlformats.org/drawingml/2006/main" name="1_Theme1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B9E7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FFCC66"/>
        </a:lt2>
        <a:accent1>
          <a:srgbClr val="FFCC99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E75C"/>
        </a:accent6>
        <a:hlink>
          <a:srgbClr val="FFFFCC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9A1604E8-C88E-4ECF-A17C-E64572A36EF4}" vid="{F2C5FBFC-3BF5-4E17-BF5C-E65AF96A960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27542</TotalTime>
  <Words>660</Words>
  <Application>Microsoft Office PowerPoint</Application>
  <PresentationFormat>Widescreen</PresentationFormat>
  <Paragraphs>130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Arial Black</vt:lpstr>
      <vt:lpstr>Average</vt:lpstr>
      <vt:lpstr>Calibri</vt:lpstr>
      <vt:lpstr>Liberation Sans</vt:lpstr>
      <vt:lpstr>Myriad Pro</vt:lpstr>
      <vt:lpstr>Oswald</vt:lpstr>
      <vt:lpstr>Times New Roman</vt:lpstr>
      <vt:lpstr>Wingdings</vt:lpstr>
      <vt:lpstr>Office Theme</vt:lpstr>
      <vt:lpstr>3_Theme1</vt:lpstr>
      <vt:lpstr>1_Office Theme</vt:lpstr>
      <vt:lpstr>1_Theme1</vt:lpstr>
      <vt:lpstr>Worksheet</vt:lpstr>
      <vt:lpstr>PowerPoint Presentation</vt:lpstr>
      <vt:lpstr>STRATEŠKO PARTNERSTVO</vt:lpstr>
      <vt:lpstr>PowerPoint Presentation</vt:lpstr>
      <vt:lpstr>SEEPEX POSLOVNI  MODEL</vt:lpstr>
      <vt:lpstr>SEEPEX KLIRING MODEL</vt:lpstr>
      <vt:lpstr>ECC Proces Kliringa –  Finansijsko poravnanje</vt:lpstr>
      <vt:lpstr>Dijagram Količina-cena po danu</vt:lpstr>
      <vt:lpstr>Satni dijagram kretanja cena</vt:lpstr>
      <vt:lpstr>Uporedni prikaz mesečnih cena i količina na SEEPEX u 2016 i 2017 godini</vt:lpstr>
      <vt:lpstr>Srednja količina i cena po danima u nedelji</vt:lpstr>
      <vt:lpstr> Poređenje cena SEEPEX-HUPX-OPCOM-GE/AT  </vt:lpstr>
      <vt:lpstr> Future Projects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Petkovic</dc:creator>
  <cp:lastModifiedBy>AutoBVT</cp:lastModifiedBy>
  <cp:revision>214</cp:revision>
  <dcterms:created xsi:type="dcterms:W3CDTF">2016-09-19T08:51:51Z</dcterms:created>
  <dcterms:modified xsi:type="dcterms:W3CDTF">2017-11-14T14:51:24Z</dcterms:modified>
</cp:coreProperties>
</file>