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57" r:id="rId6"/>
    <p:sldId id="275" r:id="rId7"/>
    <p:sldId id="271" r:id="rId8"/>
    <p:sldId id="261" r:id="rId9"/>
    <p:sldId id="262" r:id="rId10"/>
    <p:sldId id="274" r:id="rId11"/>
    <p:sldId id="279" r:id="rId12"/>
    <p:sldId id="272" r:id="rId13"/>
    <p:sldId id="276" r:id="rId14"/>
    <p:sldId id="263" r:id="rId15"/>
    <p:sldId id="260" r:id="rId16"/>
    <p:sldId id="269" r:id="rId17"/>
    <p:sldId id="277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6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ca86\Desktop\godisnjaci-protoc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ca86\Desktop\godisnjaci-protoc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ca86\Desktop\godisnjaci-protoc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ca86\Desktop\godisnjaci-protoc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ca86\Desktop\godisnjaci-protoc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ca86\Desktop\godisnjaci-proto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700" b="1" dirty="0"/>
              <a:t>Dijagram promene karakterističnih vodostaja za 2007.</a:t>
            </a:r>
            <a:r>
              <a:rPr lang="sr-Latn-RS" sz="1700" b="1" baseline="0" dirty="0"/>
              <a:t> godinu na mernim stanicama </a:t>
            </a:r>
            <a:r>
              <a:rPr lang="sr-Latn-RS" sz="1700" b="1" baseline="0" dirty="0" err="1"/>
              <a:t>Bagrdan</a:t>
            </a:r>
            <a:r>
              <a:rPr lang="sr-Latn-RS" sz="1700" b="1" baseline="0" dirty="0"/>
              <a:t> i </a:t>
            </a:r>
            <a:r>
              <a:rPr lang="sr-Latn-RS" sz="1700" b="1" baseline="0" dirty="0" err="1"/>
              <a:t>Ljubičevski</a:t>
            </a:r>
            <a:r>
              <a:rPr lang="sr-Latn-RS" sz="1700" b="1" baseline="0" dirty="0"/>
              <a:t> most</a:t>
            </a:r>
            <a:endParaRPr lang="en-US" sz="1700" b="1" dirty="0"/>
          </a:p>
        </c:rich>
      </c:tx>
      <c:layout>
        <c:manualLayout>
          <c:xMode val="edge"/>
          <c:yMode val="edge"/>
          <c:x val="0.1259581320450885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838842608442061E-2"/>
          <c:y val="6.9638809947652883E-2"/>
          <c:w val="0.83013744658729249"/>
          <c:h val="0.80076381103927119"/>
        </c:manualLayout>
      </c:layout>
      <c:scatterChart>
        <c:scatterStyle val="lineMarker"/>
        <c:varyColors val="0"/>
        <c:ser>
          <c:idx val="3"/>
          <c:order val="0"/>
          <c:tx>
            <c:v>Bagrdan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'2007'!$C$5:$C$369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'2007'!$D$5:$D$369</c:f>
              <c:numCache>
                <c:formatCode>0.0</c:formatCode>
                <c:ptCount val="365"/>
                <c:pt idx="0">
                  <c:v>89.8</c:v>
                </c:pt>
                <c:pt idx="1">
                  <c:v>88</c:v>
                </c:pt>
                <c:pt idx="2">
                  <c:v>97</c:v>
                </c:pt>
                <c:pt idx="3" formatCode="0">
                  <c:v>151</c:v>
                </c:pt>
                <c:pt idx="4" formatCode="0">
                  <c:v>160</c:v>
                </c:pt>
                <c:pt idx="5" formatCode="0">
                  <c:v>161</c:v>
                </c:pt>
                <c:pt idx="6" formatCode="0">
                  <c:v>145</c:v>
                </c:pt>
                <c:pt idx="7" formatCode="0">
                  <c:v>147</c:v>
                </c:pt>
                <c:pt idx="8" formatCode="0">
                  <c:v>142</c:v>
                </c:pt>
                <c:pt idx="9" formatCode="0">
                  <c:v>149</c:v>
                </c:pt>
                <c:pt idx="10" formatCode="0">
                  <c:v>154</c:v>
                </c:pt>
                <c:pt idx="11" formatCode="0">
                  <c:v>154</c:v>
                </c:pt>
                <c:pt idx="12" formatCode="0">
                  <c:v>163</c:v>
                </c:pt>
                <c:pt idx="13" formatCode="0">
                  <c:v>185</c:v>
                </c:pt>
                <c:pt idx="14" formatCode="0">
                  <c:v>193</c:v>
                </c:pt>
                <c:pt idx="15" formatCode="0">
                  <c:v>172</c:v>
                </c:pt>
                <c:pt idx="16" formatCode="0">
                  <c:v>163</c:v>
                </c:pt>
                <c:pt idx="17" formatCode="0">
                  <c:v>152</c:v>
                </c:pt>
                <c:pt idx="18" formatCode="0">
                  <c:v>138</c:v>
                </c:pt>
                <c:pt idx="19" formatCode="0">
                  <c:v>144</c:v>
                </c:pt>
                <c:pt idx="20" formatCode="0">
                  <c:v>178</c:v>
                </c:pt>
                <c:pt idx="21" formatCode="0">
                  <c:v>193</c:v>
                </c:pt>
                <c:pt idx="22" formatCode="0">
                  <c:v>180</c:v>
                </c:pt>
                <c:pt idx="23" formatCode="0">
                  <c:v>172</c:v>
                </c:pt>
                <c:pt idx="24" formatCode="0">
                  <c:v>180</c:v>
                </c:pt>
                <c:pt idx="25" formatCode="0">
                  <c:v>252</c:v>
                </c:pt>
                <c:pt idx="26" formatCode="0">
                  <c:v>250</c:v>
                </c:pt>
                <c:pt idx="27" formatCode="0">
                  <c:v>228</c:v>
                </c:pt>
                <c:pt idx="28" formatCode="0">
                  <c:v>213</c:v>
                </c:pt>
                <c:pt idx="29" formatCode="0">
                  <c:v>183</c:v>
                </c:pt>
                <c:pt idx="30" formatCode="0">
                  <c:v>171</c:v>
                </c:pt>
                <c:pt idx="31" formatCode="0">
                  <c:v>157</c:v>
                </c:pt>
                <c:pt idx="32" formatCode="0">
                  <c:v>155</c:v>
                </c:pt>
                <c:pt idx="33" formatCode="0">
                  <c:v>144</c:v>
                </c:pt>
                <c:pt idx="34" formatCode="0">
                  <c:v>141</c:v>
                </c:pt>
                <c:pt idx="35" formatCode="0">
                  <c:v>139</c:v>
                </c:pt>
                <c:pt idx="36" formatCode="0">
                  <c:v>133</c:v>
                </c:pt>
                <c:pt idx="37" formatCode="0">
                  <c:v>126</c:v>
                </c:pt>
                <c:pt idx="38" formatCode="0">
                  <c:v>128</c:v>
                </c:pt>
                <c:pt idx="39" formatCode="0">
                  <c:v>130</c:v>
                </c:pt>
                <c:pt idx="40" formatCode="0">
                  <c:v>130</c:v>
                </c:pt>
                <c:pt idx="41" formatCode="0">
                  <c:v>141</c:v>
                </c:pt>
                <c:pt idx="42" formatCode="0">
                  <c:v>151</c:v>
                </c:pt>
                <c:pt idx="43" formatCode="0">
                  <c:v>166</c:v>
                </c:pt>
                <c:pt idx="44" formatCode="0">
                  <c:v>203</c:v>
                </c:pt>
                <c:pt idx="45" formatCode="0">
                  <c:v>312</c:v>
                </c:pt>
                <c:pt idx="46" formatCode="0">
                  <c:v>346</c:v>
                </c:pt>
                <c:pt idx="47" formatCode="0">
                  <c:v>290</c:v>
                </c:pt>
                <c:pt idx="48" formatCode="0">
                  <c:v>258</c:v>
                </c:pt>
                <c:pt idx="49" formatCode="0">
                  <c:v>238</c:v>
                </c:pt>
                <c:pt idx="50" formatCode="0">
                  <c:v>217</c:v>
                </c:pt>
                <c:pt idx="51" formatCode="0">
                  <c:v>207</c:v>
                </c:pt>
                <c:pt idx="52" formatCode="0">
                  <c:v>200</c:v>
                </c:pt>
                <c:pt idx="53" formatCode="0">
                  <c:v>192</c:v>
                </c:pt>
                <c:pt idx="54" formatCode="0">
                  <c:v>192</c:v>
                </c:pt>
                <c:pt idx="55" formatCode="0">
                  <c:v>186</c:v>
                </c:pt>
                <c:pt idx="56" formatCode="0">
                  <c:v>177</c:v>
                </c:pt>
                <c:pt idx="57" formatCode="0">
                  <c:v>173</c:v>
                </c:pt>
                <c:pt idx="58" formatCode="0">
                  <c:v>177</c:v>
                </c:pt>
                <c:pt idx="59" formatCode="0">
                  <c:v>194</c:v>
                </c:pt>
                <c:pt idx="60" formatCode="0">
                  <c:v>190</c:v>
                </c:pt>
                <c:pt idx="61" formatCode="0">
                  <c:v>192</c:v>
                </c:pt>
                <c:pt idx="62" formatCode="0">
                  <c:v>205</c:v>
                </c:pt>
                <c:pt idx="63" formatCode="0">
                  <c:v>240</c:v>
                </c:pt>
                <c:pt idx="64" formatCode="0">
                  <c:v>296</c:v>
                </c:pt>
                <c:pt idx="65" formatCode="0">
                  <c:v>254</c:v>
                </c:pt>
                <c:pt idx="66" formatCode="0">
                  <c:v>232</c:v>
                </c:pt>
                <c:pt idx="67" formatCode="0">
                  <c:v>219</c:v>
                </c:pt>
                <c:pt idx="68" formatCode="0">
                  <c:v>207</c:v>
                </c:pt>
                <c:pt idx="69" formatCode="0">
                  <c:v>192</c:v>
                </c:pt>
                <c:pt idx="70" formatCode="0">
                  <c:v>177</c:v>
                </c:pt>
                <c:pt idx="71" formatCode="0">
                  <c:v>171</c:v>
                </c:pt>
                <c:pt idx="72" formatCode="0">
                  <c:v>166</c:v>
                </c:pt>
                <c:pt idx="73" formatCode="0">
                  <c:v>157</c:v>
                </c:pt>
                <c:pt idx="74" formatCode="0">
                  <c:v>159</c:v>
                </c:pt>
                <c:pt idx="75" formatCode="0">
                  <c:v>150</c:v>
                </c:pt>
                <c:pt idx="76" formatCode="0">
                  <c:v>139</c:v>
                </c:pt>
                <c:pt idx="77" formatCode="0">
                  <c:v>130</c:v>
                </c:pt>
                <c:pt idx="78" formatCode="0">
                  <c:v>128</c:v>
                </c:pt>
                <c:pt idx="79" formatCode="0">
                  <c:v>126</c:v>
                </c:pt>
                <c:pt idx="80" formatCode="0">
                  <c:v>160</c:v>
                </c:pt>
                <c:pt idx="81" formatCode="0">
                  <c:v>222</c:v>
                </c:pt>
                <c:pt idx="82" formatCode="0">
                  <c:v>324</c:v>
                </c:pt>
                <c:pt idx="83" formatCode="0">
                  <c:v>435</c:v>
                </c:pt>
                <c:pt idx="84" formatCode="0">
                  <c:v>451</c:v>
                </c:pt>
                <c:pt idx="85" formatCode="0">
                  <c:v>422</c:v>
                </c:pt>
                <c:pt idx="86" formatCode="0">
                  <c:v>399</c:v>
                </c:pt>
                <c:pt idx="87" formatCode="0">
                  <c:v>358</c:v>
                </c:pt>
                <c:pt idx="88" formatCode="0">
                  <c:v>330</c:v>
                </c:pt>
                <c:pt idx="89" formatCode="0">
                  <c:v>336</c:v>
                </c:pt>
                <c:pt idx="90" formatCode="0">
                  <c:v>288</c:v>
                </c:pt>
                <c:pt idx="91" formatCode="0">
                  <c:v>260</c:v>
                </c:pt>
                <c:pt idx="92" formatCode="0">
                  <c:v>236</c:v>
                </c:pt>
                <c:pt idx="93" formatCode="0">
                  <c:v>221</c:v>
                </c:pt>
                <c:pt idx="94" formatCode="0">
                  <c:v>209</c:v>
                </c:pt>
                <c:pt idx="95" formatCode="0">
                  <c:v>207</c:v>
                </c:pt>
                <c:pt idx="96" formatCode="0">
                  <c:v>217</c:v>
                </c:pt>
                <c:pt idx="97" formatCode="0">
                  <c:v>202</c:v>
                </c:pt>
                <c:pt idx="98" formatCode="0">
                  <c:v>190</c:v>
                </c:pt>
                <c:pt idx="99" formatCode="0">
                  <c:v>183</c:v>
                </c:pt>
                <c:pt idx="100" formatCode="0">
                  <c:v>179</c:v>
                </c:pt>
                <c:pt idx="101" formatCode="0">
                  <c:v>183</c:v>
                </c:pt>
                <c:pt idx="102" formatCode="0">
                  <c:v>177</c:v>
                </c:pt>
                <c:pt idx="103" formatCode="0">
                  <c:v>175</c:v>
                </c:pt>
                <c:pt idx="104" formatCode="0">
                  <c:v>173</c:v>
                </c:pt>
                <c:pt idx="105" formatCode="0">
                  <c:v>157</c:v>
                </c:pt>
                <c:pt idx="106" formatCode="0">
                  <c:v>139</c:v>
                </c:pt>
                <c:pt idx="107" formatCode="0">
                  <c:v>141</c:v>
                </c:pt>
                <c:pt idx="108" formatCode="0">
                  <c:v>132</c:v>
                </c:pt>
                <c:pt idx="109" formatCode="0">
                  <c:v>132</c:v>
                </c:pt>
                <c:pt idx="110" formatCode="0">
                  <c:v>137</c:v>
                </c:pt>
                <c:pt idx="111" formatCode="0">
                  <c:v>133</c:v>
                </c:pt>
                <c:pt idx="112" formatCode="0">
                  <c:v>133</c:v>
                </c:pt>
                <c:pt idx="113" formatCode="0">
                  <c:v>124</c:v>
                </c:pt>
                <c:pt idx="114" formatCode="0">
                  <c:v>123</c:v>
                </c:pt>
                <c:pt idx="115" formatCode="0">
                  <c:v>119</c:v>
                </c:pt>
                <c:pt idx="116" formatCode="0">
                  <c:v>133</c:v>
                </c:pt>
                <c:pt idx="117" formatCode="0">
                  <c:v>141</c:v>
                </c:pt>
                <c:pt idx="118" formatCode="0">
                  <c:v>126</c:v>
                </c:pt>
                <c:pt idx="119" formatCode="0">
                  <c:v>135</c:v>
                </c:pt>
                <c:pt idx="120" formatCode="0">
                  <c:v>113</c:v>
                </c:pt>
                <c:pt idx="121" formatCode="0">
                  <c:v>106</c:v>
                </c:pt>
                <c:pt idx="122" formatCode="0">
                  <c:v>103</c:v>
                </c:pt>
                <c:pt idx="123">
                  <c:v>98.5</c:v>
                </c:pt>
                <c:pt idx="124" formatCode="0">
                  <c:v>103</c:v>
                </c:pt>
                <c:pt idx="125" formatCode="0">
                  <c:v>100</c:v>
                </c:pt>
                <c:pt idx="126" formatCode="0">
                  <c:v>105</c:v>
                </c:pt>
                <c:pt idx="127" formatCode="0">
                  <c:v>105</c:v>
                </c:pt>
                <c:pt idx="128" formatCode="0">
                  <c:v>102</c:v>
                </c:pt>
                <c:pt idx="129" formatCode="0">
                  <c:v>105</c:v>
                </c:pt>
                <c:pt idx="130">
                  <c:v>98.5</c:v>
                </c:pt>
                <c:pt idx="131">
                  <c:v>95.5</c:v>
                </c:pt>
                <c:pt idx="132">
                  <c:v>92.5</c:v>
                </c:pt>
                <c:pt idx="133">
                  <c:v>88</c:v>
                </c:pt>
                <c:pt idx="134">
                  <c:v>80.2</c:v>
                </c:pt>
                <c:pt idx="135">
                  <c:v>80.2</c:v>
                </c:pt>
                <c:pt idx="136">
                  <c:v>81.5</c:v>
                </c:pt>
                <c:pt idx="137">
                  <c:v>88</c:v>
                </c:pt>
                <c:pt idx="138" formatCode="0">
                  <c:v>114</c:v>
                </c:pt>
                <c:pt idx="139" formatCode="0">
                  <c:v>173</c:v>
                </c:pt>
                <c:pt idx="140" formatCode="0">
                  <c:v>183</c:v>
                </c:pt>
                <c:pt idx="141" formatCode="0">
                  <c:v>280</c:v>
                </c:pt>
                <c:pt idx="142" formatCode="0">
                  <c:v>447</c:v>
                </c:pt>
                <c:pt idx="143" formatCode="0">
                  <c:v>443</c:v>
                </c:pt>
                <c:pt idx="144" formatCode="0">
                  <c:v>352</c:v>
                </c:pt>
                <c:pt idx="145" formatCode="0">
                  <c:v>288</c:v>
                </c:pt>
                <c:pt idx="146" formatCode="0">
                  <c:v>273</c:v>
                </c:pt>
                <c:pt idx="147" formatCode="0">
                  <c:v>232</c:v>
                </c:pt>
                <c:pt idx="148" formatCode="0">
                  <c:v>228</c:v>
                </c:pt>
                <c:pt idx="149" formatCode="0">
                  <c:v>209</c:v>
                </c:pt>
                <c:pt idx="150" formatCode="0">
                  <c:v>191</c:v>
                </c:pt>
                <c:pt idx="151" formatCode="0">
                  <c:v>207</c:v>
                </c:pt>
                <c:pt idx="152" formatCode="0">
                  <c:v>201</c:v>
                </c:pt>
                <c:pt idx="153" formatCode="0">
                  <c:v>187</c:v>
                </c:pt>
                <c:pt idx="154" formatCode="0">
                  <c:v>173</c:v>
                </c:pt>
                <c:pt idx="155" formatCode="0">
                  <c:v>167</c:v>
                </c:pt>
                <c:pt idx="156" formatCode="0">
                  <c:v>232</c:v>
                </c:pt>
                <c:pt idx="157" formatCode="0">
                  <c:v>218</c:v>
                </c:pt>
                <c:pt idx="158" formatCode="0">
                  <c:v>205</c:v>
                </c:pt>
                <c:pt idx="159" formatCode="0">
                  <c:v>193</c:v>
                </c:pt>
                <c:pt idx="160" formatCode="0">
                  <c:v>199</c:v>
                </c:pt>
                <c:pt idx="161" formatCode="0">
                  <c:v>203</c:v>
                </c:pt>
                <c:pt idx="162" formatCode="0">
                  <c:v>189</c:v>
                </c:pt>
                <c:pt idx="163" formatCode="0">
                  <c:v>185</c:v>
                </c:pt>
                <c:pt idx="164" formatCode="0">
                  <c:v>193</c:v>
                </c:pt>
                <c:pt idx="165" formatCode="0">
                  <c:v>187</c:v>
                </c:pt>
                <c:pt idx="166" formatCode="0">
                  <c:v>179</c:v>
                </c:pt>
                <c:pt idx="167" formatCode="0">
                  <c:v>165</c:v>
                </c:pt>
                <c:pt idx="168" formatCode="0">
                  <c:v>161</c:v>
                </c:pt>
                <c:pt idx="169" formatCode="0">
                  <c:v>157</c:v>
                </c:pt>
                <c:pt idx="170" formatCode="0">
                  <c:v>137</c:v>
                </c:pt>
                <c:pt idx="171" formatCode="0">
                  <c:v>122</c:v>
                </c:pt>
                <c:pt idx="172" formatCode="0">
                  <c:v>117</c:v>
                </c:pt>
                <c:pt idx="173" formatCode="0">
                  <c:v>106</c:v>
                </c:pt>
                <c:pt idx="174">
                  <c:v>99.5</c:v>
                </c:pt>
                <c:pt idx="175">
                  <c:v>90.5</c:v>
                </c:pt>
                <c:pt idx="176">
                  <c:v>86</c:v>
                </c:pt>
                <c:pt idx="177">
                  <c:v>77.400000000000006</c:v>
                </c:pt>
                <c:pt idx="178">
                  <c:v>80</c:v>
                </c:pt>
                <c:pt idx="179">
                  <c:v>93.5</c:v>
                </c:pt>
                <c:pt idx="180">
                  <c:v>86.7</c:v>
                </c:pt>
                <c:pt idx="181">
                  <c:v>75</c:v>
                </c:pt>
                <c:pt idx="182">
                  <c:v>76.3</c:v>
                </c:pt>
                <c:pt idx="183">
                  <c:v>70.599999999999994</c:v>
                </c:pt>
                <c:pt idx="184">
                  <c:v>66.2</c:v>
                </c:pt>
                <c:pt idx="185">
                  <c:v>70.599999999999994</c:v>
                </c:pt>
                <c:pt idx="186">
                  <c:v>69.5</c:v>
                </c:pt>
                <c:pt idx="187">
                  <c:v>69.5</c:v>
                </c:pt>
                <c:pt idx="188">
                  <c:v>63</c:v>
                </c:pt>
                <c:pt idx="189">
                  <c:v>63</c:v>
                </c:pt>
                <c:pt idx="190">
                  <c:v>59</c:v>
                </c:pt>
                <c:pt idx="191">
                  <c:v>59</c:v>
                </c:pt>
                <c:pt idx="192">
                  <c:v>71.7</c:v>
                </c:pt>
                <c:pt idx="193">
                  <c:v>80.2</c:v>
                </c:pt>
                <c:pt idx="194">
                  <c:v>84.1</c:v>
                </c:pt>
                <c:pt idx="195">
                  <c:v>77.599999999999994</c:v>
                </c:pt>
                <c:pt idx="196">
                  <c:v>63</c:v>
                </c:pt>
                <c:pt idx="197">
                  <c:v>61</c:v>
                </c:pt>
                <c:pt idx="198">
                  <c:v>54</c:v>
                </c:pt>
                <c:pt idx="199">
                  <c:v>61</c:v>
                </c:pt>
                <c:pt idx="200">
                  <c:v>66.2</c:v>
                </c:pt>
                <c:pt idx="201">
                  <c:v>66.2</c:v>
                </c:pt>
                <c:pt idx="202">
                  <c:v>61</c:v>
                </c:pt>
                <c:pt idx="203">
                  <c:v>53</c:v>
                </c:pt>
                <c:pt idx="204">
                  <c:v>48</c:v>
                </c:pt>
                <c:pt idx="205">
                  <c:v>47</c:v>
                </c:pt>
                <c:pt idx="206">
                  <c:v>52</c:v>
                </c:pt>
                <c:pt idx="207">
                  <c:v>54</c:v>
                </c:pt>
                <c:pt idx="208">
                  <c:v>51</c:v>
                </c:pt>
                <c:pt idx="209">
                  <c:v>46</c:v>
                </c:pt>
                <c:pt idx="210">
                  <c:v>42.2</c:v>
                </c:pt>
                <c:pt idx="211">
                  <c:v>44</c:v>
                </c:pt>
                <c:pt idx="212">
                  <c:v>40.4</c:v>
                </c:pt>
                <c:pt idx="213">
                  <c:v>45</c:v>
                </c:pt>
                <c:pt idx="214">
                  <c:v>47</c:v>
                </c:pt>
                <c:pt idx="215">
                  <c:v>48</c:v>
                </c:pt>
                <c:pt idx="216">
                  <c:v>50</c:v>
                </c:pt>
                <c:pt idx="217">
                  <c:v>69.5</c:v>
                </c:pt>
                <c:pt idx="218">
                  <c:v>59</c:v>
                </c:pt>
                <c:pt idx="219">
                  <c:v>85.4</c:v>
                </c:pt>
                <c:pt idx="220" formatCode="0">
                  <c:v>111</c:v>
                </c:pt>
                <c:pt idx="221">
                  <c:v>76.3</c:v>
                </c:pt>
                <c:pt idx="222">
                  <c:v>67.3</c:v>
                </c:pt>
                <c:pt idx="223">
                  <c:v>69.5</c:v>
                </c:pt>
                <c:pt idx="224">
                  <c:v>64</c:v>
                </c:pt>
                <c:pt idx="225">
                  <c:v>62</c:v>
                </c:pt>
                <c:pt idx="226">
                  <c:v>56</c:v>
                </c:pt>
                <c:pt idx="227">
                  <c:v>52</c:v>
                </c:pt>
                <c:pt idx="228">
                  <c:v>55</c:v>
                </c:pt>
                <c:pt idx="229">
                  <c:v>46</c:v>
                </c:pt>
                <c:pt idx="230">
                  <c:v>46</c:v>
                </c:pt>
                <c:pt idx="231">
                  <c:v>44</c:v>
                </c:pt>
                <c:pt idx="232">
                  <c:v>47</c:v>
                </c:pt>
                <c:pt idx="233">
                  <c:v>49</c:v>
                </c:pt>
                <c:pt idx="234">
                  <c:v>50</c:v>
                </c:pt>
                <c:pt idx="235">
                  <c:v>52</c:v>
                </c:pt>
                <c:pt idx="236">
                  <c:v>51</c:v>
                </c:pt>
                <c:pt idx="237">
                  <c:v>42.2</c:v>
                </c:pt>
                <c:pt idx="238">
                  <c:v>43.1</c:v>
                </c:pt>
                <c:pt idx="239">
                  <c:v>42.2</c:v>
                </c:pt>
                <c:pt idx="240">
                  <c:v>41.3</c:v>
                </c:pt>
                <c:pt idx="241">
                  <c:v>40.4</c:v>
                </c:pt>
                <c:pt idx="242">
                  <c:v>38.6</c:v>
                </c:pt>
                <c:pt idx="243">
                  <c:v>39.5</c:v>
                </c:pt>
                <c:pt idx="244">
                  <c:v>41.3</c:v>
                </c:pt>
                <c:pt idx="245">
                  <c:v>43.1</c:v>
                </c:pt>
                <c:pt idx="246">
                  <c:v>43.1</c:v>
                </c:pt>
                <c:pt idx="247">
                  <c:v>41.3</c:v>
                </c:pt>
                <c:pt idx="248">
                  <c:v>48</c:v>
                </c:pt>
                <c:pt idx="249">
                  <c:v>61</c:v>
                </c:pt>
                <c:pt idx="250">
                  <c:v>64</c:v>
                </c:pt>
                <c:pt idx="251">
                  <c:v>59</c:v>
                </c:pt>
                <c:pt idx="252">
                  <c:v>54</c:v>
                </c:pt>
                <c:pt idx="253">
                  <c:v>62</c:v>
                </c:pt>
                <c:pt idx="254">
                  <c:v>60</c:v>
                </c:pt>
                <c:pt idx="255">
                  <c:v>61</c:v>
                </c:pt>
                <c:pt idx="256">
                  <c:v>68.400000000000006</c:v>
                </c:pt>
                <c:pt idx="257">
                  <c:v>60</c:v>
                </c:pt>
                <c:pt idx="258">
                  <c:v>62</c:v>
                </c:pt>
                <c:pt idx="259">
                  <c:v>56</c:v>
                </c:pt>
                <c:pt idx="260">
                  <c:v>54</c:v>
                </c:pt>
                <c:pt idx="261">
                  <c:v>53</c:v>
                </c:pt>
                <c:pt idx="262">
                  <c:v>57</c:v>
                </c:pt>
                <c:pt idx="263">
                  <c:v>53</c:v>
                </c:pt>
                <c:pt idx="264">
                  <c:v>52</c:v>
                </c:pt>
                <c:pt idx="265">
                  <c:v>55</c:v>
                </c:pt>
                <c:pt idx="266">
                  <c:v>55</c:v>
                </c:pt>
                <c:pt idx="267">
                  <c:v>51</c:v>
                </c:pt>
                <c:pt idx="268">
                  <c:v>49</c:v>
                </c:pt>
                <c:pt idx="269">
                  <c:v>54</c:v>
                </c:pt>
                <c:pt idx="270">
                  <c:v>54</c:v>
                </c:pt>
                <c:pt idx="271">
                  <c:v>51</c:v>
                </c:pt>
                <c:pt idx="272">
                  <c:v>49</c:v>
                </c:pt>
                <c:pt idx="273">
                  <c:v>59</c:v>
                </c:pt>
                <c:pt idx="274">
                  <c:v>57</c:v>
                </c:pt>
                <c:pt idx="275">
                  <c:v>54</c:v>
                </c:pt>
                <c:pt idx="276">
                  <c:v>51</c:v>
                </c:pt>
                <c:pt idx="277">
                  <c:v>50</c:v>
                </c:pt>
                <c:pt idx="278">
                  <c:v>49</c:v>
                </c:pt>
                <c:pt idx="279">
                  <c:v>47</c:v>
                </c:pt>
                <c:pt idx="280">
                  <c:v>48</c:v>
                </c:pt>
                <c:pt idx="281">
                  <c:v>58</c:v>
                </c:pt>
                <c:pt idx="282">
                  <c:v>66.2</c:v>
                </c:pt>
                <c:pt idx="283">
                  <c:v>70.599999999999994</c:v>
                </c:pt>
                <c:pt idx="284">
                  <c:v>70.599999999999994</c:v>
                </c:pt>
                <c:pt idx="285">
                  <c:v>71.7</c:v>
                </c:pt>
                <c:pt idx="286">
                  <c:v>91</c:v>
                </c:pt>
                <c:pt idx="287" formatCode="0">
                  <c:v>102</c:v>
                </c:pt>
                <c:pt idx="288">
                  <c:v>89.5</c:v>
                </c:pt>
                <c:pt idx="289">
                  <c:v>70.599999999999994</c:v>
                </c:pt>
                <c:pt idx="290">
                  <c:v>71.7</c:v>
                </c:pt>
                <c:pt idx="291">
                  <c:v>71.7</c:v>
                </c:pt>
                <c:pt idx="292">
                  <c:v>70.599999999999994</c:v>
                </c:pt>
                <c:pt idx="293">
                  <c:v>70.599999999999994</c:v>
                </c:pt>
                <c:pt idx="294">
                  <c:v>75</c:v>
                </c:pt>
                <c:pt idx="295" formatCode="0">
                  <c:v>105</c:v>
                </c:pt>
                <c:pt idx="296" formatCode="0">
                  <c:v>175</c:v>
                </c:pt>
                <c:pt idx="297" formatCode="0">
                  <c:v>209</c:v>
                </c:pt>
                <c:pt idx="298" formatCode="0">
                  <c:v>192</c:v>
                </c:pt>
                <c:pt idx="299" formatCode="0">
                  <c:v>181</c:v>
                </c:pt>
                <c:pt idx="300" formatCode="0">
                  <c:v>164</c:v>
                </c:pt>
                <c:pt idx="301" formatCode="0">
                  <c:v>142</c:v>
                </c:pt>
                <c:pt idx="302" formatCode="0">
                  <c:v>169</c:v>
                </c:pt>
                <c:pt idx="303" formatCode="0">
                  <c:v>205</c:v>
                </c:pt>
                <c:pt idx="304" formatCode="0">
                  <c:v>194</c:v>
                </c:pt>
                <c:pt idx="305" formatCode="0">
                  <c:v>194</c:v>
                </c:pt>
                <c:pt idx="306" formatCode="0">
                  <c:v>250</c:v>
                </c:pt>
                <c:pt idx="307" formatCode="0">
                  <c:v>222</c:v>
                </c:pt>
                <c:pt idx="308" formatCode="0">
                  <c:v>186</c:v>
                </c:pt>
                <c:pt idx="309" formatCode="0">
                  <c:v>175</c:v>
                </c:pt>
                <c:pt idx="310" formatCode="0">
                  <c:v>166</c:v>
                </c:pt>
                <c:pt idx="311" formatCode="0">
                  <c:v>168</c:v>
                </c:pt>
                <c:pt idx="312" formatCode="0">
                  <c:v>155</c:v>
                </c:pt>
                <c:pt idx="313" formatCode="0">
                  <c:v>151</c:v>
                </c:pt>
                <c:pt idx="314" formatCode="0">
                  <c:v>160</c:v>
                </c:pt>
                <c:pt idx="315" formatCode="0">
                  <c:v>175</c:v>
                </c:pt>
                <c:pt idx="316" formatCode="0">
                  <c:v>184</c:v>
                </c:pt>
                <c:pt idx="317" formatCode="0">
                  <c:v>221</c:v>
                </c:pt>
                <c:pt idx="318" formatCode="0">
                  <c:v>215</c:v>
                </c:pt>
                <c:pt idx="319" formatCode="0">
                  <c:v>198</c:v>
                </c:pt>
                <c:pt idx="320" formatCode="0">
                  <c:v>230</c:v>
                </c:pt>
                <c:pt idx="321" formatCode="0">
                  <c:v>248</c:v>
                </c:pt>
                <c:pt idx="322" formatCode="0">
                  <c:v>258</c:v>
                </c:pt>
                <c:pt idx="323" formatCode="0">
                  <c:v>346</c:v>
                </c:pt>
                <c:pt idx="324" formatCode="0">
                  <c:v>328</c:v>
                </c:pt>
                <c:pt idx="325" formatCode="0">
                  <c:v>278</c:v>
                </c:pt>
                <c:pt idx="326" formatCode="0">
                  <c:v>280</c:v>
                </c:pt>
                <c:pt idx="327" formatCode="0">
                  <c:v>320</c:v>
                </c:pt>
                <c:pt idx="328" formatCode="0">
                  <c:v>350</c:v>
                </c:pt>
                <c:pt idx="329" formatCode="0">
                  <c:v>368</c:v>
                </c:pt>
                <c:pt idx="330" formatCode="0">
                  <c:v>575</c:v>
                </c:pt>
                <c:pt idx="331" formatCode="0">
                  <c:v>888</c:v>
                </c:pt>
                <c:pt idx="332" formatCode="0">
                  <c:v>1040</c:v>
                </c:pt>
                <c:pt idx="333" formatCode="0">
                  <c:v>766</c:v>
                </c:pt>
                <c:pt idx="334" formatCode="0">
                  <c:v>578</c:v>
                </c:pt>
                <c:pt idx="335" formatCode="0">
                  <c:v>510</c:v>
                </c:pt>
                <c:pt idx="336" formatCode="0">
                  <c:v>458</c:v>
                </c:pt>
                <c:pt idx="337" formatCode="0">
                  <c:v>433</c:v>
                </c:pt>
                <c:pt idx="338" formatCode="0">
                  <c:v>538</c:v>
                </c:pt>
                <c:pt idx="339" formatCode="0">
                  <c:v>628</c:v>
                </c:pt>
                <c:pt idx="340" formatCode="0">
                  <c:v>528</c:v>
                </c:pt>
                <c:pt idx="341" formatCode="0">
                  <c:v>442</c:v>
                </c:pt>
                <c:pt idx="342" formatCode="0">
                  <c:v>384</c:v>
                </c:pt>
                <c:pt idx="343" formatCode="0">
                  <c:v>356</c:v>
                </c:pt>
                <c:pt idx="344" formatCode="0">
                  <c:v>334</c:v>
                </c:pt>
                <c:pt idx="345" formatCode="0">
                  <c:v>330</c:v>
                </c:pt>
                <c:pt idx="346" formatCode="0">
                  <c:v>304</c:v>
                </c:pt>
                <c:pt idx="347" formatCode="0">
                  <c:v>300</c:v>
                </c:pt>
                <c:pt idx="348" formatCode="0">
                  <c:v>292</c:v>
                </c:pt>
                <c:pt idx="349" formatCode="0">
                  <c:v>278</c:v>
                </c:pt>
                <c:pt idx="350" formatCode="0">
                  <c:v>262</c:v>
                </c:pt>
                <c:pt idx="351" formatCode="0">
                  <c:v>240</c:v>
                </c:pt>
                <c:pt idx="352" formatCode="0">
                  <c:v>238</c:v>
                </c:pt>
                <c:pt idx="353" formatCode="0">
                  <c:v>232</c:v>
                </c:pt>
                <c:pt idx="354" formatCode="0">
                  <c:v>215</c:v>
                </c:pt>
                <c:pt idx="355" formatCode="0">
                  <c:v>207</c:v>
                </c:pt>
                <c:pt idx="356" formatCode="0">
                  <c:v>202</c:v>
                </c:pt>
                <c:pt idx="357" formatCode="0">
                  <c:v>198</c:v>
                </c:pt>
                <c:pt idx="358" formatCode="0">
                  <c:v>186</c:v>
                </c:pt>
                <c:pt idx="359" formatCode="0">
                  <c:v>196</c:v>
                </c:pt>
                <c:pt idx="360" formatCode="0">
                  <c:v>186</c:v>
                </c:pt>
                <c:pt idx="361" formatCode="0">
                  <c:v>184</c:v>
                </c:pt>
                <c:pt idx="362" formatCode="0">
                  <c:v>177</c:v>
                </c:pt>
                <c:pt idx="363" formatCode="0">
                  <c:v>190</c:v>
                </c:pt>
                <c:pt idx="364" formatCode="0">
                  <c:v>190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A3-4448-A283-5DE3185A2C22}"/>
            </c:ext>
          </c:extLst>
        </c:ser>
        <c:ser>
          <c:idx val="0"/>
          <c:order val="1"/>
          <c:tx>
            <c:v>Ljubičevski most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'2007'!$C$5:$C$369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'2007'!$G$5:$G$369</c:f>
              <c:numCache>
                <c:formatCode>0.0</c:formatCode>
                <c:ptCount val="365"/>
                <c:pt idx="0">
                  <c:v>90</c:v>
                </c:pt>
                <c:pt idx="1">
                  <c:v>93</c:v>
                </c:pt>
                <c:pt idx="2">
                  <c:v>96.3</c:v>
                </c:pt>
                <c:pt idx="3" formatCode="0">
                  <c:v>114</c:v>
                </c:pt>
                <c:pt idx="4" formatCode="0">
                  <c:v>190</c:v>
                </c:pt>
                <c:pt idx="5" formatCode="0">
                  <c:v>182</c:v>
                </c:pt>
                <c:pt idx="6" formatCode="0">
                  <c:v>166</c:v>
                </c:pt>
                <c:pt idx="7" formatCode="0">
                  <c:v>156</c:v>
                </c:pt>
                <c:pt idx="8" formatCode="0">
                  <c:v>156</c:v>
                </c:pt>
                <c:pt idx="9" formatCode="0">
                  <c:v>152</c:v>
                </c:pt>
                <c:pt idx="10" formatCode="0">
                  <c:v>154</c:v>
                </c:pt>
                <c:pt idx="11" formatCode="0">
                  <c:v>160</c:v>
                </c:pt>
                <c:pt idx="12" formatCode="0">
                  <c:v>158</c:v>
                </c:pt>
                <c:pt idx="13" formatCode="0">
                  <c:v>170</c:v>
                </c:pt>
                <c:pt idx="14" formatCode="0">
                  <c:v>194</c:v>
                </c:pt>
                <c:pt idx="15" formatCode="0">
                  <c:v>188</c:v>
                </c:pt>
                <c:pt idx="16" formatCode="0">
                  <c:v>174</c:v>
                </c:pt>
                <c:pt idx="17" formatCode="0">
                  <c:v>168</c:v>
                </c:pt>
                <c:pt idx="18" formatCode="0">
                  <c:v>156</c:v>
                </c:pt>
                <c:pt idx="19" formatCode="0">
                  <c:v>152</c:v>
                </c:pt>
                <c:pt idx="20" formatCode="0">
                  <c:v>164</c:v>
                </c:pt>
                <c:pt idx="21" formatCode="0">
                  <c:v>188</c:v>
                </c:pt>
                <c:pt idx="22" formatCode="0">
                  <c:v>194</c:v>
                </c:pt>
                <c:pt idx="23" formatCode="0">
                  <c:v>182</c:v>
                </c:pt>
                <c:pt idx="24" formatCode="0">
                  <c:v>178</c:v>
                </c:pt>
                <c:pt idx="25" formatCode="0">
                  <c:v>198</c:v>
                </c:pt>
                <c:pt idx="26" formatCode="0">
                  <c:v>251</c:v>
                </c:pt>
                <c:pt idx="27" formatCode="0">
                  <c:v>251</c:v>
                </c:pt>
                <c:pt idx="28" formatCode="0">
                  <c:v>236</c:v>
                </c:pt>
                <c:pt idx="29" formatCode="0">
                  <c:v>226</c:v>
                </c:pt>
                <c:pt idx="30" formatCode="0">
                  <c:v>202</c:v>
                </c:pt>
                <c:pt idx="31" formatCode="0">
                  <c:v>192</c:v>
                </c:pt>
                <c:pt idx="32" formatCode="0">
                  <c:v>180</c:v>
                </c:pt>
                <c:pt idx="33" formatCode="0">
                  <c:v>172</c:v>
                </c:pt>
                <c:pt idx="34" formatCode="0">
                  <c:v>166</c:v>
                </c:pt>
                <c:pt idx="35" formatCode="0">
                  <c:v>164</c:v>
                </c:pt>
                <c:pt idx="36" formatCode="0">
                  <c:v>160</c:v>
                </c:pt>
                <c:pt idx="37" formatCode="0">
                  <c:v>149</c:v>
                </c:pt>
                <c:pt idx="38" formatCode="0">
                  <c:v>151</c:v>
                </c:pt>
                <c:pt idx="39" formatCode="0">
                  <c:v>151</c:v>
                </c:pt>
                <c:pt idx="40" formatCode="0">
                  <c:v>152</c:v>
                </c:pt>
                <c:pt idx="41" formatCode="0">
                  <c:v>154</c:v>
                </c:pt>
                <c:pt idx="42" formatCode="0">
                  <c:v>164</c:v>
                </c:pt>
                <c:pt idx="43" formatCode="0">
                  <c:v>178</c:v>
                </c:pt>
                <c:pt idx="44" formatCode="0">
                  <c:v>196</c:v>
                </c:pt>
                <c:pt idx="45" formatCode="0">
                  <c:v>251</c:v>
                </c:pt>
                <c:pt idx="46" formatCode="0">
                  <c:v>338</c:v>
                </c:pt>
                <c:pt idx="47" formatCode="0">
                  <c:v>328</c:v>
                </c:pt>
                <c:pt idx="48" formatCode="0">
                  <c:v>293</c:v>
                </c:pt>
                <c:pt idx="49" formatCode="0">
                  <c:v>269</c:v>
                </c:pt>
                <c:pt idx="50" formatCode="0">
                  <c:v>251</c:v>
                </c:pt>
                <c:pt idx="51" formatCode="0">
                  <c:v>245</c:v>
                </c:pt>
                <c:pt idx="52" formatCode="0">
                  <c:v>243</c:v>
                </c:pt>
                <c:pt idx="53" formatCode="0">
                  <c:v>232</c:v>
                </c:pt>
                <c:pt idx="54" formatCode="0">
                  <c:v>228</c:v>
                </c:pt>
                <c:pt idx="55" formatCode="0">
                  <c:v>220</c:v>
                </c:pt>
                <c:pt idx="56" formatCode="0">
                  <c:v>212</c:v>
                </c:pt>
                <c:pt idx="57" formatCode="0">
                  <c:v>202</c:v>
                </c:pt>
                <c:pt idx="58" formatCode="0">
                  <c:v>196</c:v>
                </c:pt>
                <c:pt idx="59" formatCode="0">
                  <c:v>206</c:v>
                </c:pt>
                <c:pt idx="60" formatCode="0">
                  <c:v>216</c:v>
                </c:pt>
                <c:pt idx="61" formatCode="0">
                  <c:v>208</c:v>
                </c:pt>
                <c:pt idx="62" formatCode="0">
                  <c:v>226</c:v>
                </c:pt>
                <c:pt idx="63" formatCode="0">
                  <c:v>260</c:v>
                </c:pt>
                <c:pt idx="64" formatCode="0">
                  <c:v>303</c:v>
                </c:pt>
                <c:pt idx="65" formatCode="0">
                  <c:v>298</c:v>
                </c:pt>
                <c:pt idx="66" formatCode="0">
                  <c:v>276</c:v>
                </c:pt>
                <c:pt idx="67" formatCode="0">
                  <c:v>260</c:v>
                </c:pt>
                <c:pt idx="68" formatCode="0">
                  <c:v>247</c:v>
                </c:pt>
                <c:pt idx="69" formatCode="0">
                  <c:v>236</c:v>
                </c:pt>
                <c:pt idx="70" formatCode="0">
                  <c:v>222</c:v>
                </c:pt>
                <c:pt idx="71" formatCode="0">
                  <c:v>214</c:v>
                </c:pt>
                <c:pt idx="72" formatCode="0">
                  <c:v>212</c:v>
                </c:pt>
                <c:pt idx="73" formatCode="0">
                  <c:v>208</c:v>
                </c:pt>
                <c:pt idx="74" formatCode="0">
                  <c:v>198</c:v>
                </c:pt>
                <c:pt idx="75" formatCode="0">
                  <c:v>194</c:v>
                </c:pt>
                <c:pt idx="76" formatCode="0">
                  <c:v>188</c:v>
                </c:pt>
                <c:pt idx="77" formatCode="0">
                  <c:v>176</c:v>
                </c:pt>
                <c:pt idx="78" formatCode="0">
                  <c:v>168</c:v>
                </c:pt>
                <c:pt idx="79" formatCode="0">
                  <c:v>162</c:v>
                </c:pt>
                <c:pt idx="80" formatCode="0">
                  <c:v>158</c:v>
                </c:pt>
                <c:pt idx="81" formatCode="0">
                  <c:v>206</c:v>
                </c:pt>
                <c:pt idx="82" formatCode="0">
                  <c:v>276</c:v>
                </c:pt>
                <c:pt idx="83" formatCode="0">
                  <c:v>420</c:v>
                </c:pt>
                <c:pt idx="84" formatCode="0">
                  <c:v>468</c:v>
                </c:pt>
                <c:pt idx="85" formatCode="0">
                  <c:v>448</c:v>
                </c:pt>
                <c:pt idx="86" formatCode="0">
                  <c:v>428</c:v>
                </c:pt>
                <c:pt idx="87" formatCode="0">
                  <c:v>403</c:v>
                </c:pt>
                <c:pt idx="88" formatCode="0">
                  <c:v>366</c:v>
                </c:pt>
                <c:pt idx="89" formatCode="0">
                  <c:v>355</c:v>
                </c:pt>
                <c:pt idx="90" formatCode="0">
                  <c:v>333</c:v>
                </c:pt>
                <c:pt idx="91" formatCode="0">
                  <c:v>305</c:v>
                </c:pt>
                <c:pt idx="92" formatCode="0">
                  <c:v>280</c:v>
                </c:pt>
                <c:pt idx="93" formatCode="0">
                  <c:v>260</c:v>
                </c:pt>
                <c:pt idx="94" formatCode="0">
                  <c:v>245</c:v>
                </c:pt>
                <c:pt idx="95" formatCode="0">
                  <c:v>234</c:v>
                </c:pt>
                <c:pt idx="96" formatCode="0">
                  <c:v>236</c:v>
                </c:pt>
                <c:pt idx="97" formatCode="0">
                  <c:v>232</c:v>
                </c:pt>
                <c:pt idx="98" formatCode="0">
                  <c:v>218</c:v>
                </c:pt>
                <c:pt idx="99" formatCode="0">
                  <c:v>210</c:v>
                </c:pt>
                <c:pt idx="100" formatCode="0">
                  <c:v>202</c:v>
                </c:pt>
                <c:pt idx="101" formatCode="0">
                  <c:v>194</c:v>
                </c:pt>
                <c:pt idx="102" formatCode="0">
                  <c:v>190</c:v>
                </c:pt>
                <c:pt idx="103" formatCode="0">
                  <c:v>184</c:v>
                </c:pt>
                <c:pt idx="104" formatCode="0">
                  <c:v>182</c:v>
                </c:pt>
                <c:pt idx="105" formatCode="0">
                  <c:v>170</c:v>
                </c:pt>
                <c:pt idx="106" formatCode="0">
                  <c:v>160</c:v>
                </c:pt>
                <c:pt idx="107" formatCode="0">
                  <c:v>151</c:v>
                </c:pt>
                <c:pt idx="108" formatCode="0">
                  <c:v>151</c:v>
                </c:pt>
                <c:pt idx="109" formatCode="0">
                  <c:v>143</c:v>
                </c:pt>
                <c:pt idx="110" formatCode="0">
                  <c:v>143</c:v>
                </c:pt>
                <c:pt idx="111" formatCode="0">
                  <c:v>149</c:v>
                </c:pt>
                <c:pt idx="112" formatCode="0">
                  <c:v>149</c:v>
                </c:pt>
                <c:pt idx="113" formatCode="0">
                  <c:v>143</c:v>
                </c:pt>
                <c:pt idx="114" formatCode="0">
                  <c:v>136</c:v>
                </c:pt>
                <c:pt idx="115" formatCode="0">
                  <c:v>133</c:v>
                </c:pt>
                <c:pt idx="116" formatCode="0">
                  <c:v>133</c:v>
                </c:pt>
                <c:pt idx="117" formatCode="0">
                  <c:v>149</c:v>
                </c:pt>
                <c:pt idx="118" formatCode="0">
                  <c:v>142</c:v>
                </c:pt>
                <c:pt idx="119" formatCode="0">
                  <c:v>134</c:v>
                </c:pt>
                <c:pt idx="120" formatCode="0">
                  <c:v>133</c:v>
                </c:pt>
                <c:pt idx="121" formatCode="0">
                  <c:v>120</c:v>
                </c:pt>
                <c:pt idx="122" formatCode="0">
                  <c:v>117</c:v>
                </c:pt>
                <c:pt idx="123" formatCode="0">
                  <c:v>114</c:v>
                </c:pt>
                <c:pt idx="124" formatCode="0">
                  <c:v>114</c:v>
                </c:pt>
                <c:pt idx="125" formatCode="0">
                  <c:v>113</c:v>
                </c:pt>
                <c:pt idx="126" formatCode="0">
                  <c:v>114</c:v>
                </c:pt>
                <c:pt idx="127" formatCode="0">
                  <c:v>116</c:v>
                </c:pt>
                <c:pt idx="128" formatCode="0">
                  <c:v>114</c:v>
                </c:pt>
                <c:pt idx="129" formatCode="0">
                  <c:v>116</c:v>
                </c:pt>
                <c:pt idx="130" formatCode="0">
                  <c:v>116</c:v>
                </c:pt>
                <c:pt idx="131" formatCode="0">
                  <c:v>112</c:v>
                </c:pt>
                <c:pt idx="132" formatCode="0">
                  <c:v>106</c:v>
                </c:pt>
                <c:pt idx="133" formatCode="0">
                  <c:v>106</c:v>
                </c:pt>
                <c:pt idx="134" formatCode="0">
                  <c:v>103</c:v>
                </c:pt>
                <c:pt idx="135">
                  <c:v>98.2</c:v>
                </c:pt>
                <c:pt idx="136">
                  <c:v>98.2</c:v>
                </c:pt>
                <c:pt idx="137" formatCode="0">
                  <c:v>103</c:v>
                </c:pt>
                <c:pt idx="138" formatCode="0">
                  <c:v>117</c:v>
                </c:pt>
                <c:pt idx="139" formatCode="0">
                  <c:v>142</c:v>
                </c:pt>
                <c:pt idx="140" formatCode="0">
                  <c:v>190</c:v>
                </c:pt>
                <c:pt idx="141" formatCode="0">
                  <c:v>210</c:v>
                </c:pt>
                <c:pt idx="142" formatCode="0">
                  <c:v>347</c:v>
                </c:pt>
                <c:pt idx="143" formatCode="0">
                  <c:v>428</c:v>
                </c:pt>
                <c:pt idx="144" formatCode="0">
                  <c:v>378</c:v>
                </c:pt>
                <c:pt idx="145" formatCode="0">
                  <c:v>313</c:v>
                </c:pt>
                <c:pt idx="146" formatCode="0">
                  <c:v>267</c:v>
                </c:pt>
                <c:pt idx="147" formatCode="0">
                  <c:v>245</c:v>
                </c:pt>
                <c:pt idx="148" formatCode="0">
                  <c:v>234</c:v>
                </c:pt>
                <c:pt idx="149" formatCode="0">
                  <c:v>214</c:v>
                </c:pt>
                <c:pt idx="150" formatCode="0">
                  <c:v>206</c:v>
                </c:pt>
                <c:pt idx="151" formatCode="0">
                  <c:v>204</c:v>
                </c:pt>
                <c:pt idx="152" formatCode="0">
                  <c:v>204</c:v>
                </c:pt>
                <c:pt idx="153" formatCode="0">
                  <c:v>200</c:v>
                </c:pt>
                <c:pt idx="154" formatCode="0">
                  <c:v>182</c:v>
                </c:pt>
                <c:pt idx="155" formatCode="0">
                  <c:v>174</c:v>
                </c:pt>
                <c:pt idx="156" formatCode="0">
                  <c:v>190</c:v>
                </c:pt>
                <c:pt idx="157" formatCode="0">
                  <c:v>228</c:v>
                </c:pt>
                <c:pt idx="158" formatCode="0">
                  <c:v>210</c:v>
                </c:pt>
                <c:pt idx="159" formatCode="0">
                  <c:v>200</c:v>
                </c:pt>
                <c:pt idx="160" formatCode="0">
                  <c:v>190</c:v>
                </c:pt>
                <c:pt idx="161" formatCode="0">
                  <c:v>198</c:v>
                </c:pt>
                <c:pt idx="162" formatCode="0">
                  <c:v>194</c:v>
                </c:pt>
                <c:pt idx="163" formatCode="0">
                  <c:v>184</c:v>
                </c:pt>
                <c:pt idx="164" formatCode="0">
                  <c:v>182</c:v>
                </c:pt>
                <c:pt idx="165" formatCode="0">
                  <c:v>186</c:v>
                </c:pt>
                <c:pt idx="166" formatCode="0">
                  <c:v>182</c:v>
                </c:pt>
                <c:pt idx="167" formatCode="0">
                  <c:v>174</c:v>
                </c:pt>
                <c:pt idx="168" formatCode="0">
                  <c:v>164</c:v>
                </c:pt>
                <c:pt idx="169" formatCode="0">
                  <c:v>160</c:v>
                </c:pt>
                <c:pt idx="170" formatCode="0">
                  <c:v>151</c:v>
                </c:pt>
                <c:pt idx="171" formatCode="0">
                  <c:v>134</c:v>
                </c:pt>
                <c:pt idx="172" formatCode="0">
                  <c:v>122</c:v>
                </c:pt>
                <c:pt idx="173" formatCode="0">
                  <c:v>116</c:v>
                </c:pt>
                <c:pt idx="174" formatCode="0">
                  <c:v>107</c:v>
                </c:pt>
                <c:pt idx="175" formatCode="0">
                  <c:v>101</c:v>
                </c:pt>
                <c:pt idx="176">
                  <c:v>94.3</c:v>
                </c:pt>
                <c:pt idx="177">
                  <c:v>90.6</c:v>
                </c:pt>
                <c:pt idx="178">
                  <c:v>88.2</c:v>
                </c:pt>
                <c:pt idx="179">
                  <c:v>99.5</c:v>
                </c:pt>
                <c:pt idx="180">
                  <c:v>91.8</c:v>
                </c:pt>
                <c:pt idx="181">
                  <c:v>82.2</c:v>
                </c:pt>
                <c:pt idx="182">
                  <c:v>82.2</c:v>
                </c:pt>
                <c:pt idx="183">
                  <c:v>76.599999999999994</c:v>
                </c:pt>
                <c:pt idx="184">
                  <c:v>72.2</c:v>
                </c:pt>
                <c:pt idx="185">
                  <c:v>73.3</c:v>
                </c:pt>
                <c:pt idx="186">
                  <c:v>73.3</c:v>
                </c:pt>
                <c:pt idx="187">
                  <c:v>73.3</c:v>
                </c:pt>
                <c:pt idx="188">
                  <c:v>71.099999999999994</c:v>
                </c:pt>
                <c:pt idx="189">
                  <c:v>71.099999999999994</c:v>
                </c:pt>
                <c:pt idx="190">
                  <c:v>68</c:v>
                </c:pt>
                <c:pt idx="191">
                  <c:v>69</c:v>
                </c:pt>
                <c:pt idx="192">
                  <c:v>76.599999999999994</c:v>
                </c:pt>
                <c:pt idx="193">
                  <c:v>87</c:v>
                </c:pt>
                <c:pt idx="194">
                  <c:v>89.4</c:v>
                </c:pt>
                <c:pt idx="195">
                  <c:v>88.2</c:v>
                </c:pt>
                <c:pt idx="196">
                  <c:v>77.7</c:v>
                </c:pt>
                <c:pt idx="197">
                  <c:v>73.3</c:v>
                </c:pt>
                <c:pt idx="198">
                  <c:v>70</c:v>
                </c:pt>
                <c:pt idx="199">
                  <c:v>73.3</c:v>
                </c:pt>
                <c:pt idx="200">
                  <c:v>76.599999999999994</c:v>
                </c:pt>
                <c:pt idx="201">
                  <c:v>77.7</c:v>
                </c:pt>
                <c:pt idx="202">
                  <c:v>72.2</c:v>
                </c:pt>
                <c:pt idx="203">
                  <c:v>66</c:v>
                </c:pt>
                <c:pt idx="204">
                  <c:v>60</c:v>
                </c:pt>
                <c:pt idx="205">
                  <c:v>57.3</c:v>
                </c:pt>
                <c:pt idx="206">
                  <c:v>59.1</c:v>
                </c:pt>
                <c:pt idx="207">
                  <c:v>63</c:v>
                </c:pt>
                <c:pt idx="208">
                  <c:v>61</c:v>
                </c:pt>
                <c:pt idx="209">
                  <c:v>57.3</c:v>
                </c:pt>
                <c:pt idx="210">
                  <c:v>54.6</c:v>
                </c:pt>
                <c:pt idx="211">
                  <c:v>54.6</c:v>
                </c:pt>
                <c:pt idx="212">
                  <c:v>52.8</c:v>
                </c:pt>
                <c:pt idx="213">
                  <c:v>54.6</c:v>
                </c:pt>
                <c:pt idx="214">
                  <c:v>56.4</c:v>
                </c:pt>
                <c:pt idx="215">
                  <c:v>62</c:v>
                </c:pt>
                <c:pt idx="216">
                  <c:v>60</c:v>
                </c:pt>
                <c:pt idx="217">
                  <c:v>59.1</c:v>
                </c:pt>
                <c:pt idx="218">
                  <c:v>74.400000000000006</c:v>
                </c:pt>
                <c:pt idx="219">
                  <c:v>68</c:v>
                </c:pt>
                <c:pt idx="220">
                  <c:v>87</c:v>
                </c:pt>
                <c:pt idx="221" formatCode="0">
                  <c:v>103</c:v>
                </c:pt>
                <c:pt idx="222">
                  <c:v>85.8</c:v>
                </c:pt>
                <c:pt idx="223">
                  <c:v>76.599999999999994</c:v>
                </c:pt>
                <c:pt idx="224">
                  <c:v>75.5</c:v>
                </c:pt>
                <c:pt idx="225">
                  <c:v>69</c:v>
                </c:pt>
                <c:pt idx="226">
                  <c:v>68</c:v>
                </c:pt>
                <c:pt idx="227">
                  <c:v>64</c:v>
                </c:pt>
                <c:pt idx="228">
                  <c:v>65</c:v>
                </c:pt>
                <c:pt idx="229">
                  <c:v>61</c:v>
                </c:pt>
                <c:pt idx="230">
                  <c:v>58.2</c:v>
                </c:pt>
                <c:pt idx="231">
                  <c:v>56.4</c:v>
                </c:pt>
                <c:pt idx="232">
                  <c:v>55.5</c:v>
                </c:pt>
                <c:pt idx="233">
                  <c:v>55.5</c:v>
                </c:pt>
                <c:pt idx="234">
                  <c:v>55.5</c:v>
                </c:pt>
                <c:pt idx="235">
                  <c:v>54.6</c:v>
                </c:pt>
                <c:pt idx="236">
                  <c:v>53.7</c:v>
                </c:pt>
                <c:pt idx="237">
                  <c:v>53.7</c:v>
                </c:pt>
                <c:pt idx="238">
                  <c:v>52.8</c:v>
                </c:pt>
                <c:pt idx="239">
                  <c:v>48.5</c:v>
                </c:pt>
                <c:pt idx="240">
                  <c:v>48</c:v>
                </c:pt>
                <c:pt idx="241">
                  <c:v>47.5</c:v>
                </c:pt>
                <c:pt idx="242">
                  <c:v>46.6</c:v>
                </c:pt>
                <c:pt idx="243">
                  <c:v>45.8</c:v>
                </c:pt>
                <c:pt idx="244">
                  <c:v>45.8</c:v>
                </c:pt>
                <c:pt idx="245">
                  <c:v>46.2</c:v>
                </c:pt>
                <c:pt idx="246">
                  <c:v>46.6</c:v>
                </c:pt>
                <c:pt idx="247">
                  <c:v>47</c:v>
                </c:pt>
                <c:pt idx="248">
                  <c:v>46.6</c:v>
                </c:pt>
                <c:pt idx="249">
                  <c:v>50</c:v>
                </c:pt>
                <c:pt idx="250">
                  <c:v>56.8</c:v>
                </c:pt>
                <c:pt idx="251">
                  <c:v>57.4</c:v>
                </c:pt>
                <c:pt idx="252">
                  <c:v>55.6</c:v>
                </c:pt>
                <c:pt idx="253">
                  <c:v>53.2</c:v>
                </c:pt>
                <c:pt idx="254">
                  <c:v>57.4</c:v>
                </c:pt>
                <c:pt idx="255">
                  <c:v>58</c:v>
                </c:pt>
                <c:pt idx="256">
                  <c:v>62.8</c:v>
                </c:pt>
                <c:pt idx="257">
                  <c:v>68.7</c:v>
                </c:pt>
                <c:pt idx="258">
                  <c:v>66</c:v>
                </c:pt>
                <c:pt idx="259">
                  <c:v>61</c:v>
                </c:pt>
                <c:pt idx="260">
                  <c:v>68</c:v>
                </c:pt>
                <c:pt idx="261">
                  <c:v>73.3</c:v>
                </c:pt>
                <c:pt idx="262">
                  <c:v>70</c:v>
                </c:pt>
                <c:pt idx="263">
                  <c:v>61</c:v>
                </c:pt>
                <c:pt idx="264">
                  <c:v>53</c:v>
                </c:pt>
                <c:pt idx="265">
                  <c:v>54</c:v>
                </c:pt>
                <c:pt idx="266">
                  <c:v>59</c:v>
                </c:pt>
                <c:pt idx="267">
                  <c:v>52</c:v>
                </c:pt>
                <c:pt idx="268">
                  <c:v>48</c:v>
                </c:pt>
                <c:pt idx="269">
                  <c:v>46.8</c:v>
                </c:pt>
                <c:pt idx="270">
                  <c:v>60.4</c:v>
                </c:pt>
                <c:pt idx="271">
                  <c:v>57.4</c:v>
                </c:pt>
                <c:pt idx="272">
                  <c:v>55</c:v>
                </c:pt>
                <c:pt idx="273">
                  <c:v>53.8</c:v>
                </c:pt>
                <c:pt idx="274">
                  <c:v>56.8</c:v>
                </c:pt>
                <c:pt idx="275">
                  <c:v>55</c:v>
                </c:pt>
                <c:pt idx="276">
                  <c:v>53.8</c:v>
                </c:pt>
                <c:pt idx="277">
                  <c:v>52.6</c:v>
                </c:pt>
                <c:pt idx="278">
                  <c:v>53.8</c:v>
                </c:pt>
                <c:pt idx="279">
                  <c:v>55</c:v>
                </c:pt>
                <c:pt idx="280">
                  <c:v>53.2</c:v>
                </c:pt>
                <c:pt idx="281">
                  <c:v>51.5</c:v>
                </c:pt>
                <c:pt idx="282">
                  <c:v>55.6</c:v>
                </c:pt>
                <c:pt idx="283">
                  <c:v>73.3</c:v>
                </c:pt>
                <c:pt idx="284">
                  <c:v>77.7</c:v>
                </c:pt>
                <c:pt idx="285">
                  <c:v>76.599999999999994</c:v>
                </c:pt>
                <c:pt idx="286">
                  <c:v>77.7</c:v>
                </c:pt>
                <c:pt idx="287">
                  <c:v>91.8</c:v>
                </c:pt>
                <c:pt idx="288">
                  <c:v>98.2</c:v>
                </c:pt>
                <c:pt idx="289">
                  <c:v>88.2</c:v>
                </c:pt>
                <c:pt idx="290">
                  <c:v>76.599999999999994</c:v>
                </c:pt>
                <c:pt idx="291">
                  <c:v>78.8</c:v>
                </c:pt>
                <c:pt idx="292">
                  <c:v>75.5</c:v>
                </c:pt>
                <c:pt idx="293">
                  <c:v>76.599999999999994</c:v>
                </c:pt>
                <c:pt idx="294">
                  <c:v>76.599999999999994</c:v>
                </c:pt>
                <c:pt idx="295">
                  <c:v>83.4</c:v>
                </c:pt>
                <c:pt idx="296" formatCode="0">
                  <c:v>107</c:v>
                </c:pt>
                <c:pt idx="297" formatCode="0">
                  <c:v>172</c:v>
                </c:pt>
                <c:pt idx="298" formatCode="0">
                  <c:v>188</c:v>
                </c:pt>
                <c:pt idx="299" formatCode="0">
                  <c:v>176</c:v>
                </c:pt>
                <c:pt idx="300" formatCode="0">
                  <c:v>166</c:v>
                </c:pt>
                <c:pt idx="301" formatCode="0">
                  <c:v>152</c:v>
                </c:pt>
                <c:pt idx="302" formatCode="0">
                  <c:v>154</c:v>
                </c:pt>
                <c:pt idx="303" formatCode="0">
                  <c:v>190</c:v>
                </c:pt>
                <c:pt idx="304" formatCode="0">
                  <c:v>210</c:v>
                </c:pt>
                <c:pt idx="305" formatCode="0">
                  <c:v>196</c:v>
                </c:pt>
                <c:pt idx="306" formatCode="0">
                  <c:v>210</c:v>
                </c:pt>
                <c:pt idx="307" formatCode="0">
                  <c:v>240</c:v>
                </c:pt>
                <c:pt idx="308" formatCode="0">
                  <c:v>216</c:v>
                </c:pt>
                <c:pt idx="309" formatCode="0">
                  <c:v>182</c:v>
                </c:pt>
                <c:pt idx="310" formatCode="0">
                  <c:v>172</c:v>
                </c:pt>
                <c:pt idx="311" formatCode="0">
                  <c:v>164</c:v>
                </c:pt>
                <c:pt idx="312" formatCode="0">
                  <c:v>164</c:v>
                </c:pt>
                <c:pt idx="313" formatCode="0">
                  <c:v>152</c:v>
                </c:pt>
                <c:pt idx="314" formatCode="0">
                  <c:v>156</c:v>
                </c:pt>
                <c:pt idx="315" formatCode="0">
                  <c:v>170</c:v>
                </c:pt>
                <c:pt idx="316" formatCode="0">
                  <c:v>174</c:v>
                </c:pt>
                <c:pt idx="317" formatCode="0">
                  <c:v>188</c:v>
                </c:pt>
                <c:pt idx="318" formatCode="0">
                  <c:v>216</c:v>
                </c:pt>
                <c:pt idx="319" formatCode="0">
                  <c:v>204</c:v>
                </c:pt>
                <c:pt idx="320" formatCode="0">
                  <c:v>202</c:v>
                </c:pt>
                <c:pt idx="321" formatCode="0">
                  <c:v>251</c:v>
                </c:pt>
                <c:pt idx="322" formatCode="0">
                  <c:v>267</c:v>
                </c:pt>
                <c:pt idx="323" formatCode="0">
                  <c:v>298</c:v>
                </c:pt>
                <c:pt idx="324" formatCode="0">
                  <c:v>350</c:v>
                </c:pt>
                <c:pt idx="325" formatCode="0">
                  <c:v>305</c:v>
                </c:pt>
                <c:pt idx="326" formatCode="0">
                  <c:v>271</c:v>
                </c:pt>
                <c:pt idx="327" formatCode="0">
                  <c:v>285</c:v>
                </c:pt>
                <c:pt idx="328" formatCode="0">
                  <c:v>323</c:v>
                </c:pt>
                <c:pt idx="329" formatCode="0">
                  <c:v>355</c:v>
                </c:pt>
                <c:pt idx="330" formatCode="0">
                  <c:v>422</c:v>
                </c:pt>
                <c:pt idx="331" formatCode="0">
                  <c:v>656</c:v>
                </c:pt>
                <c:pt idx="332" formatCode="0">
                  <c:v>887</c:v>
                </c:pt>
                <c:pt idx="333" formatCode="0">
                  <c:v>975</c:v>
                </c:pt>
                <c:pt idx="334" formatCode="0">
                  <c:v>676</c:v>
                </c:pt>
                <c:pt idx="335" formatCode="0">
                  <c:v>540</c:v>
                </c:pt>
                <c:pt idx="336" formatCode="0">
                  <c:v>490</c:v>
                </c:pt>
                <c:pt idx="337" formatCode="0">
                  <c:v>442</c:v>
                </c:pt>
                <c:pt idx="338" formatCode="0">
                  <c:v>456</c:v>
                </c:pt>
                <c:pt idx="339" formatCode="0">
                  <c:v>556</c:v>
                </c:pt>
                <c:pt idx="340" formatCode="0">
                  <c:v>575</c:v>
                </c:pt>
                <c:pt idx="341" formatCode="0">
                  <c:v>479</c:v>
                </c:pt>
                <c:pt idx="342" formatCode="0">
                  <c:v>412</c:v>
                </c:pt>
                <c:pt idx="343" formatCode="0">
                  <c:v>363</c:v>
                </c:pt>
                <c:pt idx="344" formatCode="0">
                  <c:v>351</c:v>
                </c:pt>
                <c:pt idx="345" formatCode="0">
                  <c:v>343</c:v>
                </c:pt>
                <c:pt idx="346" formatCode="0">
                  <c:v>329</c:v>
                </c:pt>
                <c:pt idx="347" formatCode="0">
                  <c:v>312</c:v>
                </c:pt>
                <c:pt idx="348" formatCode="0">
                  <c:v>305</c:v>
                </c:pt>
                <c:pt idx="349" formatCode="0">
                  <c:v>298</c:v>
                </c:pt>
                <c:pt idx="350" formatCode="0">
                  <c:v>294</c:v>
                </c:pt>
                <c:pt idx="351" formatCode="0">
                  <c:v>279</c:v>
                </c:pt>
                <c:pt idx="352" formatCode="0">
                  <c:v>262</c:v>
                </c:pt>
                <c:pt idx="353" formatCode="0">
                  <c:v>249</c:v>
                </c:pt>
                <c:pt idx="354" formatCode="0">
                  <c:v>239</c:v>
                </c:pt>
                <c:pt idx="355" formatCode="0">
                  <c:v>225</c:v>
                </c:pt>
                <c:pt idx="356" formatCode="0">
                  <c:v>213</c:v>
                </c:pt>
                <c:pt idx="357" formatCode="0">
                  <c:v>204</c:v>
                </c:pt>
                <c:pt idx="358" formatCode="0">
                  <c:v>194</c:v>
                </c:pt>
                <c:pt idx="359" formatCode="0">
                  <c:v>190</c:v>
                </c:pt>
                <c:pt idx="360" formatCode="0">
                  <c:v>185</c:v>
                </c:pt>
                <c:pt idx="361" formatCode="0">
                  <c:v>177</c:v>
                </c:pt>
                <c:pt idx="362" formatCode="0">
                  <c:v>168</c:v>
                </c:pt>
                <c:pt idx="363" formatCode="0">
                  <c:v>170</c:v>
                </c:pt>
                <c:pt idx="364" formatCode="0">
                  <c:v>179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A3-4448-A283-5DE3185A2C22}"/>
            </c:ext>
          </c:extLst>
        </c:ser>
        <c:ser>
          <c:idx val="4"/>
          <c:order val="2"/>
          <c:tx>
            <c:v>NNQ - Bagrdan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'2007'!$C$5:$C$369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'2007'!$E$5:$E$369</c:f>
              <c:numCache>
                <c:formatCode>General</c:formatCode>
                <c:ptCount val="365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22</c:v>
                </c:pt>
                <c:pt idx="22">
                  <c:v>22</c:v>
                </c:pt>
                <c:pt idx="23">
                  <c:v>22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22</c:v>
                </c:pt>
                <c:pt idx="37">
                  <c:v>22</c:v>
                </c:pt>
                <c:pt idx="38">
                  <c:v>22</c:v>
                </c:pt>
                <c:pt idx="39">
                  <c:v>22</c:v>
                </c:pt>
                <c:pt idx="40">
                  <c:v>22</c:v>
                </c:pt>
                <c:pt idx="41">
                  <c:v>22</c:v>
                </c:pt>
                <c:pt idx="42">
                  <c:v>22</c:v>
                </c:pt>
                <c:pt idx="43">
                  <c:v>22</c:v>
                </c:pt>
                <c:pt idx="44">
                  <c:v>22</c:v>
                </c:pt>
                <c:pt idx="45">
                  <c:v>22</c:v>
                </c:pt>
                <c:pt idx="46">
                  <c:v>22</c:v>
                </c:pt>
                <c:pt idx="47">
                  <c:v>22</c:v>
                </c:pt>
                <c:pt idx="48">
                  <c:v>22</c:v>
                </c:pt>
                <c:pt idx="49">
                  <c:v>22</c:v>
                </c:pt>
                <c:pt idx="50">
                  <c:v>22</c:v>
                </c:pt>
                <c:pt idx="51">
                  <c:v>22</c:v>
                </c:pt>
                <c:pt idx="52">
                  <c:v>22</c:v>
                </c:pt>
                <c:pt idx="53">
                  <c:v>22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22</c:v>
                </c:pt>
                <c:pt idx="61">
                  <c:v>22</c:v>
                </c:pt>
                <c:pt idx="62">
                  <c:v>22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22</c:v>
                </c:pt>
                <c:pt idx="71">
                  <c:v>22</c:v>
                </c:pt>
                <c:pt idx="72">
                  <c:v>22</c:v>
                </c:pt>
                <c:pt idx="73">
                  <c:v>22</c:v>
                </c:pt>
                <c:pt idx="74">
                  <c:v>22</c:v>
                </c:pt>
                <c:pt idx="75">
                  <c:v>22</c:v>
                </c:pt>
                <c:pt idx="76">
                  <c:v>22</c:v>
                </c:pt>
                <c:pt idx="77">
                  <c:v>22</c:v>
                </c:pt>
                <c:pt idx="78">
                  <c:v>22</c:v>
                </c:pt>
                <c:pt idx="79">
                  <c:v>22</c:v>
                </c:pt>
                <c:pt idx="80">
                  <c:v>22</c:v>
                </c:pt>
                <c:pt idx="81">
                  <c:v>22</c:v>
                </c:pt>
                <c:pt idx="82">
                  <c:v>22</c:v>
                </c:pt>
                <c:pt idx="83">
                  <c:v>22</c:v>
                </c:pt>
                <c:pt idx="84">
                  <c:v>22</c:v>
                </c:pt>
                <c:pt idx="85">
                  <c:v>22</c:v>
                </c:pt>
                <c:pt idx="86">
                  <c:v>22</c:v>
                </c:pt>
                <c:pt idx="87">
                  <c:v>22</c:v>
                </c:pt>
                <c:pt idx="88">
                  <c:v>22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</c:v>
                </c:pt>
                <c:pt idx="94">
                  <c:v>22</c:v>
                </c:pt>
                <c:pt idx="95">
                  <c:v>22</c:v>
                </c:pt>
                <c:pt idx="96">
                  <c:v>22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22</c:v>
                </c:pt>
                <c:pt idx="113">
                  <c:v>22</c:v>
                </c:pt>
                <c:pt idx="114">
                  <c:v>22</c:v>
                </c:pt>
                <c:pt idx="115">
                  <c:v>22</c:v>
                </c:pt>
                <c:pt idx="116">
                  <c:v>22</c:v>
                </c:pt>
                <c:pt idx="117">
                  <c:v>22</c:v>
                </c:pt>
                <c:pt idx="118">
                  <c:v>22</c:v>
                </c:pt>
                <c:pt idx="119">
                  <c:v>22</c:v>
                </c:pt>
                <c:pt idx="120">
                  <c:v>22</c:v>
                </c:pt>
                <c:pt idx="121">
                  <c:v>22</c:v>
                </c:pt>
                <c:pt idx="122">
                  <c:v>22</c:v>
                </c:pt>
                <c:pt idx="123">
                  <c:v>22</c:v>
                </c:pt>
                <c:pt idx="124">
                  <c:v>22</c:v>
                </c:pt>
                <c:pt idx="125">
                  <c:v>22</c:v>
                </c:pt>
                <c:pt idx="126">
                  <c:v>22</c:v>
                </c:pt>
                <c:pt idx="127">
                  <c:v>22</c:v>
                </c:pt>
                <c:pt idx="128">
                  <c:v>22</c:v>
                </c:pt>
                <c:pt idx="129">
                  <c:v>22</c:v>
                </c:pt>
                <c:pt idx="130">
                  <c:v>22</c:v>
                </c:pt>
                <c:pt idx="131">
                  <c:v>22</c:v>
                </c:pt>
                <c:pt idx="132">
                  <c:v>22</c:v>
                </c:pt>
                <c:pt idx="133">
                  <c:v>22</c:v>
                </c:pt>
                <c:pt idx="134">
                  <c:v>22</c:v>
                </c:pt>
                <c:pt idx="135">
                  <c:v>22</c:v>
                </c:pt>
                <c:pt idx="136">
                  <c:v>22</c:v>
                </c:pt>
                <c:pt idx="137">
                  <c:v>22</c:v>
                </c:pt>
                <c:pt idx="138">
                  <c:v>22</c:v>
                </c:pt>
                <c:pt idx="139">
                  <c:v>22</c:v>
                </c:pt>
                <c:pt idx="140">
                  <c:v>22</c:v>
                </c:pt>
                <c:pt idx="141">
                  <c:v>22</c:v>
                </c:pt>
                <c:pt idx="142">
                  <c:v>22</c:v>
                </c:pt>
                <c:pt idx="143">
                  <c:v>22</c:v>
                </c:pt>
                <c:pt idx="144">
                  <c:v>22</c:v>
                </c:pt>
                <c:pt idx="145">
                  <c:v>22</c:v>
                </c:pt>
                <c:pt idx="146">
                  <c:v>22</c:v>
                </c:pt>
                <c:pt idx="147">
                  <c:v>22</c:v>
                </c:pt>
                <c:pt idx="148">
                  <c:v>22</c:v>
                </c:pt>
                <c:pt idx="149">
                  <c:v>22</c:v>
                </c:pt>
                <c:pt idx="150">
                  <c:v>22</c:v>
                </c:pt>
                <c:pt idx="151">
                  <c:v>22</c:v>
                </c:pt>
                <c:pt idx="152">
                  <c:v>22</c:v>
                </c:pt>
                <c:pt idx="153">
                  <c:v>22</c:v>
                </c:pt>
                <c:pt idx="154">
                  <c:v>22</c:v>
                </c:pt>
                <c:pt idx="155">
                  <c:v>22</c:v>
                </c:pt>
                <c:pt idx="156">
                  <c:v>22</c:v>
                </c:pt>
                <c:pt idx="157">
                  <c:v>22</c:v>
                </c:pt>
                <c:pt idx="158">
                  <c:v>22</c:v>
                </c:pt>
                <c:pt idx="159">
                  <c:v>22</c:v>
                </c:pt>
                <c:pt idx="160">
                  <c:v>22</c:v>
                </c:pt>
                <c:pt idx="161">
                  <c:v>22</c:v>
                </c:pt>
                <c:pt idx="162">
                  <c:v>22</c:v>
                </c:pt>
                <c:pt idx="163">
                  <c:v>22</c:v>
                </c:pt>
                <c:pt idx="164">
                  <c:v>22</c:v>
                </c:pt>
                <c:pt idx="165">
                  <c:v>22</c:v>
                </c:pt>
                <c:pt idx="166">
                  <c:v>22</c:v>
                </c:pt>
                <c:pt idx="167">
                  <c:v>22</c:v>
                </c:pt>
                <c:pt idx="168">
                  <c:v>22</c:v>
                </c:pt>
                <c:pt idx="169">
                  <c:v>22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22</c:v>
                </c:pt>
                <c:pt idx="182">
                  <c:v>22</c:v>
                </c:pt>
                <c:pt idx="183">
                  <c:v>22</c:v>
                </c:pt>
                <c:pt idx="184">
                  <c:v>22</c:v>
                </c:pt>
                <c:pt idx="185">
                  <c:v>22</c:v>
                </c:pt>
                <c:pt idx="186">
                  <c:v>22</c:v>
                </c:pt>
                <c:pt idx="187">
                  <c:v>22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22</c:v>
                </c:pt>
                <c:pt idx="192">
                  <c:v>22</c:v>
                </c:pt>
                <c:pt idx="193">
                  <c:v>22</c:v>
                </c:pt>
                <c:pt idx="194">
                  <c:v>22</c:v>
                </c:pt>
                <c:pt idx="195">
                  <c:v>22</c:v>
                </c:pt>
                <c:pt idx="196">
                  <c:v>22</c:v>
                </c:pt>
                <c:pt idx="197">
                  <c:v>22</c:v>
                </c:pt>
                <c:pt idx="198">
                  <c:v>22</c:v>
                </c:pt>
                <c:pt idx="199">
                  <c:v>22</c:v>
                </c:pt>
                <c:pt idx="200">
                  <c:v>22</c:v>
                </c:pt>
                <c:pt idx="201">
                  <c:v>22</c:v>
                </c:pt>
                <c:pt idx="202">
                  <c:v>22</c:v>
                </c:pt>
                <c:pt idx="203">
                  <c:v>22</c:v>
                </c:pt>
                <c:pt idx="204">
                  <c:v>22</c:v>
                </c:pt>
                <c:pt idx="205">
                  <c:v>22</c:v>
                </c:pt>
                <c:pt idx="206">
                  <c:v>22</c:v>
                </c:pt>
                <c:pt idx="207">
                  <c:v>22</c:v>
                </c:pt>
                <c:pt idx="208">
                  <c:v>22</c:v>
                </c:pt>
                <c:pt idx="209">
                  <c:v>22</c:v>
                </c:pt>
                <c:pt idx="210">
                  <c:v>22</c:v>
                </c:pt>
                <c:pt idx="211">
                  <c:v>22</c:v>
                </c:pt>
                <c:pt idx="212">
                  <c:v>22</c:v>
                </c:pt>
                <c:pt idx="213">
                  <c:v>22</c:v>
                </c:pt>
                <c:pt idx="214">
                  <c:v>22</c:v>
                </c:pt>
                <c:pt idx="215">
                  <c:v>22</c:v>
                </c:pt>
                <c:pt idx="216">
                  <c:v>22</c:v>
                </c:pt>
                <c:pt idx="217">
                  <c:v>22</c:v>
                </c:pt>
                <c:pt idx="218">
                  <c:v>22</c:v>
                </c:pt>
                <c:pt idx="219">
                  <c:v>22</c:v>
                </c:pt>
                <c:pt idx="220">
                  <c:v>22</c:v>
                </c:pt>
                <c:pt idx="221">
                  <c:v>22</c:v>
                </c:pt>
                <c:pt idx="222">
                  <c:v>22</c:v>
                </c:pt>
                <c:pt idx="223">
                  <c:v>22</c:v>
                </c:pt>
                <c:pt idx="224">
                  <c:v>22</c:v>
                </c:pt>
                <c:pt idx="225">
                  <c:v>22</c:v>
                </c:pt>
                <c:pt idx="226">
                  <c:v>22</c:v>
                </c:pt>
                <c:pt idx="227">
                  <c:v>22</c:v>
                </c:pt>
                <c:pt idx="228">
                  <c:v>22</c:v>
                </c:pt>
                <c:pt idx="229">
                  <c:v>22</c:v>
                </c:pt>
                <c:pt idx="230">
                  <c:v>22</c:v>
                </c:pt>
                <c:pt idx="231">
                  <c:v>22</c:v>
                </c:pt>
                <c:pt idx="232">
                  <c:v>22</c:v>
                </c:pt>
                <c:pt idx="233">
                  <c:v>22</c:v>
                </c:pt>
                <c:pt idx="234">
                  <c:v>22</c:v>
                </c:pt>
                <c:pt idx="235">
                  <c:v>22</c:v>
                </c:pt>
                <c:pt idx="236">
                  <c:v>22</c:v>
                </c:pt>
                <c:pt idx="237">
                  <c:v>22</c:v>
                </c:pt>
                <c:pt idx="238">
                  <c:v>22</c:v>
                </c:pt>
                <c:pt idx="239">
                  <c:v>22</c:v>
                </c:pt>
                <c:pt idx="240">
                  <c:v>22</c:v>
                </c:pt>
                <c:pt idx="241">
                  <c:v>22</c:v>
                </c:pt>
                <c:pt idx="242">
                  <c:v>22</c:v>
                </c:pt>
                <c:pt idx="243">
                  <c:v>22</c:v>
                </c:pt>
                <c:pt idx="244">
                  <c:v>22</c:v>
                </c:pt>
                <c:pt idx="245">
                  <c:v>22</c:v>
                </c:pt>
                <c:pt idx="246">
                  <c:v>22</c:v>
                </c:pt>
                <c:pt idx="247">
                  <c:v>22</c:v>
                </c:pt>
                <c:pt idx="248">
                  <c:v>22</c:v>
                </c:pt>
                <c:pt idx="249">
                  <c:v>22</c:v>
                </c:pt>
                <c:pt idx="250">
                  <c:v>22</c:v>
                </c:pt>
                <c:pt idx="251">
                  <c:v>22</c:v>
                </c:pt>
                <c:pt idx="252">
                  <c:v>22</c:v>
                </c:pt>
                <c:pt idx="253">
                  <c:v>22</c:v>
                </c:pt>
                <c:pt idx="254">
                  <c:v>22</c:v>
                </c:pt>
                <c:pt idx="255">
                  <c:v>22</c:v>
                </c:pt>
                <c:pt idx="256">
                  <c:v>22</c:v>
                </c:pt>
                <c:pt idx="257">
                  <c:v>22</c:v>
                </c:pt>
                <c:pt idx="258">
                  <c:v>22</c:v>
                </c:pt>
                <c:pt idx="259">
                  <c:v>22</c:v>
                </c:pt>
                <c:pt idx="260">
                  <c:v>22</c:v>
                </c:pt>
                <c:pt idx="261">
                  <c:v>22</c:v>
                </c:pt>
                <c:pt idx="262">
                  <c:v>22</c:v>
                </c:pt>
                <c:pt idx="263">
                  <c:v>22</c:v>
                </c:pt>
                <c:pt idx="264">
                  <c:v>22</c:v>
                </c:pt>
                <c:pt idx="265">
                  <c:v>22</c:v>
                </c:pt>
                <c:pt idx="266">
                  <c:v>22</c:v>
                </c:pt>
                <c:pt idx="267">
                  <c:v>22</c:v>
                </c:pt>
                <c:pt idx="268">
                  <c:v>22</c:v>
                </c:pt>
                <c:pt idx="269">
                  <c:v>22</c:v>
                </c:pt>
                <c:pt idx="270">
                  <c:v>22</c:v>
                </c:pt>
                <c:pt idx="271">
                  <c:v>22</c:v>
                </c:pt>
                <c:pt idx="272">
                  <c:v>22</c:v>
                </c:pt>
                <c:pt idx="273">
                  <c:v>22</c:v>
                </c:pt>
                <c:pt idx="274">
                  <c:v>22</c:v>
                </c:pt>
                <c:pt idx="275">
                  <c:v>22</c:v>
                </c:pt>
                <c:pt idx="276">
                  <c:v>22</c:v>
                </c:pt>
                <c:pt idx="277">
                  <c:v>22</c:v>
                </c:pt>
                <c:pt idx="278">
                  <c:v>22</c:v>
                </c:pt>
                <c:pt idx="279">
                  <c:v>22</c:v>
                </c:pt>
                <c:pt idx="280">
                  <c:v>22</c:v>
                </c:pt>
                <c:pt idx="281">
                  <c:v>22</c:v>
                </c:pt>
                <c:pt idx="282">
                  <c:v>22</c:v>
                </c:pt>
                <c:pt idx="283">
                  <c:v>22</c:v>
                </c:pt>
                <c:pt idx="284">
                  <c:v>22</c:v>
                </c:pt>
                <c:pt idx="285">
                  <c:v>22</c:v>
                </c:pt>
                <c:pt idx="286">
                  <c:v>22</c:v>
                </c:pt>
                <c:pt idx="287">
                  <c:v>22</c:v>
                </c:pt>
                <c:pt idx="288">
                  <c:v>22</c:v>
                </c:pt>
                <c:pt idx="289">
                  <c:v>22</c:v>
                </c:pt>
                <c:pt idx="290">
                  <c:v>22</c:v>
                </c:pt>
                <c:pt idx="291">
                  <c:v>22</c:v>
                </c:pt>
                <c:pt idx="292">
                  <c:v>22</c:v>
                </c:pt>
                <c:pt idx="293">
                  <c:v>22</c:v>
                </c:pt>
                <c:pt idx="294">
                  <c:v>22</c:v>
                </c:pt>
                <c:pt idx="295">
                  <c:v>22</c:v>
                </c:pt>
                <c:pt idx="296">
                  <c:v>22</c:v>
                </c:pt>
                <c:pt idx="297">
                  <c:v>22</c:v>
                </c:pt>
                <c:pt idx="298">
                  <c:v>22</c:v>
                </c:pt>
                <c:pt idx="299">
                  <c:v>22</c:v>
                </c:pt>
                <c:pt idx="300">
                  <c:v>22</c:v>
                </c:pt>
                <c:pt idx="301">
                  <c:v>22</c:v>
                </c:pt>
                <c:pt idx="302">
                  <c:v>22</c:v>
                </c:pt>
                <c:pt idx="303">
                  <c:v>22</c:v>
                </c:pt>
                <c:pt idx="304">
                  <c:v>22</c:v>
                </c:pt>
                <c:pt idx="305">
                  <c:v>22</c:v>
                </c:pt>
                <c:pt idx="306">
                  <c:v>22</c:v>
                </c:pt>
                <c:pt idx="307">
                  <c:v>22</c:v>
                </c:pt>
                <c:pt idx="308">
                  <c:v>22</c:v>
                </c:pt>
                <c:pt idx="309">
                  <c:v>22</c:v>
                </c:pt>
                <c:pt idx="310">
                  <c:v>22</c:v>
                </c:pt>
                <c:pt idx="311">
                  <c:v>22</c:v>
                </c:pt>
                <c:pt idx="312">
                  <c:v>22</c:v>
                </c:pt>
                <c:pt idx="313">
                  <c:v>22</c:v>
                </c:pt>
                <c:pt idx="314">
                  <c:v>22</c:v>
                </c:pt>
                <c:pt idx="315">
                  <c:v>22</c:v>
                </c:pt>
                <c:pt idx="316">
                  <c:v>22</c:v>
                </c:pt>
                <c:pt idx="317">
                  <c:v>22</c:v>
                </c:pt>
                <c:pt idx="318">
                  <c:v>22</c:v>
                </c:pt>
                <c:pt idx="319">
                  <c:v>22</c:v>
                </c:pt>
                <c:pt idx="320">
                  <c:v>22</c:v>
                </c:pt>
                <c:pt idx="321">
                  <c:v>22</c:v>
                </c:pt>
                <c:pt idx="322">
                  <c:v>22</c:v>
                </c:pt>
                <c:pt idx="323">
                  <c:v>22</c:v>
                </c:pt>
                <c:pt idx="324">
                  <c:v>22</c:v>
                </c:pt>
                <c:pt idx="325">
                  <c:v>22</c:v>
                </c:pt>
                <c:pt idx="326">
                  <c:v>22</c:v>
                </c:pt>
                <c:pt idx="327">
                  <c:v>22</c:v>
                </c:pt>
                <c:pt idx="328">
                  <c:v>22</c:v>
                </c:pt>
                <c:pt idx="329">
                  <c:v>22</c:v>
                </c:pt>
                <c:pt idx="330">
                  <c:v>22</c:v>
                </c:pt>
                <c:pt idx="331">
                  <c:v>22</c:v>
                </c:pt>
                <c:pt idx="332">
                  <c:v>22</c:v>
                </c:pt>
                <c:pt idx="333">
                  <c:v>22</c:v>
                </c:pt>
                <c:pt idx="334">
                  <c:v>22</c:v>
                </c:pt>
                <c:pt idx="335">
                  <c:v>22</c:v>
                </c:pt>
                <c:pt idx="336">
                  <c:v>22</c:v>
                </c:pt>
                <c:pt idx="337">
                  <c:v>22</c:v>
                </c:pt>
                <c:pt idx="338">
                  <c:v>22</c:v>
                </c:pt>
                <c:pt idx="339">
                  <c:v>22</c:v>
                </c:pt>
                <c:pt idx="340">
                  <c:v>22</c:v>
                </c:pt>
                <c:pt idx="341">
                  <c:v>22</c:v>
                </c:pt>
                <c:pt idx="342">
                  <c:v>22</c:v>
                </c:pt>
                <c:pt idx="343">
                  <c:v>22</c:v>
                </c:pt>
                <c:pt idx="344">
                  <c:v>22</c:v>
                </c:pt>
                <c:pt idx="345">
                  <c:v>22</c:v>
                </c:pt>
                <c:pt idx="346">
                  <c:v>22</c:v>
                </c:pt>
                <c:pt idx="347">
                  <c:v>22</c:v>
                </c:pt>
                <c:pt idx="348">
                  <c:v>22</c:v>
                </c:pt>
                <c:pt idx="349">
                  <c:v>22</c:v>
                </c:pt>
                <c:pt idx="350">
                  <c:v>22</c:v>
                </c:pt>
                <c:pt idx="351">
                  <c:v>22</c:v>
                </c:pt>
                <c:pt idx="352">
                  <c:v>22</c:v>
                </c:pt>
                <c:pt idx="353">
                  <c:v>22</c:v>
                </c:pt>
                <c:pt idx="354">
                  <c:v>22</c:v>
                </c:pt>
                <c:pt idx="355">
                  <c:v>22</c:v>
                </c:pt>
                <c:pt idx="356">
                  <c:v>22</c:v>
                </c:pt>
                <c:pt idx="357">
                  <c:v>22</c:v>
                </c:pt>
                <c:pt idx="358">
                  <c:v>22</c:v>
                </c:pt>
                <c:pt idx="359">
                  <c:v>22</c:v>
                </c:pt>
                <c:pt idx="360">
                  <c:v>22</c:v>
                </c:pt>
                <c:pt idx="361">
                  <c:v>22</c:v>
                </c:pt>
                <c:pt idx="362">
                  <c:v>22</c:v>
                </c:pt>
                <c:pt idx="363">
                  <c:v>22</c:v>
                </c:pt>
                <c:pt idx="364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5A3-4448-A283-5DE3185A2C22}"/>
            </c:ext>
          </c:extLst>
        </c:ser>
        <c:ser>
          <c:idx val="1"/>
          <c:order val="3"/>
          <c:tx>
            <c:v>NNQ - Ljubič. most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'2007'!$C$5:$C$369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'2007'!$H$5:$H$369</c:f>
              <c:numCache>
                <c:formatCode>General</c:formatCode>
                <c:ptCount val="365"/>
                <c:pt idx="0">
                  <c:v>23.6</c:v>
                </c:pt>
                <c:pt idx="1">
                  <c:v>23.6</c:v>
                </c:pt>
                <c:pt idx="2">
                  <c:v>23.6</c:v>
                </c:pt>
                <c:pt idx="3">
                  <c:v>23.6</c:v>
                </c:pt>
                <c:pt idx="4">
                  <c:v>23.6</c:v>
                </c:pt>
                <c:pt idx="5">
                  <c:v>23.6</c:v>
                </c:pt>
                <c:pt idx="6">
                  <c:v>23.6</c:v>
                </c:pt>
                <c:pt idx="7">
                  <c:v>23.6</c:v>
                </c:pt>
                <c:pt idx="8">
                  <c:v>23.6</c:v>
                </c:pt>
                <c:pt idx="9">
                  <c:v>23.6</c:v>
                </c:pt>
                <c:pt idx="10">
                  <c:v>23.6</c:v>
                </c:pt>
                <c:pt idx="11">
                  <c:v>23.6</c:v>
                </c:pt>
                <c:pt idx="12">
                  <c:v>23.6</c:v>
                </c:pt>
                <c:pt idx="13">
                  <c:v>23.6</c:v>
                </c:pt>
                <c:pt idx="14">
                  <c:v>23.6</c:v>
                </c:pt>
                <c:pt idx="15">
                  <c:v>23.6</c:v>
                </c:pt>
                <c:pt idx="16">
                  <c:v>23.6</c:v>
                </c:pt>
                <c:pt idx="17">
                  <c:v>23.6</c:v>
                </c:pt>
                <c:pt idx="18">
                  <c:v>23.6</c:v>
                </c:pt>
                <c:pt idx="19">
                  <c:v>23.6</c:v>
                </c:pt>
                <c:pt idx="20">
                  <c:v>23.6</c:v>
                </c:pt>
                <c:pt idx="21">
                  <c:v>23.6</c:v>
                </c:pt>
                <c:pt idx="22">
                  <c:v>23.6</c:v>
                </c:pt>
                <c:pt idx="23">
                  <c:v>23.6</c:v>
                </c:pt>
                <c:pt idx="24">
                  <c:v>23.6</c:v>
                </c:pt>
                <c:pt idx="25">
                  <c:v>23.6</c:v>
                </c:pt>
                <c:pt idx="26">
                  <c:v>23.6</c:v>
                </c:pt>
                <c:pt idx="27">
                  <c:v>23.6</c:v>
                </c:pt>
                <c:pt idx="28">
                  <c:v>23.6</c:v>
                </c:pt>
                <c:pt idx="29">
                  <c:v>23.6</c:v>
                </c:pt>
                <c:pt idx="30">
                  <c:v>23.6</c:v>
                </c:pt>
                <c:pt idx="31">
                  <c:v>23.6</c:v>
                </c:pt>
                <c:pt idx="32">
                  <c:v>23.6</c:v>
                </c:pt>
                <c:pt idx="33">
                  <c:v>23.6</c:v>
                </c:pt>
                <c:pt idx="34">
                  <c:v>23.6</c:v>
                </c:pt>
                <c:pt idx="35">
                  <c:v>23.6</c:v>
                </c:pt>
                <c:pt idx="36">
                  <c:v>23.6</c:v>
                </c:pt>
                <c:pt idx="37">
                  <c:v>23.6</c:v>
                </c:pt>
                <c:pt idx="38">
                  <c:v>23.6</c:v>
                </c:pt>
                <c:pt idx="39">
                  <c:v>23.6</c:v>
                </c:pt>
                <c:pt idx="40">
                  <c:v>23.6</c:v>
                </c:pt>
                <c:pt idx="41">
                  <c:v>23.6</c:v>
                </c:pt>
                <c:pt idx="42">
                  <c:v>23.6</c:v>
                </c:pt>
                <c:pt idx="43">
                  <c:v>23.6</c:v>
                </c:pt>
                <c:pt idx="44">
                  <c:v>23.6</c:v>
                </c:pt>
                <c:pt idx="45">
                  <c:v>23.6</c:v>
                </c:pt>
                <c:pt idx="46">
                  <c:v>23.6</c:v>
                </c:pt>
                <c:pt idx="47">
                  <c:v>23.6</c:v>
                </c:pt>
                <c:pt idx="48">
                  <c:v>23.6</c:v>
                </c:pt>
                <c:pt idx="49">
                  <c:v>23.6</c:v>
                </c:pt>
                <c:pt idx="50">
                  <c:v>23.6</c:v>
                </c:pt>
                <c:pt idx="51">
                  <c:v>23.6</c:v>
                </c:pt>
                <c:pt idx="52">
                  <c:v>23.6</c:v>
                </c:pt>
                <c:pt idx="53">
                  <c:v>23.6</c:v>
                </c:pt>
                <c:pt idx="54">
                  <c:v>23.6</c:v>
                </c:pt>
                <c:pt idx="55">
                  <c:v>23.6</c:v>
                </c:pt>
                <c:pt idx="56">
                  <c:v>23.6</c:v>
                </c:pt>
                <c:pt idx="57">
                  <c:v>23.6</c:v>
                </c:pt>
                <c:pt idx="58">
                  <c:v>23.6</c:v>
                </c:pt>
                <c:pt idx="59">
                  <c:v>23.6</c:v>
                </c:pt>
                <c:pt idx="60">
                  <c:v>23.6</c:v>
                </c:pt>
                <c:pt idx="61">
                  <c:v>23.6</c:v>
                </c:pt>
                <c:pt idx="62">
                  <c:v>23.6</c:v>
                </c:pt>
                <c:pt idx="63">
                  <c:v>23.6</c:v>
                </c:pt>
                <c:pt idx="64">
                  <c:v>23.6</c:v>
                </c:pt>
                <c:pt idx="65">
                  <c:v>23.6</c:v>
                </c:pt>
                <c:pt idx="66">
                  <c:v>23.6</c:v>
                </c:pt>
                <c:pt idx="67">
                  <c:v>23.6</c:v>
                </c:pt>
                <c:pt idx="68">
                  <c:v>23.6</c:v>
                </c:pt>
                <c:pt idx="69">
                  <c:v>23.6</c:v>
                </c:pt>
                <c:pt idx="70">
                  <c:v>23.6</c:v>
                </c:pt>
                <c:pt idx="71">
                  <c:v>23.6</c:v>
                </c:pt>
                <c:pt idx="72">
                  <c:v>23.6</c:v>
                </c:pt>
                <c:pt idx="73">
                  <c:v>23.6</c:v>
                </c:pt>
                <c:pt idx="74">
                  <c:v>23.6</c:v>
                </c:pt>
                <c:pt idx="75">
                  <c:v>23.6</c:v>
                </c:pt>
                <c:pt idx="76">
                  <c:v>23.6</c:v>
                </c:pt>
                <c:pt idx="77">
                  <c:v>23.6</c:v>
                </c:pt>
                <c:pt idx="78">
                  <c:v>23.6</c:v>
                </c:pt>
                <c:pt idx="79">
                  <c:v>23.6</c:v>
                </c:pt>
                <c:pt idx="80">
                  <c:v>23.6</c:v>
                </c:pt>
                <c:pt idx="81">
                  <c:v>23.6</c:v>
                </c:pt>
                <c:pt idx="82">
                  <c:v>23.6</c:v>
                </c:pt>
                <c:pt idx="83">
                  <c:v>23.6</c:v>
                </c:pt>
                <c:pt idx="84">
                  <c:v>23.6</c:v>
                </c:pt>
                <c:pt idx="85">
                  <c:v>23.6</c:v>
                </c:pt>
                <c:pt idx="86">
                  <c:v>23.6</c:v>
                </c:pt>
                <c:pt idx="87">
                  <c:v>23.6</c:v>
                </c:pt>
                <c:pt idx="88">
                  <c:v>23.6</c:v>
                </c:pt>
                <c:pt idx="89">
                  <c:v>23.6</c:v>
                </c:pt>
                <c:pt idx="90">
                  <c:v>23.6</c:v>
                </c:pt>
                <c:pt idx="91">
                  <c:v>23.6</c:v>
                </c:pt>
                <c:pt idx="92">
                  <c:v>23.6</c:v>
                </c:pt>
                <c:pt idx="93">
                  <c:v>23.6</c:v>
                </c:pt>
                <c:pt idx="94">
                  <c:v>23.6</c:v>
                </c:pt>
                <c:pt idx="95">
                  <c:v>23.6</c:v>
                </c:pt>
                <c:pt idx="96">
                  <c:v>23.6</c:v>
                </c:pt>
                <c:pt idx="97">
                  <c:v>23.6</c:v>
                </c:pt>
                <c:pt idx="98">
                  <c:v>23.6</c:v>
                </c:pt>
                <c:pt idx="99">
                  <c:v>23.6</c:v>
                </c:pt>
                <c:pt idx="100">
                  <c:v>23.6</c:v>
                </c:pt>
                <c:pt idx="101">
                  <c:v>23.6</c:v>
                </c:pt>
                <c:pt idx="102">
                  <c:v>23.6</c:v>
                </c:pt>
                <c:pt idx="103">
                  <c:v>23.6</c:v>
                </c:pt>
                <c:pt idx="104">
                  <c:v>23.6</c:v>
                </c:pt>
                <c:pt idx="105">
                  <c:v>23.6</c:v>
                </c:pt>
                <c:pt idx="106">
                  <c:v>23.6</c:v>
                </c:pt>
                <c:pt idx="107">
                  <c:v>23.6</c:v>
                </c:pt>
                <c:pt idx="108">
                  <c:v>23.6</c:v>
                </c:pt>
                <c:pt idx="109">
                  <c:v>23.6</c:v>
                </c:pt>
                <c:pt idx="110">
                  <c:v>23.6</c:v>
                </c:pt>
                <c:pt idx="111">
                  <c:v>23.6</c:v>
                </c:pt>
                <c:pt idx="112">
                  <c:v>23.6</c:v>
                </c:pt>
                <c:pt idx="113">
                  <c:v>23.6</c:v>
                </c:pt>
                <c:pt idx="114">
                  <c:v>23.6</c:v>
                </c:pt>
                <c:pt idx="115">
                  <c:v>23.6</c:v>
                </c:pt>
                <c:pt idx="116">
                  <c:v>23.6</c:v>
                </c:pt>
                <c:pt idx="117">
                  <c:v>23.6</c:v>
                </c:pt>
                <c:pt idx="118">
                  <c:v>23.6</c:v>
                </c:pt>
                <c:pt idx="119">
                  <c:v>23.6</c:v>
                </c:pt>
                <c:pt idx="120">
                  <c:v>23.6</c:v>
                </c:pt>
                <c:pt idx="121">
                  <c:v>23.6</c:v>
                </c:pt>
                <c:pt idx="122">
                  <c:v>23.6</c:v>
                </c:pt>
                <c:pt idx="123">
                  <c:v>23.6</c:v>
                </c:pt>
                <c:pt idx="124">
                  <c:v>23.6</c:v>
                </c:pt>
                <c:pt idx="125">
                  <c:v>23.6</c:v>
                </c:pt>
                <c:pt idx="126">
                  <c:v>23.6</c:v>
                </c:pt>
                <c:pt idx="127">
                  <c:v>23.6</c:v>
                </c:pt>
                <c:pt idx="128">
                  <c:v>23.6</c:v>
                </c:pt>
                <c:pt idx="129">
                  <c:v>23.6</c:v>
                </c:pt>
                <c:pt idx="130">
                  <c:v>23.6</c:v>
                </c:pt>
                <c:pt idx="131">
                  <c:v>23.6</c:v>
                </c:pt>
                <c:pt idx="132">
                  <c:v>23.6</c:v>
                </c:pt>
                <c:pt idx="133">
                  <c:v>23.6</c:v>
                </c:pt>
                <c:pt idx="134">
                  <c:v>23.6</c:v>
                </c:pt>
                <c:pt idx="135">
                  <c:v>23.6</c:v>
                </c:pt>
                <c:pt idx="136">
                  <c:v>23.6</c:v>
                </c:pt>
                <c:pt idx="137">
                  <c:v>23.6</c:v>
                </c:pt>
                <c:pt idx="138">
                  <c:v>23.6</c:v>
                </c:pt>
                <c:pt idx="139">
                  <c:v>23.6</c:v>
                </c:pt>
                <c:pt idx="140">
                  <c:v>23.6</c:v>
                </c:pt>
                <c:pt idx="141">
                  <c:v>23.6</c:v>
                </c:pt>
                <c:pt idx="142">
                  <c:v>23.6</c:v>
                </c:pt>
                <c:pt idx="143">
                  <c:v>23.6</c:v>
                </c:pt>
                <c:pt idx="144">
                  <c:v>23.6</c:v>
                </c:pt>
                <c:pt idx="145">
                  <c:v>23.6</c:v>
                </c:pt>
                <c:pt idx="146">
                  <c:v>23.6</c:v>
                </c:pt>
                <c:pt idx="147">
                  <c:v>23.6</c:v>
                </c:pt>
                <c:pt idx="148">
                  <c:v>23.6</c:v>
                </c:pt>
                <c:pt idx="149">
                  <c:v>23.6</c:v>
                </c:pt>
                <c:pt idx="150">
                  <c:v>23.6</c:v>
                </c:pt>
                <c:pt idx="151">
                  <c:v>23.6</c:v>
                </c:pt>
                <c:pt idx="152">
                  <c:v>23.6</c:v>
                </c:pt>
                <c:pt idx="153">
                  <c:v>23.6</c:v>
                </c:pt>
                <c:pt idx="154">
                  <c:v>23.6</c:v>
                </c:pt>
                <c:pt idx="155">
                  <c:v>23.6</c:v>
                </c:pt>
                <c:pt idx="156">
                  <c:v>23.6</c:v>
                </c:pt>
                <c:pt idx="157">
                  <c:v>23.6</c:v>
                </c:pt>
                <c:pt idx="158">
                  <c:v>23.6</c:v>
                </c:pt>
                <c:pt idx="159">
                  <c:v>23.6</c:v>
                </c:pt>
                <c:pt idx="160">
                  <c:v>23.6</c:v>
                </c:pt>
                <c:pt idx="161">
                  <c:v>23.6</c:v>
                </c:pt>
                <c:pt idx="162">
                  <c:v>23.6</c:v>
                </c:pt>
                <c:pt idx="163">
                  <c:v>23.6</c:v>
                </c:pt>
                <c:pt idx="164">
                  <c:v>23.6</c:v>
                </c:pt>
                <c:pt idx="165">
                  <c:v>23.6</c:v>
                </c:pt>
                <c:pt idx="166">
                  <c:v>23.6</c:v>
                </c:pt>
                <c:pt idx="167">
                  <c:v>23.6</c:v>
                </c:pt>
                <c:pt idx="168">
                  <c:v>23.6</c:v>
                </c:pt>
                <c:pt idx="169">
                  <c:v>23.6</c:v>
                </c:pt>
                <c:pt idx="170">
                  <c:v>23.6</c:v>
                </c:pt>
                <c:pt idx="171">
                  <c:v>23.6</c:v>
                </c:pt>
                <c:pt idx="172">
                  <c:v>23.6</c:v>
                </c:pt>
                <c:pt idx="173">
                  <c:v>23.6</c:v>
                </c:pt>
                <c:pt idx="174">
                  <c:v>23.6</c:v>
                </c:pt>
                <c:pt idx="175">
                  <c:v>23.6</c:v>
                </c:pt>
                <c:pt idx="176">
                  <c:v>23.6</c:v>
                </c:pt>
                <c:pt idx="177">
                  <c:v>23.6</c:v>
                </c:pt>
                <c:pt idx="178">
                  <c:v>23.6</c:v>
                </c:pt>
                <c:pt idx="179">
                  <c:v>23.6</c:v>
                </c:pt>
                <c:pt idx="180">
                  <c:v>23.6</c:v>
                </c:pt>
                <c:pt idx="181">
                  <c:v>23.6</c:v>
                </c:pt>
                <c:pt idx="182">
                  <c:v>23.6</c:v>
                </c:pt>
                <c:pt idx="183">
                  <c:v>23.6</c:v>
                </c:pt>
                <c:pt idx="184">
                  <c:v>23.6</c:v>
                </c:pt>
                <c:pt idx="185">
                  <c:v>23.6</c:v>
                </c:pt>
                <c:pt idx="186">
                  <c:v>23.6</c:v>
                </c:pt>
                <c:pt idx="187">
                  <c:v>23.6</c:v>
                </c:pt>
                <c:pt idx="188">
                  <c:v>23.6</c:v>
                </c:pt>
                <c:pt idx="189">
                  <c:v>23.6</c:v>
                </c:pt>
                <c:pt idx="190">
                  <c:v>23.6</c:v>
                </c:pt>
                <c:pt idx="191">
                  <c:v>23.6</c:v>
                </c:pt>
                <c:pt idx="192">
                  <c:v>23.6</c:v>
                </c:pt>
                <c:pt idx="193">
                  <c:v>23.6</c:v>
                </c:pt>
                <c:pt idx="194">
                  <c:v>23.6</c:v>
                </c:pt>
                <c:pt idx="195">
                  <c:v>23.6</c:v>
                </c:pt>
                <c:pt idx="196">
                  <c:v>23.6</c:v>
                </c:pt>
                <c:pt idx="197">
                  <c:v>23.6</c:v>
                </c:pt>
                <c:pt idx="198">
                  <c:v>23.6</c:v>
                </c:pt>
                <c:pt idx="199">
                  <c:v>23.6</c:v>
                </c:pt>
                <c:pt idx="200">
                  <c:v>23.6</c:v>
                </c:pt>
                <c:pt idx="201">
                  <c:v>23.6</c:v>
                </c:pt>
                <c:pt idx="202">
                  <c:v>23.6</c:v>
                </c:pt>
                <c:pt idx="203">
                  <c:v>23.6</c:v>
                </c:pt>
                <c:pt idx="204">
                  <c:v>23.6</c:v>
                </c:pt>
                <c:pt idx="205">
                  <c:v>23.6</c:v>
                </c:pt>
                <c:pt idx="206">
                  <c:v>23.6</c:v>
                </c:pt>
                <c:pt idx="207">
                  <c:v>23.6</c:v>
                </c:pt>
                <c:pt idx="208">
                  <c:v>23.6</c:v>
                </c:pt>
                <c:pt idx="209">
                  <c:v>23.6</c:v>
                </c:pt>
                <c:pt idx="210">
                  <c:v>23.6</c:v>
                </c:pt>
                <c:pt idx="211">
                  <c:v>23.6</c:v>
                </c:pt>
                <c:pt idx="212">
                  <c:v>23.6</c:v>
                </c:pt>
                <c:pt idx="213">
                  <c:v>23.6</c:v>
                </c:pt>
                <c:pt idx="214">
                  <c:v>23.6</c:v>
                </c:pt>
                <c:pt idx="215">
                  <c:v>23.6</c:v>
                </c:pt>
                <c:pt idx="216">
                  <c:v>23.6</c:v>
                </c:pt>
                <c:pt idx="217">
                  <c:v>23.6</c:v>
                </c:pt>
                <c:pt idx="218">
                  <c:v>23.6</c:v>
                </c:pt>
                <c:pt idx="219">
                  <c:v>23.6</c:v>
                </c:pt>
                <c:pt idx="220">
                  <c:v>23.6</c:v>
                </c:pt>
                <c:pt idx="221">
                  <c:v>23.6</c:v>
                </c:pt>
                <c:pt idx="222">
                  <c:v>23.6</c:v>
                </c:pt>
                <c:pt idx="223">
                  <c:v>23.6</c:v>
                </c:pt>
                <c:pt idx="224">
                  <c:v>23.6</c:v>
                </c:pt>
                <c:pt idx="225">
                  <c:v>23.6</c:v>
                </c:pt>
                <c:pt idx="226">
                  <c:v>23.6</c:v>
                </c:pt>
                <c:pt idx="227">
                  <c:v>23.6</c:v>
                </c:pt>
                <c:pt idx="228">
                  <c:v>23.6</c:v>
                </c:pt>
                <c:pt idx="229">
                  <c:v>23.6</c:v>
                </c:pt>
                <c:pt idx="230">
                  <c:v>23.6</c:v>
                </c:pt>
                <c:pt idx="231">
                  <c:v>23.6</c:v>
                </c:pt>
                <c:pt idx="232">
                  <c:v>23.6</c:v>
                </c:pt>
                <c:pt idx="233">
                  <c:v>23.6</c:v>
                </c:pt>
                <c:pt idx="234">
                  <c:v>23.6</c:v>
                </c:pt>
                <c:pt idx="235">
                  <c:v>23.6</c:v>
                </c:pt>
                <c:pt idx="236">
                  <c:v>23.6</c:v>
                </c:pt>
                <c:pt idx="237">
                  <c:v>23.6</c:v>
                </c:pt>
                <c:pt idx="238">
                  <c:v>23.6</c:v>
                </c:pt>
                <c:pt idx="239">
                  <c:v>23.6</c:v>
                </c:pt>
                <c:pt idx="240">
                  <c:v>23.6</c:v>
                </c:pt>
                <c:pt idx="241">
                  <c:v>23.6</c:v>
                </c:pt>
                <c:pt idx="242">
                  <c:v>23.6</c:v>
                </c:pt>
                <c:pt idx="243">
                  <c:v>23.6</c:v>
                </c:pt>
                <c:pt idx="244">
                  <c:v>23.6</c:v>
                </c:pt>
                <c:pt idx="245">
                  <c:v>23.6</c:v>
                </c:pt>
                <c:pt idx="246">
                  <c:v>23.6</c:v>
                </c:pt>
                <c:pt idx="247">
                  <c:v>23.6</c:v>
                </c:pt>
                <c:pt idx="248">
                  <c:v>23.6</c:v>
                </c:pt>
                <c:pt idx="249">
                  <c:v>23.6</c:v>
                </c:pt>
                <c:pt idx="250">
                  <c:v>23.6</c:v>
                </c:pt>
                <c:pt idx="251">
                  <c:v>23.6</c:v>
                </c:pt>
                <c:pt idx="252">
                  <c:v>23.6</c:v>
                </c:pt>
                <c:pt idx="253">
                  <c:v>23.6</c:v>
                </c:pt>
                <c:pt idx="254">
                  <c:v>23.6</c:v>
                </c:pt>
                <c:pt idx="255">
                  <c:v>23.6</c:v>
                </c:pt>
                <c:pt idx="256">
                  <c:v>23.6</c:v>
                </c:pt>
                <c:pt idx="257">
                  <c:v>23.6</c:v>
                </c:pt>
                <c:pt idx="258">
                  <c:v>23.6</c:v>
                </c:pt>
                <c:pt idx="259">
                  <c:v>23.6</c:v>
                </c:pt>
                <c:pt idx="260">
                  <c:v>23.6</c:v>
                </c:pt>
                <c:pt idx="261">
                  <c:v>23.6</c:v>
                </c:pt>
                <c:pt idx="262">
                  <c:v>23.6</c:v>
                </c:pt>
                <c:pt idx="263">
                  <c:v>23.6</c:v>
                </c:pt>
                <c:pt idx="264">
                  <c:v>23.6</c:v>
                </c:pt>
                <c:pt idx="265">
                  <c:v>23.6</c:v>
                </c:pt>
                <c:pt idx="266">
                  <c:v>23.6</c:v>
                </c:pt>
                <c:pt idx="267">
                  <c:v>23.6</c:v>
                </c:pt>
                <c:pt idx="268">
                  <c:v>23.6</c:v>
                </c:pt>
                <c:pt idx="269">
                  <c:v>23.6</c:v>
                </c:pt>
                <c:pt idx="270">
                  <c:v>23.6</c:v>
                </c:pt>
                <c:pt idx="271">
                  <c:v>23.6</c:v>
                </c:pt>
                <c:pt idx="272">
                  <c:v>23.6</c:v>
                </c:pt>
                <c:pt idx="273">
                  <c:v>23.6</c:v>
                </c:pt>
                <c:pt idx="274">
                  <c:v>23.6</c:v>
                </c:pt>
                <c:pt idx="275">
                  <c:v>23.6</c:v>
                </c:pt>
                <c:pt idx="276">
                  <c:v>23.6</c:v>
                </c:pt>
                <c:pt idx="277">
                  <c:v>23.6</c:v>
                </c:pt>
                <c:pt idx="278">
                  <c:v>23.6</c:v>
                </c:pt>
                <c:pt idx="279">
                  <c:v>23.6</c:v>
                </c:pt>
                <c:pt idx="280">
                  <c:v>23.6</c:v>
                </c:pt>
                <c:pt idx="281">
                  <c:v>23.6</c:v>
                </c:pt>
                <c:pt idx="282">
                  <c:v>23.6</c:v>
                </c:pt>
                <c:pt idx="283">
                  <c:v>23.6</c:v>
                </c:pt>
                <c:pt idx="284">
                  <c:v>23.6</c:v>
                </c:pt>
                <c:pt idx="285">
                  <c:v>23.6</c:v>
                </c:pt>
                <c:pt idx="286">
                  <c:v>23.6</c:v>
                </c:pt>
                <c:pt idx="287">
                  <c:v>23.6</c:v>
                </c:pt>
                <c:pt idx="288">
                  <c:v>23.6</c:v>
                </c:pt>
                <c:pt idx="289">
                  <c:v>23.6</c:v>
                </c:pt>
                <c:pt idx="290">
                  <c:v>23.6</c:v>
                </c:pt>
                <c:pt idx="291">
                  <c:v>23.6</c:v>
                </c:pt>
                <c:pt idx="292">
                  <c:v>23.6</c:v>
                </c:pt>
                <c:pt idx="293">
                  <c:v>23.6</c:v>
                </c:pt>
                <c:pt idx="294">
                  <c:v>23.6</c:v>
                </c:pt>
                <c:pt idx="295">
                  <c:v>23.6</c:v>
                </c:pt>
                <c:pt idx="296">
                  <c:v>23.6</c:v>
                </c:pt>
                <c:pt idx="297">
                  <c:v>23.6</c:v>
                </c:pt>
                <c:pt idx="298">
                  <c:v>23.6</c:v>
                </c:pt>
                <c:pt idx="299">
                  <c:v>23.6</c:v>
                </c:pt>
                <c:pt idx="300">
                  <c:v>23.6</c:v>
                </c:pt>
                <c:pt idx="301">
                  <c:v>23.6</c:v>
                </c:pt>
                <c:pt idx="302">
                  <c:v>23.6</c:v>
                </c:pt>
                <c:pt idx="303">
                  <c:v>23.6</c:v>
                </c:pt>
                <c:pt idx="304">
                  <c:v>23.6</c:v>
                </c:pt>
                <c:pt idx="305">
                  <c:v>23.6</c:v>
                </c:pt>
                <c:pt idx="306">
                  <c:v>23.6</c:v>
                </c:pt>
                <c:pt idx="307">
                  <c:v>23.6</c:v>
                </c:pt>
                <c:pt idx="308">
                  <c:v>23.6</c:v>
                </c:pt>
                <c:pt idx="309">
                  <c:v>23.6</c:v>
                </c:pt>
                <c:pt idx="310">
                  <c:v>23.6</c:v>
                </c:pt>
                <c:pt idx="311">
                  <c:v>23.6</c:v>
                </c:pt>
                <c:pt idx="312">
                  <c:v>23.6</c:v>
                </c:pt>
                <c:pt idx="313">
                  <c:v>23.6</c:v>
                </c:pt>
                <c:pt idx="314">
                  <c:v>23.6</c:v>
                </c:pt>
                <c:pt idx="315">
                  <c:v>23.6</c:v>
                </c:pt>
                <c:pt idx="316">
                  <c:v>23.6</c:v>
                </c:pt>
                <c:pt idx="317">
                  <c:v>23.6</c:v>
                </c:pt>
                <c:pt idx="318">
                  <c:v>23.6</c:v>
                </c:pt>
                <c:pt idx="319">
                  <c:v>23.6</c:v>
                </c:pt>
                <c:pt idx="320">
                  <c:v>23.6</c:v>
                </c:pt>
                <c:pt idx="321">
                  <c:v>23.6</c:v>
                </c:pt>
                <c:pt idx="322">
                  <c:v>23.6</c:v>
                </c:pt>
                <c:pt idx="323">
                  <c:v>23.6</c:v>
                </c:pt>
                <c:pt idx="324">
                  <c:v>23.6</c:v>
                </c:pt>
                <c:pt idx="325">
                  <c:v>23.6</c:v>
                </c:pt>
                <c:pt idx="326">
                  <c:v>23.6</c:v>
                </c:pt>
                <c:pt idx="327">
                  <c:v>23.6</c:v>
                </c:pt>
                <c:pt idx="328">
                  <c:v>23.6</c:v>
                </c:pt>
                <c:pt idx="329">
                  <c:v>23.6</c:v>
                </c:pt>
                <c:pt idx="330">
                  <c:v>23.6</c:v>
                </c:pt>
                <c:pt idx="331">
                  <c:v>23.6</c:v>
                </c:pt>
                <c:pt idx="332">
                  <c:v>23.6</c:v>
                </c:pt>
                <c:pt idx="333">
                  <c:v>23.6</c:v>
                </c:pt>
                <c:pt idx="334">
                  <c:v>23.6</c:v>
                </c:pt>
                <c:pt idx="335">
                  <c:v>23.6</c:v>
                </c:pt>
                <c:pt idx="336">
                  <c:v>23.6</c:v>
                </c:pt>
                <c:pt idx="337">
                  <c:v>23.6</c:v>
                </c:pt>
                <c:pt idx="338">
                  <c:v>23.6</c:v>
                </c:pt>
                <c:pt idx="339">
                  <c:v>23.6</c:v>
                </c:pt>
                <c:pt idx="340">
                  <c:v>23.6</c:v>
                </c:pt>
                <c:pt idx="341">
                  <c:v>23.6</c:v>
                </c:pt>
                <c:pt idx="342">
                  <c:v>23.6</c:v>
                </c:pt>
                <c:pt idx="343">
                  <c:v>23.6</c:v>
                </c:pt>
                <c:pt idx="344">
                  <c:v>23.6</c:v>
                </c:pt>
                <c:pt idx="345">
                  <c:v>23.6</c:v>
                </c:pt>
                <c:pt idx="346">
                  <c:v>23.6</c:v>
                </c:pt>
                <c:pt idx="347">
                  <c:v>23.6</c:v>
                </c:pt>
                <c:pt idx="348">
                  <c:v>23.6</c:v>
                </c:pt>
                <c:pt idx="349">
                  <c:v>23.6</c:v>
                </c:pt>
                <c:pt idx="350">
                  <c:v>23.6</c:v>
                </c:pt>
                <c:pt idx="351">
                  <c:v>23.6</c:v>
                </c:pt>
                <c:pt idx="352">
                  <c:v>23.6</c:v>
                </c:pt>
                <c:pt idx="353">
                  <c:v>23.6</c:v>
                </c:pt>
                <c:pt idx="354">
                  <c:v>23.6</c:v>
                </c:pt>
                <c:pt idx="355">
                  <c:v>23.6</c:v>
                </c:pt>
                <c:pt idx="356">
                  <c:v>23.6</c:v>
                </c:pt>
                <c:pt idx="357">
                  <c:v>23.6</c:v>
                </c:pt>
                <c:pt idx="358">
                  <c:v>23.6</c:v>
                </c:pt>
                <c:pt idx="359">
                  <c:v>23.6</c:v>
                </c:pt>
                <c:pt idx="360">
                  <c:v>23.6</c:v>
                </c:pt>
                <c:pt idx="361">
                  <c:v>23.6</c:v>
                </c:pt>
                <c:pt idx="362">
                  <c:v>23.6</c:v>
                </c:pt>
                <c:pt idx="363">
                  <c:v>23.6</c:v>
                </c:pt>
                <c:pt idx="364">
                  <c:v>23.6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5A3-4448-A283-5DE3185A2C22}"/>
            </c:ext>
          </c:extLst>
        </c:ser>
        <c:ser>
          <c:idx val="5"/>
          <c:order val="4"/>
          <c:tx>
            <c:v>VVQ - Bagrdan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'2007'!$C$5:$C$369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'2007'!$F$5:$F$369</c:f>
              <c:numCache>
                <c:formatCode>General</c:formatCode>
                <c:ptCount val="365"/>
                <c:pt idx="0">
                  <c:v>2840</c:v>
                </c:pt>
                <c:pt idx="1">
                  <c:v>2840</c:v>
                </c:pt>
                <c:pt idx="2">
                  <c:v>2840</c:v>
                </c:pt>
                <c:pt idx="3">
                  <c:v>2840</c:v>
                </c:pt>
                <c:pt idx="4">
                  <c:v>2840</c:v>
                </c:pt>
                <c:pt idx="5">
                  <c:v>2840</c:v>
                </c:pt>
                <c:pt idx="6">
                  <c:v>2840</c:v>
                </c:pt>
                <c:pt idx="7">
                  <c:v>2840</c:v>
                </c:pt>
                <c:pt idx="8">
                  <c:v>2840</c:v>
                </c:pt>
                <c:pt idx="9">
                  <c:v>2840</c:v>
                </c:pt>
                <c:pt idx="10">
                  <c:v>2840</c:v>
                </c:pt>
                <c:pt idx="11">
                  <c:v>2840</c:v>
                </c:pt>
                <c:pt idx="12">
                  <c:v>2840</c:v>
                </c:pt>
                <c:pt idx="13">
                  <c:v>2840</c:v>
                </c:pt>
                <c:pt idx="14">
                  <c:v>2840</c:v>
                </c:pt>
                <c:pt idx="15">
                  <c:v>2840</c:v>
                </c:pt>
                <c:pt idx="16">
                  <c:v>2840</c:v>
                </c:pt>
                <c:pt idx="17">
                  <c:v>2840</c:v>
                </c:pt>
                <c:pt idx="18">
                  <c:v>2840</c:v>
                </c:pt>
                <c:pt idx="19">
                  <c:v>2840</c:v>
                </c:pt>
                <c:pt idx="20">
                  <c:v>2840</c:v>
                </c:pt>
                <c:pt idx="21">
                  <c:v>2840</c:v>
                </c:pt>
                <c:pt idx="22">
                  <c:v>2840</c:v>
                </c:pt>
                <c:pt idx="23">
                  <c:v>2840</c:v>
                </c:pt>
                <c:pt idx="24">
                  <c:v>2840</c:v>
                </c:pt>
                <c:pt idx="25">
                  <c:v>2840</c:v>
                </c:pt>
                <c:pt idx="26">
                  <c:v>2840</c:v>
                </c:pt>
                <c:pt idx="27">
                  <c:v>2840</c:v>
                </c:pt>
                <c:pt idx="28">
                  <c:v>2840</c:v>
                </c:pt>
                <c:pt idx="29">
                  <c:v>2840</c:v>
                </c:pt>
                <c:pt idx="30">
                  <c:v>2840</c:v>
                </c:pt>
                <c:pt idx="31">
                  <c:v>2840</c:v>
                </c:pt>
                <c:pt idx="32">
                  <c:v>2840</c:v>
                </c:pt>
                <c:pt idx="33">
                  <c:v>2840</c:v>
                </c:pt>
                <c:pt idx="34">
                  <c:v>2840</c:v>
                </c:pt>
                <c:pt idx="35">
                  <c:v>2840</c:v>
                </c:pt>
                <c:pt idx="36">
                  <c:v>2840</c:v>
                </c:pt>
                <c:pt idx="37">
                  <c:v>2840</c:v>
                </c:pt>
                <c:pt idx="38">
                  <c:v>2840</c:v>
                </c:pt>
                <c:pt idx="39">
                  <c:v>2840</c:v>
                </c:pt>
                <c:pt idx="40">
                  <c:v>2840</c:v>
                </c:pt>
                <c:pt idx="41">
                  <c:v>2840</c:v>
                </c:pt>
                <c:pt idx="42">
                  <c:v>2840</c:v>
                </c:pt>
                <c:pt idx="43">
                  <c:v>2840</c:v>
                </c:pt>
                <c:pt idx="44">
                  <c:v>2840</c:v>
                </c:pt>
                <c:pt idx="45">
                  <c:v>2840</c:v>
                </c:pt>
                <c:pt idx="46">
                  <c:v>2840</c:v>
                </c:pt>
                <c:pt idx="47">
                  <c:v>2840</c:v>
                </c:pt>
                <c:pt idx="48">
                  <c:v>2840</c:v>
                </c:pt>
                <c:pt idx="49">
                  <c:v>2840</c:v>
                </c:pt>
                <c:pt idx="50">
                  <c:v>2840</c:v>
                </c:pt>
                <c:pt idx="51">
                  <c:v>2840</c:v>
                </c:pt>
                <c:pt idx="52">
                  <c:v>2840</c:v>
                </c:pt>
                <c:pt idx="53">
                  <c:v>2840</c:v>
                </c:pt>
                <c:pt idx="54">
                  <c:v>2840</c:v>
                </c:pt>
                <c:pt idx="55">
                  <c:v>2840</c:v>
                </c:pt>
                <c:pt idx="56">
                  <c:v>2840</c:v>
                </c:pt>
                <c:pt idx="57">
                  <c:v>2840</c:v>
                </c:pt>
                <c:pt idx="58">
                  <c:v>2840</c:v>
                </c:pt>
                <c:pt idx="59">
                  <c:v>2840</c:v>
                </c:pt>
                <c:pt idx="60">
                  <c:v>2840</c:v>
                </c:pt>
                <c:pt idx="61">
                  <c:v>2840</c:v>
                </c:pt>
                <c:pt idx="62">
                  <c:v>2840</c:v>
                </c:pt>
                <c:pt idx="63">
                  <c:v>2840</c:v>
                </c:pt>
                <c:pt idx="64">
                  <c:v>2840</c:v>
                </c:pt>
                <c:pt idx="65">
                  <c:v>2840</c:v>
                </c:pt>
                <c:pt idx="66">
                  <c:v>2840</c:v>
                </c:pt>
                <c:pt idx="67">
                  <c:v>2840</c:v>
                </c:pt>
                <c:pt idx="68">
                  <c:v>2840</c:v>
                </c:pt>
                <c:pt idx="69">
                  <c:v>2840</c:v>
                </c:pt>
                <c:pt idx="70">
                  <c:v>2840</c:v>
                </c:pt>
                <c:pt idx="71">
                  <c:v>2840</c:v>
                </c:pt>
                <c:pt idx="72">
                  <c:v>2840</c:v>
                </c:pt>
                <c:pt idx="73">
                  <c:v>2840</c:v>
                </c:pt>
                <c:pt idx="74">
                  <c:v>2840</c:v>
                </c:pt>
                <c:pt idx="75">
                  <c:v>2840</c:v>
                </c:pt>
                <c:pt idx="76">
                  <c:v>2840</c:v>
                </c:pt>
                <c:pt idx="77">
                  <c:v>2840</c:v>
                </c:pt>
                <c:pt idx="78">
                  <c:v>2840</c:v>
                </c:pt>
                <c:pt idx="79">
                  <c:v>2840</c:v>
                </c:pt>
                <c:pt idx="80">
                  <c:v>2840</c:v>
                </c:pt>
                <c:pt idx="81">
                  <c:v>2840</c:v>
                </c:pt>
                <c:pt idx="82">
                  <c:v>2840</c:v>
                </c:pt>
                <c:pt idx="83">
                  <c:v>2840</c:v>
                </c:pt>
                <c:pt idx="84">
                  <c:v>2840</c:v>
                </c:pt>
                <c:pt idx="85">
                  <c:v>2840</c:v>
                </c:pt>
                <c:pt idx="86">
                  <c:v>2840</c:v>
                </c:pt>
                <c:pt idx="87">
                  <c:v>2840</c:v>
                </c:pt>
                <c:pt idx="88">
                  <c:v>2840</c:v>
                </c:pt>
                <c:pt idx="89">
                  <c:v>2840</c:v>
                </c:pt>
                <c:pt idx="90">
                  <c:v>2840</c:v>
                </c:pt>
                <c:pt idx="91">
                  <c:v>2840</c:v>
                </c:pt>
                <c:pt idx="92">
                  <c:v>2840</c:v>
                </c:pt>
                <c:pt idx="93">
                  <c:v>2840</c:v>
                </c:pt>
                <c:pt idx="94">
                  <c:v>2840</c:v>
                </c:pt>
                <c:pt idx="95">
                  <c:v>2840</c:v>
                </c:pt>
                <c:pt idx="96">
                  <c:v>2840</c:v>
                </c:pt>
                <c:pt idx="97">
                  <c:v>2840</c:v>
                </c:pt>
                <c:pt idx="98">
                  <c:v>2840</c:v>
                </c:pt>
                <c:pt idx="99">
                  <c:v>2840</c:v>
                </c:pt>
                <c:pt idx="100">
                  <c:v>2840</c:v>
                </c:pt>
                <c:pt idx="101">
                  <c:v>2840</c:v>
                </c:pt>
                <c:pt idx="102">
                  <c:v>2840</c:v>
                </c:pt>
                <c:pt idx="103">
                  <c:v>2840</c:v>
                </c:pt>
                <c:pt idx="104">
                  <c:v>2840</c:v>
                </c:pt>
                <c:pt idx="105">
                  <c:v>2840</c:v>
                </c:pt>
                <c:pt idx="106">
                  <c:v>2840</c:v>
                </c:pt>
                <c:pt idx="107">
                  <c:v>2840</c:v>
                </c:pt>
                <c:pt idx="108">
                  <c:v>2840</c:v>
                </c:pt>
                <c:pt idx="109">
                  <c:v>2840</c:v>
                </c:pt>
                <c:pt idx="110">
                  <c:v>2840</c:v>
                </c:pt>
                <c:pt idx="111">
                  <c:v>2840</c:v>
                </c:pt>
                <c:pt idx="112">
                  <c:v>2840</c:v>
                </c:pt>
                <c:pt idx="113">
                  <c:v>2840</c:v>
                </c:pt>
                <c:pt idx="114">
                  <c:v>2840</c:v>
                </c:pt>
                <c:pt idx="115">
                  <c:v>2840</c:v>
                </c:pt>
                <c:pt idx="116">
                  <c:v>2840</c:v>
                </c:pt>
                <c:pt idx="117">
                  <c:v>2840</c:v>
                </c:pt>
                <c:pt idx="118">
                  <c:v>2840</c:v>
                </c:pt>
                <c:pt idx="119">
                  <c:v>2840</c:v>
                </c:pt>
                <c:pt idx="120">
                  <c:v>2840</c:v>
                </c:pt>
                <c:pt idx="121">
                  <c:v>2840</c:v>
                </c:pt>
                <c:pt idx="122">
                  <c:v>2840</c:v>
                </c:pt>
                <c:pt idx="123">
                  <c:v>2840</c:v>
                </c:pt>
                <c:pt idx="124">
                  <c:v>2840</c:v>
                </c:pt>
                <c:pt idx="125">
                  <c:v>2840</c:v>
                </c:pt>
                <c:pt idx="126">
                  <c:v>2840</c:v>
                </c:pt>
                <c:pt idx="127">
                  <c:v>2840</c:v>
                </c:pt>
                <c:pt idx="128">
                  <c:v>2840</c:v>
                </c:pt>
                <c:pt idx="129">
                  <c:v>2840</c:v>
                </c:pt>
                <c:pt idx="130">
                  <c:v>2840</c:v>
                </c:pt>
                <c:pt idx="131">
                  <c:v>2840</c:v>
                </c:pt>
                <c:pt idx="132">
                  <c:v>2840</c:v>
                </c:pt>
                <c:pt idx="133">
                  <c:v>2840</c:v>
                </c:pt>
                <c:pt idx="134">
                  <c:v>2840</c:v>
                </c:pt>
                <c:pt idx="135">
                  <c:v>2840</c:v>
                </c:pt>
                <c:pt idx="136">
                  <c:v>2840</c:v>
                </c:pt>
                <c:pt idx="137">
                  <c:v>2840</c:v>
                </c:pt>
                <c:pt idx="138">
                  <c:v>2840</c:v>
                </c:pt>
                <c:pt idx="139">
                  <c:v>2840</c:v>
                </c:pt>
                <c:pt idx="140">
                  <c:v>2840</c:v>
                </c:pt>
                <c:pt idx="141">
                  <c:v>2840</c:v>
                </c:pt>
                <c:pt idx="142">
                  <c:v>2840</c:v>
                </c:pt>
                <c:pt idx="143">
                  <c:v>2840</c:v>
                </c:pt>
                <c:pt idx="144">
                  <c:v>2840</c:v>
                </c:pt>
                <c:pt idx="145">
                  <c:v>2840</c:v>
                </c:pt>
                <c:pt idx="146">
                  <c:v>2840</c:v>
                </c:pt>
                <c:pt idx="147">
                  <c:v>2840</c:v>
                </c:pt>
                <c:pt idx="148">
                  <c:v>2840</c:v>
                </c:pt>
                <c:pt idx="149">
                  <c:v>2840</c:v>
                </c:pt>
                <c:pt idx="150">
                  <c:v>2840</c:v>
                </c:pt>
                <c:pt idx="151">
                  <c:v>2840</c:v>
                </c:pt>
                <c:pt idx="152">
                  <c:v>2840</c:v>
                </c:pt>
                <c:pt idx="153">
                  <c:v>2840</c:v>
                </c:pt>
                <c:pt idx="154">
                  <c:v>2840</c:v>
                </c:pt>
                <c:pt idx="155">
                  <c:v>2840</c:v>
                </c:pt>
                <c:pt idx="156">
                  <c:v>2840</c:v>
                </c:pt>
                <c:pt idx="157">
                  <c:v>2840</c:v>
                </c:pt>
                <c:pt idx="158">
                  <c:v>2840</c:v>
                </c:pt>
                <c:pt idx="159">
                  <c:v>2840</c:v>
                </c:pt>
                <c:pt idx="160">
                  <c:v>2840</c:v>
                </c:pt>
                <c:pt idx="161">
                  <c:v>2840</c:v>
                </c:pt>
                <c:pt idx="162">
                  <c:v>2840</c:v>
                </c:pt>
                <c:pt idx="163">
                  <c:v>2840</c:v>
                </c:pt>
                <c:pt idx="164">
                  <c:v>2840</c:v>
                </c:pt>
                <c:pt idx="165">
                  <c:v>2840</c:v>
                </c:pt>
                <c:pt idx="166">
                  <c:v>2840</c:v>
                </c:pt>
                <c:pt idx="167">
                  <c:v>2840</c:v>
                </c:pt>
                <c:pt idx="168">
                  <c:v>2840</c:v>
                </c:pt>
                <c:pt idx="169">
                  <c:v>2840</c:v>
                </c:pt>
                <c:pt idx="170">
                  <c:v>2840</c:v>
                </c:pt>
                <c:pt idx="171">
                  <c:v>2840</c:v>
                </c:pt>
                <c:pt idx="172">
                  <c:v>2840</c:v>
                </c:pt>
                <c:pt idx="173">
                  <c:v>2840</c:v>
                </c:pt>
                <c:pt idx="174">
                  <c:v>2840</c:v>
                </c:pt>
                <c:pt idx="175">
                  <c:v>2840</c:v>
                </c:pt>
                <c:pt idx="176">
                  <c:v>2840</c:v>
                </c:pt>
                <c:pt idx="177">
                  <c:v>2840</c:v>
                </c:pt>
                <c:pt idx="178">
                  <c:v>2840</c:v>
                </c:pt>
                <c:pt idx="179">
                  <c:v>2840</c:v>
                </c:pt>
                <c:pt idx="180">
                  <c:v>2840</c:v>
                </c:pt>
                <c:pt idx="181">
                  <c:v>2840</c:v>
                </c:pt>
                <c:pt idx="182">
                  <c:v>2840</c:v>
                </c:pt>
                <c:pt idx="183">
                  <c:v>2840</c:v>
                </c:pt>
                <c:pt idx="184">
                  <c:v>2840</c:v>
                </c:pt>
                <c:pt idx="185">
                  <c:v>2840</c:v>
                </c:pt>
                <c:pt idx="186">
                  <c:v>2840</c:v>
                </c:pt>
                <c:pt idx="187">
                  <c:v>2840</c:v>
                </c:pt>
                <c:pt idx="188">
                  <c:v>2840</c:v>
                </c:pt>
                <c:pt idx="189">
                  <c:v>2840</c:v>
                </c:pt>
                <c:pt idx="190">
                  <c:v>2840</c:v>
                </c:pt>
                <c:pt idx="191">
                  <c:v>2840</c:v>
                </c:pt>
                <c:pt idx="192">
                  <c:v>2840</c:v>
                </c:pt>
                <c:pt idx="193">
                  <c:v>2840</c:v>
                </c:pt>
                <c:pt idx="194">
                  <c:v>2840</c:v>
                </c:pt>
                <c:pt idx="195">
                  <c:v>2840</c:v>
                </c:pt>
                <c:pt idx="196">
                  <c:v>2840</c:v>
                </c:pt>
                <c:pt idx="197">
                  <c:v>2840</c:v>
                </c:pt>
                <c:pt idx="198">
                  <c:v>2840</c:v>
                </c:pt>
                <c:pt idx="199">
                  <c:v>2840</c:v>
                </c:pt>
                <c:pt idx="200">
                  <c:v>2840</c:v>
                </c:pt>
                <c:pt idx="201">
                  <c:v>2840</c:v>
                </c:pt>
                <c:pt idx="202">
                  <c:v>2840</c:v>
                </c:pt>
                <c:pt idx="203">
                  <c:v>2840</c:v>
                </c:pt>
                <c:pt idx="204">
                  <c:v>2840</c:v>
                </c:pt>
                <c:pt idx="205">
                  <c:v>2840</c:v>
                </c:pt>
                <c:pt idx="206">
                  <c:v>2840</c:v>
                </c:pt>
                <c:pt idx="207">
                  <c:v>2840</c:v>
                </c:pt>
                <c:pt idx="208">
                  <c:v>2840</c:v>
                </c:pt>
                <c:pt idx="209">
                  <c:v>2840</c:v>
                </c:pt>
                <c:pt idx="210">
                  <c:v>2840</c:v>
                </c:pt>
                <c:pt idx="211">
                  <c:v>2840</c:v>
                </c:pt>
                <c:pt idx="212">
                  <c:v>2840</c:v>
                </c:pt>
                <c:pt idx="213">
                  <c:v>2840</c:v>
                </c:pt>
                <c:pt idx="214">
                  <c:v>2840</c:v>
                </c:pt>
                <c:pt idx="215">
                  <c:v>2840</c:v>
                </c:pt>
                <c:pt idx="216">
                  <c:v>2840</c:v>
                </c:pt>
                <c:pt idx="217">
                  <c:v>2840</c:v>
                </c:pt>
                <c:pt idx="218">
                  <c:v>2840</c:v>
                </c:pt>
                <c:pt idx="219">
                  <c:v>2840</c:v>
                </c:pt>
                <c:pt idx="220">
                  <c:v>2840</c:v>
                </c:pt>
                <c:pt idx="221">
                  <c:v>2840</c:v>
                </c:pt>
                <c:pt idx="222">
                  <c:v>2840</c:v>
                </c:pt>
                <c:pt idx="223">
                  <c:v>2840</c:v>
                </c:pt>
                <c:pt idx="224">
                  <c:v>2840</c:v>
                </c:pt>
                <c:pt idx="225">
                  <c:v>2840</c:v>
                </c:pt>
                <c:pt idx="226">
                  <c:v>2840</c:v>
                </c:pt>
                <c:pt idx="227">
                  <c:v>2840</c:v>
                </c:pt>
                <c:pt idx="228">
                  <c:v>2840</c:v>
                </c:pt>
                <c:pt idx="229">
                  <c:v>2840</c:v>
                </c:pt>
                <c:pt idx="230">
                  <c:v>2840</c:v>
                </c:pt>
                <c:pt idx="231">
                  <c:v>2840</c:v>
                </c:pt>
                <c:pt idx="232">
                  <c:v>2840</c:v>
                </c:pt>
                <c:pt idx="233">
                  <c:v>2840</c:v>
                </c:pt>
                <c:pt idx="234">
                  <c:v>2840</c:v>
                </c:pt>
                <c:pt idx="235">
                  <c:v>2840</c:v>
                </c:pt>
                <c:pt idx="236">
                  <c:v>2840</c:v>
                </c:pt>
                <c:pt idx="237">
                  <c:v>2840</c:v>
                </c:pt>
                <c:pt idx="238">
                  <c:v>2840</c:v>
                </c:pt>
                <c:pt idx="239">
                  <c:v>2840</c:v>
                </c:pt>
                <c:pt idx="240">
                  <c:v>2840</c:v>
                </c:pt>
                <c:pt idx="241">
                  <c:v>2840</c:v>
                </c:pt>
                <c:pt idx="242">
                  <c:v>2840</c:v>
                </c:pt>
                <c:pt idx="243">
                  <c:v>2840</c:v>
                </c:pt>
                <c:pt idx="244">
                  <c:v>2840</c:v>
                </c:pt>
                <c:pt idx="245">
                  <c:v>2840</c:v>
                </c:pt>
                <c:pt idx="246">
                  <c:v>2840</c:v>
                </c:pt>
                <c:pt idx="247">
                  <c:v>2840</c:v>
                </c:pt>
                <c:pt idx="248">
                  <c:v>2840</c:v>
                </c:pt>
                <c:pt idx="249">
                  <c:v>2840</c:v>
                </c:pt>
                <c:pt idx="250">
                  <c:v>2840</c:v>
                </c:pt>
                <c:pt idx="251">
                  <c:v>2840</c:v>
                </c:pt>
                <c:pt idx="252">
                  <c:v>2840</c:v>
                </c:pt>
                <c:pt idx="253">
                  <c:v>2840</c:v>
                </c:pt>
                <c:pt idx="254">
                  <c:v>2840</c:v>
                </c:pt>
                <c:pt idx="255">
                  <c:v>2840</c:v>
                </c:pt>
                <c:pt idx="256">
                  <c:v>2840</c:v>
                </c:pt>
                <c:pt idx="257">
                  <c:v>2840</c:v>
                </c:pt>
                <c:pt idx="258">
                  <c:v>2840</c:v>
                </c:pt>
                <c:pt idx="259">
                  <c:v>2840</c:v>
                </c:pt>
                <c:pt idx="260">
                  <c:v>2840</c:v>
                </c:pt>
                <c:pt idx="261">
                  <c:v>2840</c:v>
                </c:pt>
                <c:pt idx="262">
                  <c:v>2840</c:v>
                </c:pt>
                <c:pt idx="263">
                  <c:v>2840</c:v>
                </c:pt>
                <c:pt idx="264">
                  <c:v>2840</c:v>
                </c:pt>
                <c:pt idx="265">
                  <c:v>2840</c:v>
                </c:pt>
                <c:pt idx="266">
                  <c:v>2840</c:v>
                </c:pt>
                <c:pt idx="267">
                  <c:v>2840</c:v>
                </c:pt>
                <c:pt idx="268">
                  <c:v>2840</c:v>
                </c:pt>
                <c:pt idx="269">
                  <c:v>2840</c:v>
                </c:pt>
                <c:pt idx="270">
                  <c:v>2840</c:v>
                </c:pt>
                <c:pt idx="271">
                  <c:v>2840</c:v>
                </c:pt>
                <c:pt idx="272">
                  <c:v>2840</c:v>
                </c:pt>
                <c:pt idx="273">
                  <c:v>2840</c:v>
                </c:pt>
                <c:pt idx="274">
                  <c:v>2840</c:v>
                </c:pt>
                <c:pt idx="275">
                  <c:v>2840</c:v>
                </c:pt>
                <c:pt idx="276">
                  <c:v>2840</c:v>
                </c:pt>
                <c:pt idx="277">
                  <c:v>2840</c:v>
                </c:pt>
                <c:pt idx="278">
                  <c:v>2840</c:v>
                </c:pt>
                <c:pt idx="279">
                  <c:v>2840</c:v>
                </c:pt>
                <c:pt idx="280">
                  <c:v>2840</c:v>
                </c:pt>
                <c:pt idx="281">
                  <c:v>2840</c:v>
                </c:pt>
                <c:pt idx="282">
                  <c:v>2840</c:v>
                </c:pt>
                <c:pt idx="283">
                  <c:v>2840</c:v>
                </c:pt>
                <c:pt idx="284">
                  <c:v>2840</c:v>
                </c:pt>
                <c:pt idx="285">
                  <c:v>2840</c:v>
                </c:pt>
                <c:pt idx="286">
                  <c:v>2840</c:v>
                </c:pt>
                <c:pt idx="287">
                  <c:v>2840</c:v>
                </c:pt>
                <c:pt idx="288">
                  <c:v>2840</c:v>
                </c:pt>
                <c:pt idx="289">
                  <c:v>2840</c:v>
                </c:pt>
                <c:pt idx="290">
                  <c:v>2840</c:v>
                </c:pt>
                <c:pt idx="291">
                  <c:v>2840</c:v>
                </c:pt>
                <c:pt idx="292">
                  <c:v>2840</c:v>
                </c:pt>
                <c:pt idx="293">
                  <c:v>2840</c:v>
                </c:pt>
                <c:pt idx="294">
                  <c:v>2840</c:v>
                </c:pt>
                <c:pt idx="295">
                  <c:v>2840</c:v>
                </c:pt>
                <c:pt idx="296">
                  <c:v>2840</c:v>
                </c:pt>
                <c:pt idx="297">
                  <c:v>2840</c:v>
                </c:pt>
                <c:pt idx="298">
                  <c:v>2840</c:v>
                </c:pt>
                <c:pt idx="299">
                  <c:v>2840</c:v>
                </c:pt>
                <c:pt idx="300">
                  <c:v>2840</c:v>
                </c:pt>
                <c:pt idx="301">
                  <c:v>2840</c:v>
                </c:pt>
                <c:pt idx="302">
                  <c:v>2840</c:v>
                </c:pt>
                <c:pt idx="303">
                  <c:v>2840</c:v>
                </c:pt>
                <c:pt idx="304">
                  <c:v>2840</c:v>
                </c:pt>
                <c:pt idx="305">
                  <c:v>2840</c:v>
                </c:pt>
                <c:pt idx="306">
                  <c:v>2840</c:v>
                </c:pt>
                <c:pt idx="307">
                  <c:v>2840</c:v>
                </c:pt>
                <c:pt idx="308">
                  <c:v>2840</c:v>
                </c:pt>
                <c:pt idx="309">
                  <c:v>2840</c:v>
                </c:pt>
                <c:pt idx="310">
                  <c:v>2840</c:v>
                </c:pt>
                <c:pt idx="311">
                  <c:v>2840</c:v>
                </c:pt>
                <c:pt idx="312">
                  <c:v>2840</c:v>
                </c:pt>
                <c:pt idx="313">
                  <c:v>2840</c:v>
                </c:pt>
                <c:pt idx="314">
                  <c:v>2840</c:v>
                </c:pt>
                <c:pt idx="315">
                  <c:v>2840</c:v>
                </c:pt>
                <c:pt idx="316">
                  <c:v>2840</c:v>
                </c:pt>
                <c:pt idx="317">
                  <c:v>2840</c:v>
                </c:pt>
                <c:pt idx="318">
                  <c:v>2840</c:v>
                </c:pt>
                <c:pt idx="319">
                  <c:v>2840</c:v>
                </c:pt>
                <c:pt idx="320">
                  <c:v>2840</c:v>
                </c:pt>
                <c:pt idx="321">
                  <c:v>2840</c:v>
                </c:pt>
                <c:pt idx="322">
                  <c:v>2840</c:v>
                </c:pt>
                <c:pt idx="323">
                  <c:v>2840</c:v>
                </c:pt>
                <c:pt idx="324">
                  <c:v>2840</c:v>
                </c:pt>
                <c:pt idx="325">
                  <c:v>2840</c:v>
                </c:pt>
                <c:pt idx="326">
                  <c:v>2840</c:v>
                </c:pt>
                <c:pt idx="327">
                  <c:v>2840</c:v>
                </c:pt>
                <c:pt idx="328">
                  <c:v>2840</c:v>
                </c:pt>
                <c:pt idx="329">
                  <c:v>2840</c:v>
                </c:pt>
                <c:pt idx="330">
                  <c:v>2840</c:v>
                </c:pt>
                <c:pt idx="331">
                  <c:v>2840</c:v>
                </c:pt>
                <c:pt idx="332">
                  <c:v>2840</c:v>
                </c:pt>
                <c:pt idx="333">
                  <c:v>2840</c:v>
                </c:pt>
                <c:pt idx="334">
                  <c:v>2840</c:v>
                </c:pt>
                <c:pt idx="335">
                  <c:v>2840</c:v>
                </c:pt>
                <c:pt idx="336">
                  <c:v>2840</c:v>
                </c:pt>
                <c:pt idx="337">
                  <c:v>2840</c:v>
                </c:pt>
                <c:pt idx="338">
                  <c:v>2840</c:v>
                </c:pt>
                <c:pt idx="339">
                  <c:v>2840</c:v>
                </c:pt>
                <c:pt idx="340">
                  <c:v>2840</c:v>
                </c:pt>
                <c:pt idx="341">
                  <c:v>2840</c:v>
                </c:pt>
                <c:pt idx="342">
                  <c:v>2840</c:v>
                </c:pt>
                <c:pt idx="343">
                  <c:v>2840</c:v>
                </c:pt>
                <c:pt idx="344">
                  <c:v>2840</c:v>
                </c:pt>
                <c:pt idx="345">
                  <c:v>2840</c:v>
                </c:pt>
                <c:pt idx="346">
                  <c:v>2840</c:v>
                </c:pt>
                <c:pt idx="347">
                  <c:v>2840</c:v>
                </c:pt>
                <c:pt idx="348">
                  <c:v>2840</c:v>
                </c:pt>
                <c:pt idx="349">
                  <c:v>2840</c:v>
                </c:pt>
                <c:pt idx="350">
                  <c:v>2840</c:v>
                </c:pt>
                <c:pt idx="351">
                  <c:v>2840</c:v>
                </c:pt>
                <c:pt idx="352">
                  <c:v>2840</c:v>
                </c:pt>
                <c:pt idx="353">
                  <c:v>2840</c:v>
                </c:pt>
                <c:pt idx="354">
                  <c:v>2840</c:v>
                </c:pt>
                <c:pt idx="355">
                  <c:v>2840</c:v>
                </c:pt>
                <c:pt idx="356">
                  <c:v>2840</c:v>
                </c:pt>
                <c:pt idx="357">
                  <c:v>2840</c:v>
                </c:pt>
                <c:pt idx="358">
                  <c:v>2840</c:v>
                </c:pt>
                <c:pt idx="359">
                  <c:v>2840</c:v>
                </c:pt>
                <c:pt idx="360">
                  <c:v>2840</c:v>
                </c:pt>
                <c:pt idx="361">
                  <c:v>2840</c:v>
                </c:pt>
                <c:pt idx="362">
                  <c:v>2840</c:v>
                </c:pt>
                <c:pt idx="363">
                  <c:v>2840</c:v>
                </c:pt>
                <c:pt idx="364">
                  <c:v>2840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5A3-4448-A283-5DE3185A2C22}"/>
            </c:ext>
          </c:extLst>
        </c:ser>
        <c:ser>
          <c:idx val="2"/>
          <c:order val="5"/>
          <c:tx>
            <c:v>VVQ - Ljubič. most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'2007'!$C$5:$C$369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'2007'!$I$5:$I$369</c:f>
              <c:numCache>
                <c:formatCode>General</c:formatCode>
                <c:ptCount val="365"/>
                <c:pt idx="0">
                  <c:v>2350</c:v>
                </c:pt>
                <c:pt idx="1">
                  <c:v>2350</c:v>
                </c:pt>
                <c:pt idx="2">
                  <c:v>2350</c:v>
                </c:pt>
                <c:pt idx="3">
                  <c:v>2350</c:v>
                </c:pt>
                <c:pt idx="4">
                  <c:v>2350</c:v>
                </c:pt>
                <c:pt idx="5">
                  <c:v>2350</c:v>
                </c:pt>
                <c:pt idx="6">
                  <c:v>2350</c:v>
                </c:pt>
                <c:pt idx="7">
                  <c:v>2350</c:v>
                </c:pt>
                <c:pt idx="8">
                  <c:v>2350</c:v>
                </c:pt>
                <c:pt idx="9">
                  <c:v>2350</c:v>
                </c:pt>
                <c:pt idx="10">
                  <c:v>2350</c:v>
                </c:pt>
                <c:pt idx="11">
                  <c:v>2350</c:v>
                </c:pt>
                <c:pt idx="12">
                  <c:v>2350</c:v>
                </c:pt>
                <c:pt idx="13">
                  <c:v>2350</c:v>
                </c:pt>
                <c:pt idx="14">
                  <c:v>2350</c:v>
                </c:pt>
                <c:pt idx="15">
                  <c:v>2350</c:v>
                </c:pt>
                <c:pt idx="16">
                  <c:v>2350</c:v>
                </c:pt>
                <c:pt idx="17">
                  <c:v>2350</c:v>
                </c:pt>
                <c:pt idx="18">
                  <c:v>2350</c:v>
                </c:pt>
                <c:pt idx="19">
                  <c:v>2350</c:v>
                </c:pt>
                <c:pt idx="20">
                  <c:v>2350</c:v>
                </c:pt>
                <c:pt idx="21">
                  <c:v>2350</c:v>
                </c:pt>
                <c:pt idx="22">
                  <c:v>2350</c:v>
                </c:pt>
                <c:pt idx="23">
                  <c:v>2350</c:v>
                </c:pt>
                <c:pt idx="24">
                  <c:v>2350</c:v>
                </c:pt>
                <c:pt idx="25">
                  <c:v>2350</c:v>
                </c:pt>
                <c:pt idx="26">
                  <c:v>2350</c:v>
                </c:pt>
                <c:pt idx="27">
                  <c:v>2350</c:v>
                </c:pt>
                <c:pt idx="28">
                  <c:v>2350</c:v>
                </c:pt>
                <c:pt idx="29">
                  <c:v>2350</c:v>
                </c:pt>
                <c:pt idx="30">
                  <c:v>2350</c:v>
                </c:pt>
                <c:pt idx="31">
                  <c:v>2350</c:v>
                </c:pt>
                <c:pt idx="32">
                  <c:v>2350</c:v>
                </c:pt>
                <c:pt idx="33">
                  <c:v>2350</c:v>
                </c:pt>
                <c:pt idx="34">
                  <c:v>2350</c:v>
                </c:pt>
                <c:pt idx="35">
                  <c:v>2350</c:v>
                </c:pt>
                <c:pt idx="36">
                  <c:v>2350</c:v>
                </c:pt>
                <c:pt idx="37">
                  <c:v>2350</c:v>
                </c:pt>
                <c:pt idx="38">
                  <c:v>2350</c:v>
                </c:pt>
                <c:pt idx="39">
                  <c:v>2350</c:v>
                </c:pt>
                <c:pt idx="40">
                  <c:v>2350</c:v>
                </c:pt>
                <c:pt idx="41">
                  <c:v>2350</c:v>
                </c:pt>
                <c:pt idx="42">
                  <c:v>2350</c:v>
                </c:pt>
                <c:pt idx="43">
                  <c:v>2350</c:v>
                </c:pt>
                <c:pt idx="44">
                  <c:v>2350</c:v>
                </c:pt>
                <c:pt idx="45">
                  <c:v>2350</c:v>
                </c:pt>
                <c:pt idx="46">
                  <c:v>2350</c:v>
                </c:pt>
                <c:pt idx="47">
                  <c:v>2350</c:v>
                </c:pt>
                <c:pt idx="48">
                  <c:v>2350</c:v>
                </c:pt>
                <c:pt idx="49">
                  <c:v>2350</c:v>
                </c:pt>
                <c:pt idx="50">
                  <c:v>2350</c:v>
                </c:pt>
                <c:pt idx="51">
                  <c:v>2350</c:v>
                </c:pt>
                <c:pt idx="52">
                  <c:v>2350</c:v>
                </c:pt>
                <c:pt idx="53">
                  <c:v>2350</c:v>
                </c:pt>
                <c:pt idx="54">
                  <c:v>2350</c:v>
                </c:pt>
                <c:pt idx="55">
                  <c:v>2350</c:v>
                </c:pt>
                <c:pt idx="56">
                  <c:v>2350</c:v>
                </c:pt>
                <c:pt idx="57">
                  <c:v>2350</c:v>
                </c:pt>
                <c:pt idx="58">
                  <c:v>2350</c:v>
                </c:pt>
                <c:pt idx="59">
                  <c:v>2350</c:v>
                </c:pt>
                <c:pt idx="60">
                  <c:v>2350</c:v>
                </c:pt>
                <c:pt idx="61">
                  <c:v>2350</c:v>
                </c:pt>
                <c:pt idx="62">
                  <c:v>2350</c:v>
                </c:pt>
                <c:pt idx="63">
                  <c:v>2350</c:v>
                </c:pt>
                <c:pt idx="64">
                  <c:v>2350</c:v>
                </c:pt>
                <c:pt idx="65">
                  <c:v>2350</c:v>
                </c:pt>
                <c:pt idx="66">
                  <c:v>2350</c:v>
                </c:pt>
                <c:pt idx="67">
                  <c:v>2350</c:v>
                </c:pt>
                <c:pt idx="68">
                  <c:v>2350</c:v>
                </c:pt>
                <c:pt idx="69">
                  <c:v>2350</c:v>
                </c:pt>
                <c:pt idx="70">
                  <c:v>2350</c:v>
                </c:pt>
                <c:pt idx="71">
                  <c:v>2350</c:v>
                </c:pt>
                <c:pt idx="72">
                  <c:v>2350</c:v>
                </c:pt>
                <c:pt idx="73">
                  <c:v>2350</c:v>
                </c:pt>
                <c:pt idx="74">
                  <c:v>2350</c:v>
                </c:pt>
                <c:pt idx="75">
                  <c:v>2350</c:v>
                </c:pt>
                <c:pt idx="76">
                  <c:v>2350</c:v>
                </c:pt>
                <c:pt idx="77">
                  <c:v>2350</c:v>
                </c:pt>
                <c:pt idx="78">
                  <c:v>2350</c:v>
                </c:pt>
                <c:pt idx="79">
                  <c:v>2350</c:v>
                </c:pt>
                <c:pt idx="80">
                  <c:v>2350</c:v>
                </c:pt>
                <c:pt idx="81">
                  <c:v>2350</c:v>
                </c:pt>
                <c:pt idx="82">
                  <c:v>2350</c:v>
                </c:pt>
                <c:pt idx="83">
                  <c:v>2350</c:v>
                </c:pt>
                <c:pt idx="84">
                  <c:v>2350</c:v>
                </c:pt>
                <c:pt idx="85">
                  <c:v>2350</c:v>
                </c:pt>
                <c:pt idx="86">
                  <c:v>2350</c:v>
                </c:pt>
                <c:pt idx="87">
                  <c:v>2350</c:v>
                </c:pt>
                <c:pt idx="88">
                  <c:v>2350</c:v>
                </c:pt>
                <c:pt idx="89">
                  <c:v>2350</c:v>
                </c:pt>
                <c:pt idx="90">
                  <c:v>2350</c:v>
                </c:pt>
                <c:pt idx="91">
                  <c:v>2350</c:v>
                </c:pt>
                <c:pt idx="92">
                  <c:v>2350</c:v>
                </c:pt>
                <c:pt idx="93">
                  <c:v>2350</c:v>
                </c:pt>
                <c:pt idx="94">
                  <c:v>2350</c:v>
                </c:pt>
                <c:pt idx="95">
                  <c:v>2350</c:v>
                </c:pt>
                <c:pt idx="96">
                  <c:v>2350</c:v>
                </c:pt>
                <c:pt idx="97">
                  <c:v>2350</c:v>
                </c:pt>
                <c:pt idx="98">
                  <c:v>2350</c:v>
                </c:pt>
                <c:pt idx="99">
                  <c:v>2350</c:v>
                </c:pt>
                <c:pt idx="100">
                  <c:v>2350</c:v>
                </c:pt>
                <c:pt idx="101">
                  <c:v>2350</c:v>
                </c:pt>
                <c:pt idx="102">
                  <c:v>2350</c:v>
                </c:pt>
                <c:pt idx="103">
                  <c:v>2350</c:v>
                </c:pt>
                <c:pt idx="104">
                  <c:v>2350</c:v>
                </c:pt>
                <c:pt idx="105">
                  <c:v>2350</c:v>
                </c:pt>
                <c:pt idx="106">
                  <c:v>2350</c:v>
                </c:pt>
                <c:pt idx="107">
                  <c:v>2350</c:v>
                </c:pt>
                <c:pt idx="108">
                  <c:v>2350</c:v>
                </c:pt>
                <c:pt idx="109">
                  <c:v>2350</c:v>
                </c:pt>
                <c:pt idx="110">
                  <c:v>2350</c:v>
                </c:pt>
                <c:pt idx="111">
                  <c:v>2350</c:v>
                </c:pt>
                <c:pt idx="112">
                  <c:v>2350</c:v>
                </c:pt>
                <c:pt idx="113">
                  <c:v>2350</c:v>
                </c:pt>
                <c:pt idx="114">
                  <c:v>2350</c:v>
                </c:pt>
                <c:pt idx="115">
                  <c:v>2350</c:v>
                </c:pt>
                <c:pt idx="116">
                  <c:v>2350</c:v>
                </c:pt>
                <c:pt idx="117">
                  <c:v>2350</c:v>
                </c:pt>
                <c:pt idx="118">
                  <c:v>2350</c:v>
                </c:pt>
                <c:pt idx="119">
                  <c:v>2350</c:v>
                </c:pt>
                <c:pt idx="120">
                  <c:v>2350</c:v>
                </c:pt>
                <c:pt idx="121">
                  <c:v>2350</c:v>
                </c:pt>
                <c:pt idx="122">
                  <c:v>2350</c:v>
                </c:pt>
                <c:pt idx="123">
                  <c:v>2350</c:v>
                </c:pt>
                <c:pt idx="124">
                  <c:v>2350</c:v>
                </c:pt>
                <c:pt idx="125">
                  <c:v>2350</c:v>
                </c:pt>
                <c:pt idx="126">
                  <c:v>2350</c:v>
                </c:pt>
                <c:pt idx="127">
                  <c:v>2350</c:v>
                </c:pt>
                <c:pt idx="128">
                  <c:v>2350</c:v>
                </c:pt>
                <c:pt idx="129">
                  <c:v>2350</c:v>
                </c:pt>
                <c:pt idx="130">
                  <c:v>2350</c:v>
                </c:pt>
                <c:pt idx="131">
                  <c:v>2350</c:v>
                </c:pt>
                <c:pt idx="132">
                  <c:v>2350</c:v>
                </c:pt>
                <c:pt idx="133">
                  <c:v>2350</c:v>
                </c:pt>
                <c:pt idx="134">
                  <c:v>2350</c:v>
                </c:pt>
                <c:pt idx="135">
                  <c:v>2350</c:v>
                </c:pt>
                <c:pt idx="136">
                  <c:v>2350</c:v>
                </c:pt>
                <c:pt idx="137">
                  <c:v>2350</c:v>
                </c:pt>
                <c:pt idx="138">
                  <c:v>2350</c:v>
                </c:pt>
                <c:pt idx="139">
                  <c:v>2350</c:v>
                </c:pt>
                <c:pt idx="140">
                  <c:v>2350</c:v>
                </c:pt>
                <c:pt idx="141">
                  <c:v>2350</c:v>
                </c:pt>
                <c:pt idx="142">
                  <c:v>2350</c:v>
                </c:pt>
                <c:pt idx="143">
                  <c:v>2350</c:v>
                </c:pt>
                <c:pt idx="144">
                  <c:v>2350</c:v>
                </c:pt>
                <c:pt idx="145">
                  <c:v>2350</c:v>
                </c:pt>
                <c:pt idx="146">
                  <c:v>2350</c:v>
                </c:pt>
                <c:pt idx="147">
                  <c:v>2350</c:v>
                </c:pt>
                <c:pt idx="148">
                  <c:v>2350</c:v>
                </c:pt>
                <c:pt idx="149">
                  <c:v>2350</c:v>
                </c:pt>
                <c:pt idx="150">
                  <c:v>2350</c:v>
                </c:pt>
                <c:pt idx="151">
                  <c:v>2350</c:v>
                </c:pt>
                <c:pt idx="152">
                  <c:v>2350</c:v>
                </c:pt>
                <c:pt idx="153">
                  <c:v>2350</c:v>
                </c:pt>
                <c:pt idx="154">
                  <c:v>2350</c:v>
                </c:pt>
                <c:pt idx="155">
                  <c:v>2350</c:v>
                </c:pt>
                <c:pt idx="156">
                  <c:v>2350</c:v>
                </c:pt>
                <c:pt idx="157">
                  <c:v>2350</c:v>
                </c:pt>
                <c:pt idx="158">
                  <c:v>2350</c:v>
                </c:pt>
                <c:pt idx="159">
                  <c:v>2350</c:v>
                </c:pt>
                <c:pt idx="160">
                  <c:v>2350</c:v>
                </c:pt>
                <c:pt idx="161">
                  <c:v>2350</c:v>
                </c:pt>
                <c:pt idx="162">
                  <c:v>2350</c:v>
                </c:pt>
                <c:pt idx="163">
                  <c:v>2350</c:v>
                </c:pt>
                <c:pt idx="164">
                  <c:v>2350</c:v>
                </c:pt>
                <c:pt idx="165">
                  <c:v>2350</c:v>
                </c:pt>
                <c:pt idx="166">
                  <c:v>2350</c:v>
                </c:pt>
                <c:pt idx="167">
                  <c:v>2350</c:v>
                </c:pt>
                <c:pt idx="168">
                  <c:v>2350</c:v>
                </c:pt>
                <c:pt idx="169">
                  <c:v>2350</c:v>
                </c:pt>
                <c:pt idx="170">
                  <c:v>2350</c:v>
                </c:pt>
                <c:pt idx="171">
                  <c:v>2350</c:v>
                </c:pt>
                <c:pt idx="172">
                  <c:v>2350</c:v>
                </c:pt>
                <c:pt idx="173">
                  <c:v>2350</c:v>
                </c:pt>
                <c:pt idx="174">
                  <c:v>2350</c:v>
                </c:pt>
                <c:pt idx="175">
                  <c:v>2350</c:v>
                </c:pt>
                <c:pt idx="176">
                  <c:v>2350</c:v>
                </c:pt>
                <c:pt idx="177">
                  <c:v>2350</c:v>
                </c:pt>
                <c:pt idx="178">
                  <c:v>2350</c:v>
                </c:pt>
                <c:pt idx="179">
                  <c:v>2350</c:v>
                </c:pt>
                <c:pt idx="180">
                  <c:v>2350</c:v>
                </c:pt>
                <c:pt idx="181">
                  <c:v>2350</c:v>
                </c:pt>
                <c:pt idx="182">
                  <c:v>2350</c:v>
                </c:pt>
                <c:pt idx="183">
                  <c:v>2350</c:v>
                </c:pt>
                <c:pt idx="184">
                  <c:v>2350</c:v>
                </c:pt>
                <c:pt idx="185">
                  <c:v>2350</c:v>
                </c:pt>
                <c:pt idx="186">
                  <c:v>2350</c:v>
                </c:pt>
                <c:pt idx="187">
                  <c:v>2350</c:v>
                </c:pt>
                <c:pt idx="188">
                  <c:v>2350</c:v>
                </c:pt>
                <c:pt idx="189">
                  <c:v>2350</c:v>
                </c:pt>
                <c:pt idx="190">
                  <c:v>2350</c:v>
                </c:pt>
                <c:pt idx="191">
                  <c:v>2350</c:v>
                </c:pt>
                <c:pt idx="192">
                  <c:v>2350</c:v>
                </c:pt>
                <c:pt idx="193">
                  <c:v>2350</c:v>
                </c:pt>
                <c:pt idx="194">
                  <c:v>2350</c:v>
                </c:pt>
                <c:pt idx="195">
                  <c:v>2350</c:v>
                </c:pt>
                <c:pt idx="196">
                  <c:v>2350</c:v>
                </c:pt>
                <c:pt idx="197">
                  <c:v>2350</c:v>
                </c:pt>
                <c:pt idx="198">
                  <c:v>2350</c:v>
                </c:pt>
                <c:pt idx="199">
                  <c:v>2350</c:v>
                </c:pt>
                <c:pt idx="200">
                  <c:v>2350</c:v>
                </c:pt>
                <c:pt idx="201">
                  <c:v>2350</c:v>
                </c:pt>
                <c:pt idx="202">
                  <c:v>2350</c:v>
                </c:pt>
                <c:pt idx="203">
                  <c:v>2350</c:v>
                </c:pt>
                <c:pt idx="204">
                  <c:v>2350</c:v>
                </c:pt>
                <c:pt idx="205">
                  <c:v>2350</c:v>
                </c:pt>
                <c:pt idx="206">
                  <c:v>2350</c:v>
                </c:pt>
                <c:pt idx="207">
                  <c:v>2350</c:v>
                </c:pt>
                <c:pt idx="208">
                  <c:v>2350</c:v>
                </c:pt>
                <c:pt idx="209">
                  <c:v>2350</c:v>
                </c:pt>
                <c:pt idx="210">
                  <c:v>2350</c:v>
                </c:pt>
                <c:pt idx="211">
                  <c:v>2350</c:v>
                </c:pt>
                <c:pt idx="212">
                  <c:v>2350</c:v>
                </c:pt>
                <c:pt idx="213">
                  <c:v>2350</c:v>
                </c:pt>
                <c:pt idx="214">
                  <c:v>2350</c:v>
                </c:pt>
                <c:pt idx="215">
                  <c:v>2350</c:v>
                </c:pt>
                <c:pt idx="216">
                  <c:v>2350</c:v>
                </c:pt>
                <c:pt idx="217">
                  <c:v>2350</c:v>
                </c:pt>
                <c:pt idx="218">
                  <c:v>2350</c:v>
                </c:pt>
                <c:pt idx="219">
                  <c:v>2350</c:v>
                </c:pt>
                <c:pt idx="220">
                  <c:v>2350</c:v>
                </c:pt>
                <c:pt idx="221">
                  <c:v>2350</c:v>
                </c:pt>
                <c:pt idx="222">
                  <c:v>2350</c:v>
                </c:pt>
                <c:pt idx="223">
                  <c:v>2350</c:v>
                </c:pt>
                <c:pt idx="224">
                  <c:v>2350</c:v>
                </c:pt>
                <c:pt idx="225">
                  <c:v>2350</c:v>
                </c:pt>
                <c:pt idx="226">
                  <c:v>2350</c:v>
                </c:pt>
                <c:pt idx="227">
                  <c:v>2350</c:v>
                </c:pt>
                <c:pt idx="228">
                  <c:v>2350</c:v>
                </c:pt>
                <c:pt idx="229">
                  <c:v>2350</c:v>
                </c:pt>
                <c:pt idx="230">
                  <c:v>2350</c:v>
                </c:pt>
                <c:pt idx="231">
                  <c:v>2350</c:v>
                </c:pt>
                <c:pt idx="232">
                  <c:v>2350</c:v>
                </c:pt>
                <c:pt idx="233">
                  <c:v>2350</c:v>
                </c:pt>
                <c:pt idx="234">
                  <c:v>2350</c:v>
                </c:pt>
                <c:pt idx="235">
                  <c:v>2350</c:v>
                </c:pt>
                <c:pt idx="236">
                  <c:v>2350</c:v>
                </c:pt>
                <c:pt idx="237">
                  <c:v>2350</c:v>
                </c:pt>
                <c:pt idx="238">
                  <c:v>2350</c:v>
                </c:pt>
                <c:pt idx="239">
                  <c:v>2350</c:v>
                </c:pt>
                <c:pt idx="240">
                  <c:v>2350</c:v>
                </c:pt>
                <c:pt idx="241">
                  <c:v>2350</c:v>
                </c:pt>
                <c:pt idx="242">
                  <c:v>2350</c:v>
                </c:pt>
                <c:pt idx="243">
                  <c:v>2350</c:v>
                </c:pt>
                <c:pt idx="244">
                  <c:v>2350</c:v>
                </c:pt>
                <c:pt idx="245">
                  <c:v>2350</c:v>
                </c:pt>
                <c:pt idx="246">
                  <c:v>2350</c:v>
                </c:pt>
                <c:pt idx="247">
                  <c:v>2350</c:v>
                </c:pt>
                <c:pt idx="248">
                  <c:v>2350</c:v>
                </c:pt>
                <c:pt idx="249">
                  <c:v>2350</c:v>
                </c:pt>
                <c:pt idx="250">
                  <c:v>2350</c:v>
                </c:pt>
                <c:pt idx="251">
                  <c:v>2350</c:v>
                </c:pt>
                <c:pt idx="252">
                  <c:v>2350</c:v>
                </c:pt>
                <c:pt idx="253">
                  <c:v>2350</c:v>
                </c:pt>
                <c:pt idx="254">
                  <c:v>2350</c:v>
                </c:pt>
                <c:pt idx="255">
                  <c:v>2350</c:v>
                </c:pt>
                <c:pt idx="256">
                  <c:v>2350</c:v>
                </c:pt>
                <c:pt idx="257">
                  <c:v>2350</c:v>
                </c:pt>
                <c:pt idx="258">
                  <c:v>2350</c:v>
                </c:pt>
                <c:pt idx="259">
                  <c:v>2350</c:v>
                </c:pt>
                <c:pt idx="260">
                  <c:v>2350</c:v>
                </c:pt>
                <c:pt idx="261">
                  <c:v>2350</c:v>
                </c:pt>
                <c:pt idx="262">
                  <c:v>2350</c:v>
                </c:pt>
                <c:pt idx="263">
                  <c:v>2350</c:v>
                </c:pt>
                <c:pt idx="264">
                  <c:v>2350</c:v>
                </c:pt>
                <c:pt idx="265">
                  <c:v>2350</c:v>
                </c:pt>
                <c:pt idx="266">
                  <c:v>2350</c:v>
                </c:pt>
                <c:pt idx="267">
                  <c:v>2350</c:v>
                </c:pt>
                <c:pt idx="268">
                  <c:v>2350</c:v>
                </c:pt>
                <c:pt idx="269">
                  <c:v>2350</c:v>
                </c:pt>
                <c:pt idx="270">
                  <c:v>2350</c:v>
                </c:pt>
                <c:pt idx="271">
                  <c:v>2350</c:v>
                </c:pt>
                <c:pt idx="272">
                  <c:v>2350</c:v>
                </c:pt>
                <c:pt idx="273">
                  <c:v>2350</c:v>
                </c:pt>
                <c:pt idx="274">
                  <c:v>2350</c:v>
                </c:pt>
                <c:pt idx="275">
                  <c:v>2350</c:v>
                </c:pt>
                <c:pt idx="276">
                  <c:v>2350</c:v>
                </c:pt>
                <c:pt idx="277">
                  <c:v>2350</c:v>
                </c:pt>
                <c:pt idx="278">
                  <c:v>2350</c:v>
                </c:pt>
                <c:pt idx="279">
                  <c:v>2350</c:v>
                </c:pt>
                <c:pt idx="280">
                  <c:v>2350</c:v>
                </c:pt>
                <c:pt idx="281">
                  <c:v>2350</c:v>
                </c:pt>
                <c:pt idx="282">
                  <c:v>2350</c:v>
                </c:pt>
                <c:pt idx="283">
                  <c:v>2350</c:v>
                </c:pt>
                <c:pt idx="284">
                  <c:v>2350</c:v>
                </c:pt>
                <c:pt idx="285">
                  <c:v>2350</c:v>
                </c:pt>
                <c:pt idx="286">
                  <c:v>2350</c:v>
                </c:pt>
                <c:pt idx="287">
                  <c:v>2350</c:v>
                </c:pt>
                <c:pt idx="288">
                  <c:v>2350</c:v>
                </c:pt>
                <c:pt idx="289">
                  <c:v>2350</c:v>
                </c:pt>
                <c:pt idx="290">
                  <c:v>2350</c:v>
                </c:pt>
                <c:pt idx="291">
                  <c:v>2350</c:v>
                </c:pt>
                <c:pt idx="292">
                  <c:v>2350</c:v>
                </c:pt>
                <c:pt idx="293">
                  <c:v>2350</c:v>
                </c:pt>
                <c:pt idx="294">
                  <c:v>2350</c:v>
                </c:pt>
                <c:pt idx="295">
                  <c:v>2350</c:v>
                </c:pt>
                <c:pt idx="296">
                  <c:v>2350</c:v>
                </c:pt>
                <c:pt idx="297">
                  <c:v>2350</c:v>
                </c:pt>
                <c:pt idx="298">
                  <c:v>2350</c:v>
                </c:pt>
                <c:pt idx="299">
                  <c:v>2350</c:v>
                </c:pt>
                <c:pt idx="300">
                  <c:v>2350</c:v>
                </c:pt>
                <c:pt idx="301">
                  <c:v>2350</c:v>
                </c:pt>
                <c:pt idx="302">
                  <c:v>2350</c:v>
                </c:pt>
                <c:pt idx="303">
                  <c:v>2350</c:v>
                </c:pt>
                <c:pt idx="304">
                  <c:v>2350</c:v>
                </c:pt>
                <c:pt idx="305">
                  <c:v>2350</c:v>
                </c:pt>
                <c:pt idx="306">
                  <c:v>2350</c:v>
                </c:pt>
                <c:pt idx="307">
                  <c:v>2350</c:v>
                </c:pt>
                <c:pt idx="308">
                  <c:v>2350</c:v>
                </c:pt>
                <c:pt idx="309">
                  <c:v>2350</c:v>
                </c:pt>
                <c:pt idx="310">
                  <c:v>2350</c:v>
                </c:pt>
                <c:pt idx="311">
                  <c:v>2350</c:v>
                </c:pt>
                <c:pt idx="312">
                  <c:v>2350</c:v>
                </c:pt>
                <c:pt idx="313">
                  <c:v>2350</c:v>
                </c:pt>
                <c:pt idx="314">
                  <c:v>2350</c:v>
                </c:pt>
                <c:pt idx="315">
                  <c:v>2350</c:v>
                </c:pt>
                <c:pt idx="316">
                  <c:v>2350</c:v>
                </c:pt>
                <c:pt idx="317">
                  <c:v>2350</c:v>
                </c:pt>
                <c:pt idx="318">
                  <c:v>2350</c:v>
                </c:pt>
                <c:pt idx="319">
                  <c:v>2350</c:v>
                </c:pt>
                <c:pt idx="320">
                  <c:v>2350</c:v>
                </c:pt>
                <c:pt idx="321">
                  <c:v>2350</c:v>
                </c:pt>
                <c:pt idx="322">
                  <c:v>2350</c:v>
                </c:pt>
                <c:pt idx="323">
                  <c:v>2350</c:v>
                </c:pt>
                <c:pt idx="324">
                  <c:v>2350</c:v>
                </c:pt>
                <c:pt idx="325">
                  <c:v>2350</c:v>
                </c:pt>
                <c:pt idx="326">
                  <c:v>2350</c:v>
                </c:pt>
                <c:pt idx="327">
                  <c:v>2350</c:v>
                </c:pt>
                <c:pt idx="328">
                  <c:v>2350</c:v>
                </c:pt>
                <c:pt idx="329">
                  <c:v>2350</c:v>
                </c:pt>
                <c:pt idx="330">
                  <c:v>2350</c:v>
                </c:pt>
                <c:pt idx="331">
                  <c:v>2350</c:v>
                </c:pt>
                <c:pt idx="332">
                  <c:v>2350</c:v>
                </c:pt>
                <c:pt idx="333">
                  <c:v>2350</c:v>
                </c:pt>
                <c:pt idx="334">
                  <c:v>2350</c:v>
                </c:pt>
                <c:pt idx="335">
                  <c:v>2350</c:v>
                </c:pt>
                <c:pt idx="336">
                  <c:v>2350</c:v>
                </c:pt>
                <c:pt idx="337">
                  <c:v>2350</c:v>
                </c:pt>
                <c:pt idx="338">
                  <c:v>2350</c:v>
                </c:pt>
                <c:pt idx="339">
                  <c:v>2350</c:v>
                </c:pt>
                <c:pt idx="340">
                  <c:v>2350</c:v>
                </c:pt>
                <c:pt idx="341">
                  <c:v>2350</c:v>
                </c:pt>
                <c:pt idx="342">
                  <c:v>2350</c:v>
                </c:pt>
                <c:pt idx="343">
                  <c:v>2350</c:v>
                </c:pt>
                <c:pt idx="344">
                  <c:v>2350</c:v>
                </c:pt>
                <c:pt idx="345">
                  <c:v>2350</c:v>
                </c:pt>
                <c:pt idx="346">
                  <c:v>2350</c:v>
                </c:pt>
                <c:pt idx="347">
                  <c:v>2350</c:v>
                </c:pt>
                <c:pt idx="348">
                  <c:v>2350</c:v>
                </c:pt>
                <c:pt idx="349">
                  <c:v>2350</c:v>
                </c:pt>
                <c:pt idx="350">
                  <c:v>2350</c:v>
                </c:pt>
                <c:pt idx="351">
                  <c:v>2350</c:v>
                </c:pt>
                <c:pt idx="352">
                  <c:v>2350</c:v>
                </c:pt>
                <c:pt idx="353">
                  <c:v>2350</c:v>
                </c:pt>
                <c:pt idx="354">
                  <c:v>2350</c:v>
                </c:pt>
                <c:pt idx="355">
                  <c:v>2350</c:v>
                </c:pt>
                <c:pt idx="356">
                  <c:v>2350</c:v>
                </c:pt>
                <c:pt idx="357">
                  <c:v>2350</c:v>
                </c:pt>
                <c:pt idx="358">
                  <c:v>2350</c:v>
                </c:pt>
                <c:pt idx="359">
                  <c:v>2350</c:v>
                </c:pt>
                <c:pt idx="360">
                  <c:v>2350</c:v>
                </c:pt>
                <c:pt idx="361">
                  <c:v>2350</c:v>
                </c:pt>
                <c:pt idx="362">
                  <c:v>2350</c:v>
                </c:pt>
                <c:pt idx="363">
                  <c:v>2350</c:v>
                </c:pt>
                <c:pt idx="364">
                  <c:v>2350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5A3-4448-A283-5DE3185A2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306176"/>
        <c:axId val="128328832"/>
      </c:scatterChart>
      <c:valAx>
        <c:axId val="12830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 sz="1200" b="1"/>
                  <a:t>t</a:t>
                </a:r>
                <a:r>
                  <a:rPr lang="sr-Latn-RS" sz="1200" b="1" baseline="0"/>
                  <a:t> (dan)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28832"/>
        <c:crosses val="autoZero"/>
        <c:crossBetween val="midCat"/>
      </c:valAx>
      <c:valAx>
        <c:axId val="12832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 sz="1300" b="1"/>
                  <a:t>Q (m</a:t>
                </a:r>
                <a:r>
                  <a:rPr lang="sr-Latn-RS" sz="1300" b="1" baseline="30000"/>
                  <a:t>3</a:t>
                </a:r>
                <a:r>
                  <a:rPr lang="sr-Latn-RS" sz="1300" b="1" baseline="0"/>
                  <a:t>/s)</a:t>
                </a:r>
                <a:endParaRPr lang="en-US" sz="1300" b="1"/>
              </a:p>
            </c:rich>
          </c:tx>
          <c:layout>
            <c:manualLayout>
              <c:xMode val="edge"/>
              <c:yMode val="edge"/>
              <c:x val="0"/>
              <c:y val="0.389254523551146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061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64986623048931"/>
          <c:y val="0.33546049513965587"/>
          <c:w val="0.16835013376951069"/>
          <c:h val="0.385992538387043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700" b="1" dirty="0"/>
              <a:t>Dijagram promene karakterističnih vodostaja za 2008.</a:t>
            </a:r>
            <a:r>
              <a:rPr lang="sr-Latn-RS" sz="1700" b="1" baseline="0" dirty="0"/>
              <a:t> godinu na mernim stanicama </a:t>
            </a:r>
            <a:r>
              <a:rPr lang="sr-Latn-RS" sz="1700" b="1" baseline="0" dirty="0" err="1"/>
              <a:t>Bagrdan</a:t>
            </a:r>
            <a:r>
              <a:rPr lang="sr-Latn-RS" sz="1700" b="1" baseline="0" dirty="0"/>
              <a:t> i </a:t>
            </a:r>
            <a:r>
              <a:rPr lang="sr-Latn-RS" sz="1700" b="1" baseline="0" dirty="0" err="1"/>
              <a:t>Ljubičevski</a:t>
            </a:r>
            <a:r>
              <a:rPr lang="sr-Latn-RS" sz="1700" b="1" baseline="0" dirty="0"/>
              <a:t> most</a:t>
            </a:r>
            <a:endParaRPr lang="en-US" sz="17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v>Bagrdan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'2008'!$C$5:$C$370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xVal>
          <c:yVal>
            <c:numRef>
              <c:f>'2008'!$D$5:$D$370</c:f>
              <c:numCache>
                <c:formatCode>0</c:formatCode>
                <c:ptCount val="366"/>
                <c:pt idx="0">
                  <c:v>160</c:v>
                </c:pt>
                <c:pt idx="1">
                  <c:v>177</c:v>
                </c:pt>
                <c:pt idx="2">
                  <c:v>157</c:v>
                </c:pt>
                <c:pt idx="3">
                  <c:v>157</c:v>
                </c:pt>
                <c:pt idx="4">
                  <c:v>168</c:v>
                </c:pt>
                <c:pt idx="5">
                  <c:v>175</c:v>
                </c:pt>
                <c:pt idx="6">
                  <c:v>184</c:v>
                </c:pt>
                <c:pt idx="7">
                  <c:v>222</c:v>
                </c:pt>
                <c:pt idx="8">
                  <c:v>260</c:v>
                </c:pt>
                <c:pt idx="9">
                  <c:v>280</c:v>
                </c:pt>
                <c:pt idx="10">
                  <c:v>264</c:v>
                </c:pt>
                <c:pt idx="11">
                  <c:v>248</c:v>
                </c:pt>
                <c:pt idx="12">
                  <c:v>242</c:v>
                </c:pt>
                <c:pt idx="13">
                  <c:v>250</c:v>
                </c:pt>
                <c:pt idx="14">
                  <c:v>268</c:v>
                </c:pt>
                <c:pt idx="15">
                  <c:v>252</c:v>
                </c:pt>
                <c:pt idx="16">
                  <c:v>256</c:v>
                </c:pt>
                <c:pt idx="17">
                  <c:v>260</c:v>
                </c:pt>
                <c:pt idx="18">
                  <c:v>266</c:v>
                </c:pt>
                <c:pt idx="19">
                  <c:v>288</c:v>
                </c:pt>
                <c:pt idx="20">
                  <c:v>294</c:v>
                </c:pt>
                <c:pt idx="21">
                  <c:v>300</c:v>
                </c:pt>
                <c:pt idx="22">
                  <c:v>302</c:v>
                </c:pt>
                <c:pt idx="23">
                  <c:v>302</c:v>
                </c:pt>
                <c:pt idx="24">
                  <c:v>284</c:v>
                </c:pt>
                <c:pt idx="25">
                  <c:v>260</c:v>
                </c:pt>
                <c:pt idx="26">
                  <c:v>256</c:v>
                </c:pt>
                <c:pt idx="27">
                  <c:v>236</c:v>
                </c:pt>
                <c:pt idx="28">
                  <c:v>238</c:v>
                </c:pt>
                <c:pt idx="29">
                  <c:v>248</c:v>
                </c:pt>
                <c:pt idx="30">
                  <c:v>240</c:v>
                </c:pt>
                <c:pt idx="31">
                  <c:v>203</c:v>
                </c:pt>
                <c:pt idx="32">
                  <c:v>211</c:v>
                </c:pt>
                <c:pt idx="33">
                  <c:v>200</c:v>
                </c:pt>
                <c:pt idx="34">
                  <c:v>190</c:v>
                </c:pt>
                <c:pt idx="35">
                  <c:v>183</c:v>
                </c:pt>
                <c:pt idx="36">
                  <c:v>192</c:v>
                </c:pt>
                <c:pt idx="37">
                  <c:v>203</c:v>
                </c:pt>
                <c:pt idx="38">
                  <c:v>221</c:v>
                </c:pt>
                <c:pt idx="39">
                  <c:v>318</c:v>
                </c:pt>
                <c:pt idx="40">
                  <c:v>308</c:v>
                </c:pt>
                <c:pt idx="41">
                  <c:v>266</c:v>
                </c:pt>
                <c:pt idx="42">
                  <c:v>240</c:v>
                </c:pt>
                <c:pt idx="43">
                  <c:v>240</c:v>
                </c:pt>
                <c:pt idx="44">
                  <c:v>232</c:v>
                </c:pt>
                <c:pt idx="45">
                  <c:v>226</c:v>
                </c:pt>
                <c:pt idx="46">
                  <c:v>215</c:v>
                </c:pt>
                <c:pt idx="47">
                  <c:v>188</c:v>
                </c:pt>
                <c:pt idx="48">
                  <c:v>200</c:v>
                </c:pt>
                <c:pt idx="49">
                  <c:v>192</c:v>
                </c:pt>
                <c:pt idx="50">
                  <c:v>198</c:v>
                </c:pt>
                <c:pt idx="51">
                  <c:v>190</c:v>
                </c:pt>
                <c:pt idx="52">
                  <c:v>183</c:v>
                </c:pt>
                <c:pt idx="53">
                  <c:v>184</c:v>
                </c:pt>
                <c:pt idx="54">
                  <c:v>194</c:v>
                </c:pt>
                <c:pt idx="55">
                  <c:v>194</c:v>
                </c:pt>
                <c:pt idx="56">
                  <c:v>179</c:v>
                </c:pt>
                <c:pt idx="57">
                  <c:v>184</c:v>
                </c:pt>
                <c:pt idx="58">
                  <c:v>183</c:v>
                </c:pt>
                <c:pt idx="59">
                  <c:v>202</c:v>
                </c:pt>
                <c:pt idx="60">
                  <c:v>207</c:v>
                </c:pt>
                <c:pt idx="61">
                  <c:v>188</c:v>
                </c:pt>
                <c:pt idx="62">
                  <c:v>200</c:v>
                </c:pt>
                <c:pt idx="63">
                  <c:v>217</c:v>
                </c:pt>
                <c:pt idx="64">
                  <c:v>211</c:v>
                </c:pt>
                <c:pt idx="65">
                  <c:v>203</c:v>
                </c:pt>
                <c:pt idx="66">
                  <c:v>224</c:v>
                </c:pt>
                <c:pt idx="67">
                  <c:v>230</c:v>
                </c:pt>
                <c:pt idx="68">
                  <c:v>240</c:v>
                </c:pt>
                <c:pt idx="69">
                  <c:v>272</c:v>
                </c:pt>
                <c:pt idx="70">
                  <c:v>266</c:v>
                </c:pt>
                <c:pt idx="71">
                  <c:v>246</c:v>
                </c:pt>
                <c:pt idx="72">
                  <c:v>234</c:v>
                </c:pt>
                <c:pt idx="73">
                  <c:v>252</c:v>
                </c:pt>
                <c:pt idx="74">
                  <c:v>256</c:v>
                </c:pt>
                <c:pt idx="75">
                  <c:v>230</c:v>
                </c:pt>
                <c:pt idx="76">
                  <c:v>219</c:v>
                </c:pt>
                <c:pt idx="77">
                  <c:v>217</c:v>
                </c:pt>
                <c:pt idx="78">
                  <c:v>230</c:v>
                </c:pt>
                <c:pt idx="79">
                  <c:v>254</c:v>
                </c:pt>
                <c:pt idx="80">
                  <c:v>262</c:v>
                </c:pt>
                <c:pt idx="81">
                  <c:v>274</c:v>
                </c:pt>
                <c:pt idx="82">
                  <c:v>310</c:v>
                </c:pt>
                <c:pt idx="83">
                  <c:v>336</c:v>
                </c:pt>
                <c:pt idx="84">
                  <c:v>498</c:v>
                </c:pt>
                <c:pt idx="85">
                  <c:v>638</c:v>
                </c:pt>
                <c:pt idx="86">
                  <c:v>660</c:v>
                </c:pt>
                <c:pt idx="87">
                  <c:v>610</c:v>
                </c:pt>
                <c:pt idx="88">
                  <c:v>563</c:v>
                </c:pt>
                <c:pt idx="89">
                  <c:v>468</c:v>
                </c:pt>
                <c:pt idx="90">
                  <c:v>406</c:v>
                </c:pt>
                <c:pt idx="91">
                  <c:v>356</c:v>
                </c:pt>
                <c:pt idx="92">
                  <c:v>326</c:v>
                </c:pt>
                <c:pt idx="93">
                  <c:v>304</c:v>
                </c:pt>
                <c:pt idx="94">
                  <c:v>290</c:v>
                </c:pt>
                <c:pt idx="95">
                  <c:v>278</c:v>
                </c:pt>
                <c:pt idx="96">
                  <c:v>272</c:v>
                </c:pt>
                <c:pt idx="97">
                  <c:v>280</c:v>
                </c:pt>
                <c:pt idx="98">
                  <c:v>252</c:v>
                </c:pt>
                <c:pt idx="99">
                  <c:v>246</c:v>
                </c:pt>
                <c:pt idx="100">
                  <c:v>248</c:v>
                </c:pt>
                <c:pt idx="101">
                  <c:v>246</c:v>
                </c:pt>
                <c:pt idx="102">
                  <c:v>254</c:v>
                </c:pt>
                <c:pt idx="103">
                  <c:v>238</c:v>
                </c:pt>
                <c:pt idx="104">
                  <c:v>238</c:v>
                </c:pt>
                <c:pt idx="105">
                  <c:v>230</c:v>
                </c:pt>
                <c:pt idx="106">
                  <c:v>328</c:v>
                </c:pt>
                <c:pt idx="107">
                  <c:v>483</c:v>
                </c:pt>
                <c:pt idx="108">
                  <c:v>510</c:v>
                </c:pt>
                <c:pt idx="109">
                  <c:v>426</c:v>
                </c:pt>
                <c:pt idx="110">
                  <c:v>360</c:v>
                </c:pt>
                <c:pt idx="111">
                  <c:v>322</c:v>
                </c:pt>
                <c:pt idx="112">
                  <c:v>296</c:v>
                </c:pt>
                <c:pt idx="113">
                  <c:v>274</c:v>
                </c:pt>
                <c:pt idx="114">
                  <c:v>266</c:v>
                </c:pt>
                <c:pt idx="115">
                  <c:v>250</c:v>
                </c:pt>
                <c:pt idx="116">
                  <c:v>238</c:v>
                </c:pt>
                <c:pt idx="117">
                  <c:v>226</c:v>
                </c:pt>
                <c:pt idx="118">
                  <c:v>221</c:v>
                </c:pt>
                <c:pt idx="119">
                  <c:v>211</c:v>
                </c:pt>
                <c:pt idx="120">
                  <c:v>202</c:v>
                </c:pt>
                <c:pt idx="121">
                  <c:v>192</c:v>
                </c:pt>
                <c:pt idx="122">
                  <c:v>181</c:v>
                </c:pt>
                <c:pt idx="123">
                  <c:v>173</c:v>
                </c:pt>
                <c:pt idx="124">
                  <c:v>164</c:v>
                </c:pt>
                <c:pt idx="125">
                  <c:v>160</c:v>
                </c:pt>
                <c:pt idx="126">
                  <c:v>155</c:v>
                </c:pt>
                <c:pt idx="127">
                  <c:v>175</c:v>
                </c:pt>
                <c:pt idx="128">
                  <c:v>276</c:v>
                </c:pt>
                <c:pt idx="129">
                  <c:v>306</c:v>
                </c:pt>
                <c:pt idx="130">
                  <c:v>280</c:v>
                </c:pt>
                <c:pt idx="131">
                  <c:v>246</c:v>
                </c:pt>
                <c:pt idx="132">
                  <c:v>222</c:v>
                </c:pt>
                <c:pt idx="133">
                  <c:v>209</c:v>
                </c:pt>
                <c:pt idx="134">
                  <c:v>188</c:v>
                </c:pt>
                <c:pt idx="135">
                  <c:v>179</c:v>
                </c:pt>
                <c:pt idx="136">
                  <c:v>168</c:v>
                </c:pt>
                <c:pt idx="137">
                  <c:v>157</c:v>
                </c:pt>
                <c:pt idx="138">
                  <c:v>150</c:v>
                </c:pt>
                <c:pt idx="139">
                  <c:v>144</c:v>
                </c:pt>
                <c:pt idx="140">
                  <c:v>135</c:v>
                </c:pt>
                <c:pt idx="141">
                  <c:v>141</c:v>
                </c:pt>
                <c:pt idx="142">
                  <c:v>139</c:v>
                </c:pt>
                <c:pt idx="143">
                  <c:v>146</c:v>
                </c:pt>
                <c:pt idx="144">
                  <c:v>157</c:v>
                </c:pt>
                <c:pt idx="145">
                  <c:v>155</c:v>
                </c:pt>
                <c:pt idx="146">
                  <c:v>144</c:v>
                </c:pt>
                <c:pt idx="147">
                  <c:v>137</c:v>
                </c:pt>
                <c:pt idx="148">
                  <c:v>128</c:v>
                </c:pt>
                <c:pt idx="149">
                  <c:v>124</c:v>
                </c:pt>
                <c:pt idx="150">
                  <c:v>109</c:v>
                </c:pt>
                <c:pt idx="151">
                  <c:v>108</c:v>
                </c:pt>
                <c:pt idx="152">
                  <c:v>102</c:v>
                </c:pt>
                <c:pt idx="153" formatCode="0.0">
                  <c:v>98.5</c:v>
                </c:pt>
                <c:pt idx="154" formatCode="0.0">
                  <c:v>95.5</c:v>
                </c:pt>
                <c:pt idx="155">
                  <c:v>100</c:v>
                </c:pt>
                <c:pt idx="156">
                  <c:v>109</c:v>
                </c:pt>
                <c:pt idx="157">
                  <c:v>139</c:v>
                </c:pt>
                <c:pt idx="158">
                  <c:v>139</c:v>
                </c:pt>
                <c:pt idx="159">
                  <c:v>148</c:v>
                </c:pt>
                <c:pt idx="160">
                  <c:v>148</c:v>
                </c:pt>
                <c:pt idx="161">
                  <c:v>151</c:v>
                </c:pt>
                <c:pt idx="162">
                  <c:v>148</c:v>
                </c:pt>
                <c:pt idx="163">
                  <c:v>139</c:v>
                </c:pt>
                <c:pt idx="164">
                  <c:v>146</c:v>
                </c:pt>
                <c:pt idx="165">
                  <c:v>130</c:v>
                </c:pt>
                <c:pt idx="166">
                  <c:v>126</c:v>
                </c:pt>
                <c:pt idx="167">
                  <c:v>126</c:v>
                </c:pt>
                <c:pt idx="168">
                  <c:v>123</c:v>
                </c:pt>
                <c:pt idx="169">
                  <c:v>123</c:v>
                </c:pt>
                <c:pt idx="170">
                  <c:v>130</c:v>
                </c:pt>
                <c:pt idx="171">
                  <c:v>113</c:v>
                </c:pt>
                <c:pt idx="172">
                  <c:v>102</c:v>
                </c:pt>
                <c:pt idx="173" formatCode="0.0">
                  <c:v>97</c:v>
                </c:pt>
                <c:pt idx="174" formatCode="0.0">
                  <c:v>82.8</c:v>
                </c:pt>
                <c:pt idx="175" formatCode="0.0">
                  <c:v>80.2</c:v>
                </c:pt>
                <c:pt idx="176" formatCode="0.0">
                  <c:v>75</c:v>
                </c:pt>
                <c:pt idx="177" formatCode="0.0">
                  <c:v>75</c:v>
                </c:pt>
                <c:pt idx="178" formatCode="0.0">
                  <c:v>84.1</c:v>
                </c:pt>
                <c:pt idx="179" formatCode="0.0">
                  <c:v>92.5</c:v>
                </c:pt>
                <c:pt idx="180">
                  <c:v>111</c:v>
                </c:pt>
                <c:pt idx="181" formatCode="0.0">
                  <c:v>95.5</c:v>
                </c:pt>
                <c:pt idx="182" formatCode="0.0">
                  <c:v>77.599999999999994</c:v>
                </c:pt>
                <c:pt idx="183" formatCode="0.0">
                  <c:v>73.900000000000006</c:v>
                </c:pt>
                <c:pt idx="184" formatCode="0.0">
                  <c:v>71.7</c:v>
                </c:pt>
                <c:pt idx="185" formatCode="0.0">
                  <c:v>82.8</c:v>
                </c:pt>
                <c:pt idx="186" formatCode="0.0">
                  <c:v>81.5</c:v>
                </c:pt>
                <c:pt idx="187" formatCode="0.0">
                  <c:v>73.900000000000006</c:v>
                </c:pt>
                <c:pt idx="188" formatCode="0.0">
                  <c:v>69.5</c:v>
                </c:pt>
                <c:pt idx="189" formatCode="0.0">
                  <c:v>67.3</c:v>
                </c:pt>
                <c:pt idx="190" formatCode="0.0">
                  <c:v>66.2</c:v>
                </c:pt>
                <c:pt idx="191" formatCode="0.0">
                  <c:v>77.599999999999994</c:v>
                </c:pt>
                <c:pt idx="192" formatCode="0.0">
                  <c:v>76.3</c:v>
                </c:pt>
                <c:pt idx="193" formatCode="0.0">
                  <c:v>67.3</c:v>
                </c:pt>
                <c:pt idx="194" formatCode="0.0">
                  <c:v>63</c:v>
                </c:pt>
                <c:pt idx="195" formatCode="0.0">
                  <c:v>60</c:v>
                </c:pt>
                <c:pt idx="196" formatCode="0.0">
                  <c:v>55</c:v>
                </c:pt>
                <c:pt idx="197" formatCode="0.0">
                  <c:v>55</c:v>
                </c:pt>
                <c:pt idx="198" formatCode="0.0">
                  <c:v>55</c:v>
                </c:pt>
                <c:pt idx="199" formatCode="0.0">
                  <c:v>55</c:v>
                </c:pt>
                <c:pt idx="200" formatCode="0.0">
                  <c:v>52</c:v>
                </c:pt>
                <c:pt idx="201" formatCode="0.0">
                  <c:v>52</c:v>
                </c:pt>
                <c:pt idx="202" formatCode="0.0">
                  <c:v>50</c:v>
                </c:pt>
                <c:pt idx="203" formatCode="0.0">
                  <c:v>51</c:v>
                </c:pt>
                <c:pt idx="204" formatCode="0.0">
                  <c:v>57</c:v>
                </c:pt>
                <c:pt idx="205" formatCode="0.0">
                  <c:v>64</c:v>
                </c:pt>
                <c:pt idx="206" formatCode="0.0">
                  <c:v>84.1</c:v>
                </c:pt>
                <c:pt idx="207" formatCode="0.0">
                  <c:v>84.1</c:v>
                </c:pt>
                <c:pt idx="208">
                  <c:v>108</c:v>
                </c:pt>
                <c:pt idx="209">
                  <c:v>124</c:v>
                </c:pt>
                <c:pt idx="210">
                  <c:v>146</c:v>
                </c:pt>
                <c:pt idx="211">
                  <c:v>116</c:v>
                </c:pt>
                <c:pt idx="212" formatCode="0.0">
                  <c:v>92.5</c:v>
                </c:pt>
                <c:pt idx="213" formatCode="0.0">
                  <c:v>81.5</c:v>
                </c:pt>
                <c:pt idx="214" formatCode="0.0">
                  <c:v>73.900000000000006</c:v>
                </c:pt>
                <c:pt idx="215" formatCode="0.0">
                  <c:v>68.400000000000006</c:v>
                </c:pt>
                <c:pt idx="216" formatCode="0.0">
                  <c:v>62</c:v>
                </c:pt>
                <c:pt idx="217" formatCode="0.0">
                  <c:v>63</c:v>
                </c:pt>
                <c:pt idx="218" formatCode="0.0">
                  <c:v>60</c:v>
                </c:pt>
                <c:pt idx="219" formatCode="0.0">
                  <c:v>58</c:v>
                </c:pt>
                <c:pt idx="220" formatCode="0.0">
                  <c:v>55</c:v>
                </c:pt>
                <c:pt idx="221" formatCode="0.0">
                  <c:v>58</c:v>
                </c:pt>
                <c:pt idx="222" formatCode="0.0">
                  <c:v>61</c:v>
                </c:pt>
                <c:pt idx="223" formatCode="0.0">
                  <c:v>57</c:v>
                </c:pt>
                <c:pt idx="224" formatCode="0.0">
                  <c:v>54</c:v>
                </c:pt>
                <c:pt idx="225" formatCode="0.0">
                  <c:v>54</c:v>
                </c:pt>
                <c:pt idx="226" formatCode="0.0">
                  <c:v>51</c:v>
                </c:pt>
                <c:pt idx="227" formatCode="0.0">
                  <c:v>49</c:v>
                </c:pt>
                <c:pt idx="228" formatCode="0.0">
                  <c:v>48</c:v>
                </c:pt>
                <c:pt idx="229" formatCode="0.0">
                  <c:v>58</c:v>
                </c:pt>
                <c:pt idx="230" formatCode="0.0">
                  <c:v>53</c:v>
                </c:pt>
                <c:pt idx="231" formatCode="0.0">
                  <c:v>47</c:v>
                </c:pt>
                <c:pt idx="232" formatCode="0.0">
                  <c:v>46</c:v>
                </c:pt>
                <c:pt idx="233" formatCode="0.0">
                  <c:v>48</c:v>
                </c:pt>
                <c:pt idx="234" formatCode="0.0">
                  <c:v>47</c:v>
                </c:pt>
                <c:pt idx="235" formatCode="0.0">
                  <c:v>45</c:v>
                </c:pt>
                <c:pt idx="236" formatCode="0.0">
                  <c:v>43.1</c:v>
                </c:pt>
                <c:pt idx="237" formatCode="0.0">
                  <c:v>42.2</c:v>
                </c:pt>
                <c:pt idx="238" formatCode="0.0">
                  <c:v>42.2</c:v>
                </c:pt>
                <c:pt idx="239" formatCode="0.0">
                  <c:v>42.2</c:v>
                </c:pt>
                <c:pt idx="240" formatCode="0.0">
                  <c:v>42.2</c:v>
                </c:pt>
                <c:pt idx="241" formatCode="0.0">
                  <c:v>42.2</c:v>
                </c:pt>
                <c:pt idx="242" formatCode="0.0">
                  <c:v>49</c:v>
                </c:pt>
                <c:pt idx="243" formatCode="0.0">
                  <c:v>52</c:v>
                </c:pt>
                <c:pt idx="244" formatCode="0.0">
                  <c:v>52</c:v>
                </c:pt>
                <c:pt idx="245" formatCode="0.0">
                  <c:v>48</c:v>
                </c:pt>
                <c:pt idx="246" formatCode="0.0">
                  <c:v>48</c:v>
                </c:pt>
                <c:pt idx="247" formatCode="0.0">
                  <c:v>45</c:v>
                </c:pt>
                <c:pt idx="248" formatCode="0.0">
                  <c:v>45</c:v>
                </c:pt>
                <c:pt idx="249" formatCode="0.0">
                  <c:v>43.1</c:v>
                </c:pt>
                <c:pt idx="250" formatCode="0.0">
                  <c:v>43.1</c:v>
                </c:pt>
                <c:pt idx="251" formatCode="0.0">
                  <c:v>42.2</c:v>
                </c:pt>
                <c:pt idx="252" formatCode="0.0">
                  <c:v>39.5</c:v>
                </c:pt>
                <c:pt idx="253" formatCode="0.0">
                  <c:v>35.9</c:v>
                </c:pt>
                <c:pt idx="254" formatCode="0.0">
                  <c:v>35.9</c:v>
                </c:pt>
                <c:pt idx="255" formatCode="0.0">
                  <c:v>35</c:v>
                </c:pt>
                <c:pt idx="256" formatCode="0.0">
                  <c:v>39.5</c:v>
                </c:pt>
                <c:pt idx="257" formatCode="0.0">
                  <c:v>49</c:v>
                </c:pt>
                <c:pt idx="258" formatCode="0.0">
                  <c:v>50</c:v>
                </c:pt>
                <c:pt idx="259" formatCode="0.0">
                  <c:v>50</c:v>
                </c:pt>
                <c:pt idx="260" formatCode="0.0">
                  <c:v>61</c:v>
                </c:pt>
                <c:pt idx="261" formatCode="0.0">
                  <c:v>86.7</c:v>
                </c:pt>
                <c:pt idx="262" formatCode="0.0">
                  <c:v>85.4</c:v>
                </c:pt>
                <c:pt idx="263" formatCode="0.0">
                  <c:v>91</c:v>
                </c:pt>
                <c:pt idx="264" formatCode="0.0">
                  <c:v>88</c:v>
                </c:pt>
                <c:pt idx="265" formatCode="0.0">
                  <c:v>77.599999999999994</c:v>
                </c:pt>
                <c:pt idx="266" formatCode="0.0">
                  <c:v>78.900000000000006</c:v>
                </c:pt>
                <c:pt idx="267" formatCode="0.0">
                  <c:v>76.3</c:v>
                </c:pt>
                <c:pt idx="268" formatCode="0.0">
                  <c:v>85.4</c:v>
                </c:pt>
                <c:pt idx="269" formatCode="0.0">
                  <c:v>85.4</c:v>
                </c:pt>
                <c:pt idx="270">
                  <c:v>106</c:v>
                </c:pt>
                <c:pt idx="271">
                  <c:v>142</c:v>
                </c:pt>
                <c:pt idx="272">
                  <c:v>135</c:v>
                </c:pt>
                <c:pt idx="273">
                  <c:v>130</c:v>
                </c:pt>
                <c:pt idx="274">
                  <c:v>119</c:v>
                </c:pt>
                <c:pt idx="275">
                  <c:v>103</c:v>
                </c:pt>
                <c:pt idx="276" formatCode="0.0">
                  <c:v>88</c:v>
                </c:pt>
                <c:pt idx="277" formatCode="0.0">
                  <c:v>76.3</c:v>
                </c:pt>
                <c:pt idx="278" formatCode="0.0">
                  <c:v>69.5</c:v>
                </c:pt>
                <c:pt idx="279" formatCode="0.0">
                  <c:v>76.3</c:v>
                </c:pt>
                <c:pt idx="280">
                  <c:v>119</c:v>
                </c:pt>
                <c:pt idx="281">
                  <c:v>114</c:v>
                </c:pt>
                <c:pt idx="282">
                  <c:v>103</c:v>
                </c:pt>
                <c:pt idx="283" formatCode="0.0">
                  <c:v>91</c:v>
                </c:pt>
                <c:pt idx="284" formatCode="0.0">
                  <c:v>78.900000000000006</c:v>
                </c:pt>
                <c:pt idx="285" formatCode="0.0">
                  <c:v>69.5</c:v>
                </c:pt>
                <c:pt idx="286" formatCode="0.0">
                  <c:v>66.2</c:v>
                </c:pt>
                <c:pt idx="287" formatCode="0.0">
                  <c:v>59</c:v>
                </c:pt>
                <c:pt idx="288" formatCode="0.0">
                  <c:v>56</c:v>
                </c:pt>
                <c:pt idx="289" formatCode="0.0">
                  <c:v>60</c:v>
                </c:pt>
                <c:pt idx="290" formatCode="0.0">
                  <c:v>60</c:v>
                </c:pt>
                <c:pt idx="291" formatCode="0.0">
                  <c:v>54</c:v>
                </c:pt>
                <c:pt idx="292" formatCode="0.0">
                  <c:v>52</c:v>
                </c:pt>
                <c:pt idx="293" formatCode="0.0">
                  <c:v>64</c:v>
                </c:pt>
                <c:pt idx="294" formatCode="0.0">
                  <c:v>55</c:v>
                </c:pt>
                <c:pt idx="295" formatCode="0.0">
                  <c:v>53</c:v>
                </c:pt>
                <c:pt idx="296" formatCode="0.0">
                  <c:v>50</c:v>
                </c:pt>
                <c:pt idx="297" formatCode="0.0">
                  <c:v>49</c:v>
                </c:pt>
                <c:pt idx="298" formatCode="0.0">
                  <c:v>50</c:v>
                </c:pt>
                <c:pt idx="299" formatCode="0.0">
                  <c:v>55</c:v>
                </c:pt>
                <c:pt idx="300" formatCode="0.0">
                  <c:v>51</c:v>
                </c:pt>
                <c:pt idx="301" formatCode="0.0">
                  <c:v>49</c:v>
                </c:pt>
                <c:pt idx="302" formatCode="0.0">
                  <c:v>50</c:v>
                </c:pt>
                <c:pt idx="303" formatCode="0.0">
                  <c:v>48</c:v>
                </c:pt>
                <c:pt idx="304" formatCode="0.0">
                  <c:v>51</c:v>
                </c:pt>
                <c:pt idx="305" formatCode="0.0">
                  <c:v>50</c:v>
                </c:pt>
                <c:pt idx="306" formatCode="0.0">
                  <c:v>51</c:v>
                </c:pt>
                <c:pt idx="307" formatCode="0.0">
                  <c:v>50</c:v>
                </c:pt>
                <c:pt idx="308" formatCode="0.0">
                  <c:v>49</c:v>
                </c:pt>
                <c:pt idx="309" formatCode="0.0">
                  <c:v>59</c:v>
                </c:pt>
                <c:pt idx="310" formatCode="0.0">
                  <c:v>57</c:v>
                </c:pt>
                <c:pt idx="311" formatCode="0.0">
                  <c:v>51</c:v>
                </c:pt>
                <c:pt idx="312" formatCode="0.0">
                  <c:v>50</c:v>
                </c:pt>
                <c:pt idx="313" formatCode="0.0">
                  <c:v>49</c:v>
                </c:pt>
                <c:pt idx="314" formatCode="0.0">
                  <c:v>48</c:v>
                </c:pt>
                <c:pt idx="315" formatCode="0.0">
                  <c:v>47</c:v>
                </c:pt>
                <c:pt idx="316" formatCode="0.0">
                  <c:v>45</c:v>
                </c:pt>
                <c:pt idx="317" formatCode="0.0">
                  <c:v>46</c:v>
                </c:pt>
                <c:pt idx="318" formatCode="0.0">
                  <c:v>46</c:v>
                </c:pt>
                <c:pt idx="319" formatCode="0.0">
                  <c:v>46</c:v>
                </c:pt>
                <c:pt idx="320" formatCode="0.0">
                  <c:v>45</c:v>
                </c:pt>
                <c:pt idx="321" formatCode="0.0">
                  <c:v>46</c:v>
                </c:pt>
                <c:pt idx="322" formatCode="0.0">
                  <c:v>46</c:v>
                </c:pt>
                <c:pt idx="323" formatCode="0.0">
                  <c:v>45</c:v>
                </c:pt>
                <c:pt idx="324" formatCode="0.0">
                  <c:v>47</c:v>
                </c:pt>
                <c:pt idx="325" formatCode="0.0">
                  <c:v>53</c:v>
                </c:pt>
                <c:pt idx="326" formatCode="0.0">
                  <c:v>60</c:v>
                </c:pt>
                <c:pt idx="327" formatCode="0.0">
                  <c:v>63</c:v>
                </c:pt>
                <c:pt idx="328" formatCode="0.0">
                  <c:v>62</c:v>
                </c:pt>
                <c:pt idx="329" formatCode="0.0">
                  <c:v>58</c:v>
                </c:pt>
                <c:pt idx="330" formatCode="0.0">
                  <c:v>60</c:v>
                </c:pt>
                <c:pt idx="331" formatCode="0.0">
                  <c:v>72.8</c:v>
                </c:pt>
                <c:pt idx="332">
                  <c:v>113</c:v>
                </c:pt>
                <c:pt idx="333">
                  <c:v>124</c:v>
                </c:pt>
                <c:pt idx="334">
                  <c:v>117</c:v>
                </c:pt>
                <c:pt idx="335">
                  <c:v>106</c:v>
                </c:pt>
                <c:pt idx="336">
                  <c:v>105</c:v>
                </c:pt>
                <c:pt idx="337">
                  <c:v>114</c:v>
                </c:pt>
                <c:pt idx="338">
                  <c:v>157</c:v>
                </c:pt>
                <c:pt idx="339">
                  <c:v>340</c:v>
                </c:pt>
                <c:pt idx="340">
                  <c:v>386</c:v>
                </c:pt>
                <c:pt idx="341">
                  <c:v>318</c:v>
                </c:pt>
                <c:pt idx="342">
                  <c:v>244</c:v>
                </c:pt>
                <c:pt idx="343">
                  <c:v>207</c:v>
                </c:pt>
                <c:pt idx="344">
                  <c:v>183</c:v>
                </c:pt>
                <c:pt idx="345">
                  <c:v>159</c:v>
                </c:pt>
                <c:pt idx="346">
                  <c:v>146</c:v>
                </c:pt>
                <c:pt idx="347">
                  <c:v>141</c:v>
                </c:pt>
                <c:pt idx="348">
                  <c:v>153</c:v>
                </c:pt>
                <c:pt idx="349">
                  <c:v>173</c:v>
                </c:pt>
                <c:pt idx="350">
                  <c:v>183</c:v>
                </c:pt>
                <c:pt idx="351">
                  <c:v>166</c:v>
                </c:pt>
                <c:pt idx="352">
                  <c:v>155</c:v>
                </c:pt>
                <c:pt idx="353">
                  <c:v>162</c:v>
                </c:pt>
                <c:pt idx="354">
                  <c:v>183</c:v>
                </c:pt>
                <c:pt idx="355">
                  <c:v>221</c:v>
                </c:pt>
                <c:pt idx="356">
                  <c:v>224</c:v>
                </c:pt>
                <c:pt idx="357">
                  <c:v>209</c:v>
                </c:pt>
                <c:pt idx="358">
                  <c:v>192</c:v>
                </c:pt>
                <c:pt idx="359">
                  <c:v>184</c:v>
                </c:pt>
                <c:pt idx="360">
                  <c:v>179</c:v>
                </c:pt>
                <c:pt idx="361">
                  <c:v>166</c:v>
                </c:pt>
                <c:pt idx="362">
                  <c:v>157</c:v>
                </c:pt>
                <c:pt idx="363">
                  <c:v>142</c:v>
                </c:pt>
                <c:pt idx="364">
                  <c:v>132</c:v>
                </c:pt>
                <c:pt idx="365">
                  <c:v>121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062-4B6C-8D3E-A2C5241FC737}"/>
            </c:ext>
          </c:extLst>
        </c:ser>
        <c:ser>
          <c:idx val="0"/>
          <c:order val="1"/>
          <c:tx>
            <c:v>Ljubičevski most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'2008'!$C$5:$C$370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xVal>
          <c:yVal>
            <c:numRef>
              <c:f>'2008'!$G$5:$G$370</c:f>
              <c:numCache>
                <c:formatCode>0</c:formatCode>
                <c:ptCount val="366"/>
                <c:pt idx="0">
                  <c:v>163</c:v>
                </c:pt>
                <c:pt idx="1">
                  <c:v>146</c:v>
                </c:pt>
                <c:pt idx="2">
                  <c:v>152</c:v>
                </c:pt>
                <c:pt idx="3">
                  <c:v>133</c:v>
                </c:pt>
                <c:pt idx="4">
                  <c:v>136</c:v>
                </c:pt>
                <c:pt idx="5">
                  <c:v>143</c:v>
                </c:pt>
                <c:pt idx="6">
                  <c:v>152</c:v>
                </c:pt>
                <c:pt idx="7">
                  <c:v>185</c:v>
                </c:pt>
                <c:pt idx="8">
                  <c:v>278</c:v>
                </c:pt>
                <c:pt idx="9">
                  <c:v>307</c:v>
                </c:pt>
                <c:pt idx="10">
                  <c:v>296</c:v>
                </c:pt>
                <c:pt idx="11">
                  <c:v>276</c:v>
                </c:pt>
                <c:pt idx="12">
                  <c:v>271</c:v>
                </c:pt>
                <c:pt idx="13">
                  <c:v>278</c:v>
                </c:pt>
                <c:pt idx="14">
                  <c:v>288</c:v>
                </c:pt>
                <c:pt idx="15">
                  <c:v>291</c:v>
                </c:pt>
                <c:pt idx="16">
                  <c:v>276</c:v>
                </c:pt>
                <c:pt idx="17">
                  <c:v>281</c:v>
                </c:pt>
                <c:pt idx="18">
                  <c:v>281</c:v>
                </c:pt>
                <c:pt idx="19">
                  <c:v>299</c:v>
                </c:pt>
                <c:pt idx="20">
                  <c:v>317</c:v>
                </c:pt>
                <c:pt idx="21">
                  <c:v>325</c:v>
                </c:pt>
                <c:pt idx="22">
                  <c:v>325</c:v>
                </c:pt>
                <c:pt idx="23">
                  <c:v>333</c:v>
                </c:pt>
                <c:pt idx="24">
                  <c:v>322</c:v>
                </c:pt>
                <c:pt idx="25">
                  <c:v>296</c:v>
                </c:pt>
                <c:pt idx="26">
                  <c:v>286</c:v>
                </c:pt>
                <c:pt idx="27">
                  <c:v>283</c:v>
                </c:pt>
                <c:pt idx="28">
                  <c:v>273</c:v>
                </c:pt>
                <c:pt idx="29">
                  <c:v>278</c:v>
                </c:pt>
                <c:pt idx="30">
                  <c:v>273</c:v>
                </c:pt>
                <c:pt idx="31">
                  <c:v>246</c:v>
                </c:pt>
                <c:pt idx="32">
                  <c:v>219</c:v>
                </c:pt>
                <c:pt idx="33">
                  <c:v>223</c:v>
                </c:pt>
                <c:pt idx="34">
                  <c:v>208</c:v>
                </c:pt>
                <c:pt idx="35">
                  <c:v>202</c:v>
                </c:pt>
                <c:pt idx="36">
                  <c:v>191</c:v>
                </c:pt>
                <c:pt idx="37">
                  <c:v>206</c:v>
                </c:pt>
                <c:pt idx="38">
                  <c:v>210</c:v>
                </c:pt>
                <c:pt idx="39">
                  <c:v>291</c:v>
                </c:pt>
                <c:pt idx="40">
                  <c:v>355</c:v>
                </c:pt>
                <c:pt idx="41">
                  <c:v>322</c:v>
                </c:pt>
                <c:pt idx="42">
                  <c:v>276</c:v>
                </c:pt>
                <c:pt idx="43">
                  <c:v>258</c:v>
                </c:pt>
                <c:pt idx="44">
                  <c:v>253</c:v>
                </c:pt>
                <c:pt idx="45">
                  <c:v>248</c:v>
                </c:pt>
                <c:pt idx="46">
                  <c:v>244</c:v>
                </c:pt>
                <c:pt idx="47">
                  <c:v>217</c:v>
                </c:pt>
                <c:pt idx="48">
                  <c:v>202</c:v>
                </c:pt>
                <c:pt idx="49">
                  <c:v>200</c:v>
                </c:pt>
                <c:pt idx="50">
                  <c:v>198</c:v>
                </c:pt>
                <c:pt idx="51">
                  <c:v>198</c:v>
                </c:pt>
                <c:pt idx="52">
                  <c:v>189</c:v>
                </c:pt>
                <c:pt idx="53">
                  <c:v>183</c:v>
                </c:pt>
                <c:pt idx="54">
                  <c:v>187</c:v>
                </c:pt>
                <c:pt idx="55">
                  <c:v>195</c:v>
                </c:pt>
                <c:pt idx="56">
                  <c:v>189</c:v>
                </c:pt>
                <c:pt idx="57">
                  <c:v>183</c:v>
                </c:pt>
                <c:pt idx="58">
                  <c:v>185</c:v>
                </c:pt>
                <c:pt idx="59">
                  <c:v>191</c:v>
                </c:pt>
                <c:pt idx="60">
                  <c:v>204</c:v>
                </c:pt>
                <c:pt idx="61">
                  <c:v>200</c:v>
                </c:pt>
                <c:pt idx="62">
                  <c:v>189</c:v>
                </c:pt>
                <c:pt idx="63">
                  <c:v>208</c:v>
                </c:pt>
                <c:pt idx="64">
                  <c:v>217</c:v>
                </c:pt>
                <c:pt idx="65">
                  <c:v>210</c:v>
                </c:pt>
                <c:pt idx="66">
                  <c:v>223</c:v>
                </c:pt>
                <c:pt idx="67">
                  <c:v>261</c:v>
                </c:pt>
                <c:pt idx="68">
                  <c:v>299</c:v>
                </c:pt>
                <c:pt idx="69">
                  <c:v>322</c:v>
                </c:pt>
                <c:pt idx="70">
                  <c:v>312</c:v>
                </c:pt>
                <c:pt idx="71">
                  <c:v>294</c:v>
                </c:pt>
                <c:pt idx="72">
                  <c:v>278</c:v>
                </c:pt>
                <c:pt idx="73">
                  <c:v>276</c:v>
                </c:pt>
                <c:pt idx="74">
                  <c:v>291</c:v>
                </c:pt>
                <c:pt idx="75">
                  <c:v>286</c:v>
                </c:pt>
                <c:pt idx="76">
                  <c:v>263</c:v>
                </c:pt>
                <c:pt idx="77">
                  <c:v>248</c:v>
                </c:pt>
                <c:pt idx="78">
                  <c:v>246</c:v>
                </c:pt>
                <c:pt idx="79">
                  <c:v>268</c:v>
                </c:pt>
                <c:pt idx="80">
                  <c:v>294</c:v>
                </c:pt>
                <c:pt idx="81">
                  <c:v>301</c:v>
                </c:pt>
                <c:pt idx="82">
                  <c:v>325</c:v>
                </c:pt>
                <c:pt idx="83">
                  <c:v>361</c:v>
                </c:pt>
                <c:pt idx="84">
                  <c:v>438</c:v>
                </c:pt>
                <c:pt idx="85">
                  <c:v>626</c:v>
                </c:pt>
                <c:pt idx="86">
                  <c:v>752</c:v>
                </c:pt>
                <c:pt idx="87">
                  <c:v>735</c:v>
                </c:pt>
                <c:pt idx="88">
                  <c:v>694</c:v>
                </c:pt>
                <c:pt idx="89">
                  <c:v>610</c:v>
                </c:pt>
                <c:pt idx="90">
                  <c:v>526</c:v>
                </c:pt>
                <c:pt idx="91">
                  <c:v>461</c:v>
                </c:pt>
                <c:pt idx="92">
                  <c:v>413</c:v>
                </c:pt>
                <c:pt idx="93">
                  <c:v>376</c:v>
                </c:pt>
                <c:pt idx="94">
                  <c:v>350</c:v>
                </c:pt>
                <c:pt idx="95">
                  <c:v>333</c:v>
                </c:pt>
                <c:pt idx="96">
                  <c:v>314</c:v>
                </c:pt>
                <c:pt idx="97">
                  <c:v>320</c:v>
                </c:pt>
                <c:pt idx="98">
                  <c:v>317</c:v>
                </c:pt>
                <c:pt idx="99">
                  <c:v>296</c:v>
                </c:pt>
                <c:pt idx="100">
                  <c:v>291</c:v>
                </c:pt>
                <c:pt idx="101">
                  <c:v>288</c:v>
                </c:pt>
                <c:pt idx="102">
                  <c:v>288</c:v>
                </c:pt>
                <c:pt idx="103">
                  <c:v>294</c:v>
                </c:pt>
                <c:pt idx="104">
                  <c:v>288</c:v>
                </c:pt>
                <c:pt idx="105">
                  <c:v>276</c:v>
                </c:pt>
                <c:pt idx="106">
                  <c:v>278</c:v>
                </c:pt>
                <c:pt idx="107">
                  <c:v>450</c:v>
                </c:pt>
                <c:pt idx="108">
                  <c:v>584</c:v>
                </c:pt>
                <c:pt idx="109">
                  <c:v>575</c:v>
                </c:pt>
                <c:pt idx="110">
                  <c:v>481</c:v>
                </c:pt>
                <c:pt idx="111">
                  <c:v>424</c:v>
                </c:pt>
                <c:pt idx="112">
                  <c:v>385</c:v>
                </c:pt>
                <c:pt idx="113">
                  <c:v>352</c:v>
                </c:pt>
                <c:pt idx="114">
                  <c:v>333</c:v>
                </c:pt>
                <c:pt idx="115">
                  <c:v>312</c:v>
                </c:pt>
                <c:pt idx="116">
                  <c:v>283</c:v>
                </c:pt>
                <c:pt idx="117">
                  <c:v>268</c:v>
                </c:pt>
                <c:pt idx="118">
                  <c:v>266</c:v>
                </c:pt>
                <c:pt idx="119">
                  <c:v>266</c:v>
                </c:pt>
                <c:pt idx="120">
                  <c:v>258</c:v>
                </c:pt>
                <c:pt idx="121">
                  <c:v>244</c:v>
                </c:pt>
                <c:pt idx="122">
                  <c:v>237</c:v>
                </c:pt>
                <c:pt idx="123">
                  <c:v>223</c:v>
                </c:pt>
                <c:pt idx="124">
                  <c:v>215</c:v>
                </c:pt>
                <c:pt idx="125">
                  <c:v>208</c:v>
                </c:pt>
                <c:pt idx="126">
                  <c:v>204</c:v>
                </c:pt>
                <c:pt idx="127">
                  <c:v>202</c:v>
                </c:pt>
                <c:pt idx="128">
                  <c:v>235</c:v>
                </c:pt>
                <c:pt idx="129">
                  <c:v>322</c:v>
                </c:pt>
                <c:pt idx="130">
                  <c:v>322</c:v>
                </c:pt>
                <c:pt idx="131">
                  <c:v>296</c:v>
                </c:pt>
                <c:pt idx="132">
                  <c:v>263</c:v>
                </c:pt>
                <c:pt idx="133">
                  <c:v>242</c:v>
                </c:pt>
                <c:pt idx="134">
                  <c:v>219</c:v>
                </c:pt>
                <c:pt idx="135">
                  <c:v>202</c:v>
                </c:pt>
                <c:pt idx="136">
                  <c:v>189</c:v>
                </c:pt>
                <c:pt idx="137">
                  <c:v>180</c:v>
                </c:pt>
                <c:pt idx="138">
                  <c:v>167</c:v>
                </c:pt>
                <c:pt idx="139">
                  <c:v>158</c:v>
                </c:pt>
                <c:pt idx="140">
                  <c:v>150</c:v>
                </c:pt>
                <c:pt idx="141">
                  <c:v>142</c:v>
                </c:pt>
                <c:pt idx="142">
                  <c:v>150</c:v>
                </c:pt>
                <c:pt idx="143">
                  <c:v>143</c:v>
                </c:pt>
                <c:pt idx="144">
                  <c:v>154</c:v>
                </c:pt>
                <c:pt idx="145">
                  <c:v>163</c:v>
                </c:pt>
                <c:pt idx="146">
                  <c:v>161</c:v>
                </c:pt>
                <c:pt idx="147">
                  <c:v>158</c:v>
                </c:pt>
                <c:pt idx="148">
                  <c:v>152</c:v>
                </c:pt>
                <c:pt idx="149">
                  <c:v>160</c:v>
                </c:pt>
                <c:pt idx="150">
                  <c:v>158</c:v>
                </c:pt>
                <c:pt idx="151">
                  <c:v>136</c:v>
                </c:pt>
                <c:pt idx="152">
                  <c:v>131</c:v>
                </c:pt>
                <c:pt idx="153">
                  <c:v>128</c:v>
                </c:pt>
                <c:pt idx="154">
                  <c:v>123</c:v>
                </c:pt>
                <c:pt idx="155">
                  <c:v>112</c:v>
                </c:pt>
                <c:pt idx="156">
                  <c:v>112</c:v>
                </c:pt>
                <c:pt idx="157">
                  <c:v>123</c:v>
                </c:pt>
                <c:pt idx="158">
                  <c:v>140</c:v>
                </c:pt>
                <c:pt idx="159">
                  <c:v>140</c:v>
                </c:pt>
                <c:pt idx="160">
                  <c:v>148</c:v>
                </c:pt>
                <c:pt idx="161">
                  <c:v>142</c:v>
                </c:pt>
                <c:pt idx="162">
                  <c:v>145</c:v>
                </c:pt>
                <c:pt idx="163">
                  <c:v>145</c:v>
                </c:pt>
                <c:pt idx="164">
                  <c:v>170</c:v>
                </c:pt>
                <c:pt idx="165">
                  <c:v>174</c:v>
                </c:pt>
                <c:pt idx="166">
                  <c:v>158</c:v>
                </c:pt>
                <c:pt idx="167">
                  <c:v>162</c:v>
                </c:pt>
                <c:pt idx="168">
                  <c:v>158</c:v>
                </c:pt>
                <c:pt idx="169">
                  <c:v>152</c:v>
                </c:pt>
                <c:pt idx="170">
                  <c:v>148</c:v>
                </c:pt>
                <c:pt idx="171">
                  <c:v>152</c:v>
                </c:pt>
                <c:pt idx="172">
                  <c:v>143</c:v>
                </c:pt>
                <c:pt idx="173">
                  <c:v>133</c:v>
                </c:pt>
                <c:pt idx="174">
                  <c:v>123</c:v>
                </c:pt>
                <c:pt idx="175">
                  <c:v>106</c:v>
                </c:pt>
                <c:pt idx="176">
                  <c:v>100</c:v>
                </c:pt>
                <c:pt idx="177" formatCode="0.0">
                  <c:v>97.4</c:v>
                </c:pt>
                <c:pt idx="178" formatCode="0.0">
                  <c:v>91.8</c:v>
                </c:pt>
                <c:pt idx="179">
                  <c:v>100</c:v>
                </c:pt>
                <c:pt idx="180">
                  <c:v>109</c:v>
                </c:pt>
                <c:pt idx="181">
                  <c:v>126</c:v>
                </c:pt>
                <c:pt idx="182">
                  <c:v>109</c:v>
                </c:pt>
                <c:pt idx="183" formatCode="0.0">
                  <c:v>93.2</c:v>
                </c:pt>
                <c:pt idx="184" formatCode="0.0">
                  <c:v>87.7</c:v>
                </c:pt>
                <c:pt idx="185" formatCode="0.0">
                  <c:v>87.7</c:v>
                </c:pt>
                <c:pt idx="186" formatCode="0.0">
                  <c:v>96</c:v>
                </c:pt>
                <c:pt idx="187" formatCode="0.0">
                  <c:v>93.2</c:v>
                </c:pt>
                <c:pt idx="188" formatCode="0.0">
                  <c:v>87.7</c:v>
                </c:pt>
                <c:pt idx="189" formatCode="0.0">
                  <c:v>81.2</c:v>
                </c:pt>
                <c:pt idx="190" formatCode="0.0">
                  <c:v>77.3</c:v>
                </c:pt>
                <c:pt idx="191" formatCode="0.0">
                  <c:v>74.8</c:v>
                </c:pt>
                <c:pt idx="192" formatCode="0.0">
                  <c:v>86.4</c:v>
                </c:pt>
                <c:pt idx="193" formatCode="0.0">
                  <c:v>82.5</c:v>
                </c:pt>
                <c:pt idx="194" formatCode="0.0">
                  <c:v>74.8</c:v>
                </c:pt>
                <c:pt idx="195" formatCode="0.0">
                  <c:v>73.599999999999994</c:v>
                </c:pt>
                <c:pt idx="196" formatCode="0.0">
                  <c:v>70</c:v>
                </c:pt>
                <c:pt idx="197" formatCode="0.0">
                  <c:v>66.400000000000006</c:v>
                </c:pt>
                <c:pt idx="198" formatCode="0.0">
                  <c:v>63.2</c:v>
                </c:pt>
                <c:pt idx="199" formatCode="0.0">
                  <c:v>63.2</c:v>
                </c:pt>
                <c:pt idx="200" formatCode="0.0">
                  <c:v>61.6</c:v>
                </c:pt>
                <c:pt idx="201" formatCode="0.0">
                  <c:v>61.6</c:v>
                </c:pt>
                <c:pt idx="202" formatCode="0.0">
                  <c:v>66.400000000000006</c:v>
                </c:pt>
                <c:pt idx="203" formatCode="0.0">
                  <c:v>71.2</c:v>
                </c:pt>
                <c:pt idx="204" formatCode="0.0">
                  <c:v>79.900000000000006</c:v>
                </c:pt>
                <c:pt idx="205" formatCode="0.0">
                  <c:v>85.1</c:v>
                </c:pt>
                <c:pt idx="206" formatCode="0.0">
                  <c:v>87.7</c:v>
                </c:pt>
                <c:pt idx="207">
                  <c:v>105</c:v>
                </c:pt>
                <c:pt idx="208">
                  <c:v>117</c:v>
                </c:pt>
                <c:pt idx="209">
                  <c:v>152</c:v>
                </c:pt>
                <c:pt idx="210">
                  <c:v>174</c:v>
                </c:pt>
                <c:pt idx="211">
                  <c:v>189</c:v>
                </c:pt>
                <c:pt idx="212">
                  <c:v>170</c:v>
                </c:pt>
                <c:pt idx="213">
                  <c:v>156</c:v>
                </c:pt>
                <c:pt idx="214">
                  <c:v>152</c:v>
                </c:pt>
                <c:pt idx="215">
                  <c:v>145</c:v>
                </c:pt>
                <c:pt idx="216">
                  <c:v>135</c:v>
                </c:pt>
                <c:pt idx="217">
                  <c:v>111</c:v>
                </c:pt>
                <c:pt idx="218" formatCode="0.0">
                  <c:v>90.4</c:v>
                </c:pt>
                <c:pt idx="219" formatCode="0.0">
                  <c:v>83.8</c:v>
                </c:pt>
                <c:pt idx="220" formatCode="0.0">
                  <c:v>78.599999999999994</c:v>
                </c:pt>
                <c:pt idx="221" formatCode="0.0">
                  <c:v>76</c:v>
                </c:pt>
                <c:pt idx="222" formatCode="0.0">
                  <c:v>74.8</c:v>
                </c:pt>
                <c:pt idx="223" formatCode="0.0">
                  <c:v>72.400000000000006</c:v>
                </c:pt>
                <c:pt idx="224" formatCode="0.0">
                  <c:v>68.8</c:v>
                </c:pt>
                <c:pt idx="225" formatCode="0.0">
                  <c:v>67.599999999999994</c:v>
                </c:pt>
                <c:pt idx="226" formatCode="0.0">
                  <c:v>64</c:v>
                </c:pt>
                <c:pt idx="227" formatCode="0.0">
                  <c:v>62.4</c:v>
                </c:pt>
                <c:pt idx="228" formatCode="0.0">
                  <c:v>61.6</c:v>
                </c:pt>
                <c:pt idx="229" formatCode="0.0">
                  <c:v>61.6</c:v>
                </c:pt>
                <c:pt idx="230" formatCode="0.0">
                  <c:v>67.599999999999994</c:v>
                </c:pt>
                <c:pt idx="231" formatCode="0.0">
                  <c:v>64</c:v>
                </c:pt>
                <c:pt idx="232" formatCode="0.0">
                  <c:v>59.2</c:v>
                </c:pt>
                <c:pt idx="233" formatCode="0.0">
                  <c:v>55.3</c:v>
                </c:pt>
                <c:pt idx="234" formatCode="0.0">
                  <c:v>55.3</c:v>
                </c:pt>
                <c:pt idx="235" formatCode="0.0">
                  <c:v>56.8</c:v>
                </c:pt>
                <c:pt idx="236" formatCode="0.0">
                  <c:v>57.6</c:v>
                </c:pt>
                <c:pt idx="237" formatCode="0.0">
                  <c:v>64</c:v>
                </c:pt>
                <c:pt idx="238" formatCode="0.0">
                  <c:v>66.400000000000006</c:v>
                </c:pt>
                <c:pt idx="239" formatCode="0.0">
                  <c:v>61.6</c:v>
                </c:pt>
                <c:pt idx="240" formatCode="0.0">
                  <c:v>58.4</c:v>
                </c:pt>
                <c:pt idx="241" formatCode="0.0">
                  <c:v>54.6</c:v>
                </c:pt>
                <c:pt idx="242" formatCode="0.0">
                  <c:v>53.2</c:v>
                </c:pt>
                <c:pt idx="243" formatCode="0.0">
                  <c:v>59.2</c:v>
                </c:pt>
                <c:pt idx="244" formatCode="0.0">
                  <c:v>64</c:v>
                </c:pt>
                <c:pt idx="245" formatCode="0.0">
                  <c:v>63.2</c:v>
                </c:pt>
                <c:pt idx="246" formatCode="0.0">
                  <c:v>57.6</c:v>
                </c:pt>
                <c:pt idx="247" formatCode="0.0">
                  <c:v>54.6</c:v>
                </c:pt>
                <c:pt idx="248" formatCode="0.0">
                  <c:v>52.5</c:v>
                </c:pt>
                <c:pt idx="249" formatCode="0.0">
                  <c:v>52.5</c:v>
                </c:pt>
                <c:pt idx="250" formatCode="0.0">
                  <c:v>51.1</c:v>
                </c:pt>
                <c:pt idx="251" formatCode="0.0">
                  <c:v>49.7</c:v>
                </c:pt>
                <c:pt idx="252" formatCode="0.0">
                  <c:v>48.6</c:v>
                </c:pt>
                <c:pt idx="253" formatCode="0.0">
                  <c:v>48.2</c:v>
                </c:pt>
                <c:pt idx="254" formatCode="0.0">
                  <c:v>47.8</c:v>
                </c:pt>
                <c:pt idx="255" formatCode="0.0">
                  <c:v>47.8</c:v>
                </c:pt>
                <c:pt idx="256" formatCode="0.0">
                  <c:v>48.2</c:v>
                </c:pt>
                <c:pt idx="257" formatCode="0.0">
                  <c:v>50.4</c:v>
                </c:pt>
                <c:pt idx="258" formatCode="0.0">
                  <c:v>54.6</c:v>
                </c:pt>
                <c:pt idx="259" formatCode="0.0">
                  <c:v>55.3</c:v>
                </c:pt>
                <c:pt idx="260" formatCode="0.0">
                  <c:v>55.3</c:v>
                </c:pt>
                <c:pt idx="261" formatCode="0.0">
                  <c:v>65.2</c:v>
                </c:pt>
                <c:pt idx="262" formatCode="0.0">
                  <c:v>86.4</c:v>
                </c:pt>
                <c:pt idx="263" formatCode="0.0">
                  <c:v>87.7</c:v>
                </c:pt>
                <c:pt idx="264" formatCode="0.0">
                  <c:v>93.2</c:v>
                </c:pt>
                <c:pt idx="265" formatCode="0.0">
                  <c:v>91.8</c:v>
                </c:pt>
                <c:pt idx="266" formatCode="0.0">
                  <c:v>83.8</c:v>
                </c:pt>
                <c:pt idx="267" formatCode="0.0">
                  <c:v>83.8</c:v>
                </c:pt>
                <c:pt idx="268" formatCode="0.0">
                  <c:v>83.8</c:v>
                </c:pt>
                <c:pt idx="269" formatCode="0.0">
                  <c:v>93.2</c:v>
                </c:pt>
                <c:pt idx="270" formatCode="0.0">
                  <c:v>91.8</c:v>
                </c:pt>
                <c:pt idx="271">
                  <c:v>114</c:v>
                </c:pt>
                <c:pt idx="272">
                  <c:v>135</c:v>
                </c:pt>
                <c:pt idx="273">
                  <c:v>126</c:v>
                </c:pt>
                <c:pt idx="274">
                  <c:v>123</c:v>
                </c:pt>
                <c:pt idx="275">
                  <c:v>114</c:v>
                </c:pt>
                <c:pt idx="276" formatCode="0.0">
                  <c:v>98.8</c:v>
                </c:pt>
                <c:pt idx="277" formatCode="0.0">
                  <c:v>90.4</c:v>
                </c:pt>
                <c:pt idx="278" formatCode="0.0">
                  <c:v>81.2</c:v>
                </c:pt>
                <c:pt idx="279" formatCode="0.0">
                  <c:v>74.8</c:v>
                </c:pt>
                <c:pt idx="280" formatCode="0.0">
                  <c:v>83.8</c:v>
                </c:pt>
                <c:pt idx="281">
                  <c:v>121</c:v>
                </c:pt>
                <c:pt idx="282">
                  <c:v>113</c:v>
                </c:pt>
                <c:pt idx="283">
                  <c:v>106</c:v>
                </c:pt>
                <c:pt idx="284" formatCode="0.0">
                  <c:v>97.4</c:v>
                </c:pt>
                <c:pt idx="285" formatCode="0.0">
                  <c:v>86.4</c:v>
                </c:pt>
                <c:pt idx="286" formatCode="0.0">
                  <c:v>77.3</c:v>
                </c:pt>
                <c:pt idx="287" formatCode="0.0">
                  <c:v>73.599999999999994</c:v>
                </c:pt>
                <c:pt idx="288" formatCode="0.0">
                  <c:v>68.8</c:v>
                </c:pt>
                <c:pt idx="289" formatCode="0.0">
                  <c:v>66.400000000000006</c:v>
                </c:pt>
                <c:pt idx="290" formatCode="0.0">
                  <c:v>66.400000000000006</c:v>
                </c:pt>
                <c:pt idx="291" formatCode="0.0">
                  <c:v>63.2</c:v>
                </c:pt>
                <c:pt idx="292" formatCode="0.0">
                  <c:v>61.6</c:v>
                </c:pt>
                <c:pt idx="293" formatCode="0.0">
                  <c:v>61.6</c:v>
                </c:pt>
                <c:pt idx="294" formatCode="0.0">
                  <c:v>66.400000000000006</c:v>
                </c:pt>
                <c:pt idx="295" formatCode="0.0">
                  <c:v>61.6</c:v>
                </c:pt>
                <c:pt idx="296" formatCode="0.0">
                  <c:v>60.8</c:v>
                </c:pt>
                <c:pt idx="297" formatCode="0.0">
                  <c:v>58.4</c:v>
                </c:pt>
                <c:pt idx="298" formatCode="0.0">
                  <c:v>58.4</c:v>
                </c:pt>
                <c:pt idx="299" formatCode="0.0">
                  <c:v>60</c:v>
                </c:pt>
                <c:pt idx="300" formatCode="0.0">
                  <c:v>62.4</c:v>
                </c:pt>
                <c:pt idx="301" formatCode="0.0">
                  <c:v>60.8</c:v>
                </c:pt>
                <c:pt idx="302" formatCode="0.0">
                  <c:v>58.4</c:v>
                </c:pt>
                <c:pt idx="303" formatCode="0.0">
                  <c:v>56.8</c:v>
                </c:pt>
                <c:pt idx="304" formatCode="0.0">
                  <c:v>57.6</c:v>
                </c:pt>
                <c:pt idx="305" formatCode="0.0">
                  <c:v>59.2</c:v>
                </c:pt>
                <c:pt idx="306" formatCode="0.0">
                  <c:v>57.6</c:v>
                </c:pt>
                <c:pt idx="307" formatCode="0.0">
                  <c:v>58.4</c:v>
                </c:pt>
                <c:pt idx="308" formatCode="0.0">
                  <c:v>60</c:v>
                </c:pt>
                <c:pt idx="309" formatCode="0.0">
                  <c:v>60</c:v>
                </c:pt>
                <c:pt idx="310" formatCode="0.0">
                  <c:v>70</c:v>
                </c:pt>
                <c:pt idx="311" formatCode="0.0">
                  <c:v>71.2</c:v>
                </c:pt>
                <c:pt idx="312" formatCode="0.0">
                  <c:v>66.400000000000006</c:v>
                </c:pt>
                <c:pt idx="313" formatCode="0.0">
                  <c:v>68.8</c:v>
                </c:pt>
                <c:pt idx="314" formatCode="0.0">
                  <c:v>66.400000000000006</c:v>
                </c:pt>
                <c:pt idx="315" formatCode="0.0">
                  <c:v>61.6</c:v>
                </c:pt>
                <c:pt idx="316" formatCode="0.0">
                  <c:v>56.8</c:v>
                </c:pt>
                <c:pt idx="317" formatCode="0.0">
                  <c:v>56</c:v>
                </c:pt>
                <c:pt idx="318" formatCode="0.0">
                  <c:v>57.6</c:v>
                </c:pt>
                <c:pt idx="319" formatCode="0.0">
                  <c:v>55.3</c:v>
                </c:pt>
                <c:pt idx="320" formatCode="0.0">
                  <c:v>54.6</c:v>
                </c:pt>
                <c:pt idx="321" formatCode="0.0">
                  <c:v>53.9</c:v>
                </c:pt>
                <c:pt idx="322" formatCode="0.0">
                  <c:v>54.6</c:v>
                </c:pt>
                <c:pt idx="323" formatCode="0.0">
                  <c:v>54.6</c:v>
                </c:pt>
                <c:pt idx="324" formatCode="0.0">
                  <c:v>54.6</c:v>
                </c:pt>
                <c:pt idx="325" formatCode="0.0">
                  <c:v>55.3</c:v>
                </c:pt>
                <c:pt idx="326" formatCode="0.0">
                  <c:v>60.8</c:v>
                </c:pt>
                <c:pt idx="327" formatCode="0.0">
                  <c:v>65.2</c:v>
                </c:pt>
                <c:pt idx="328" formatCode="0.0">
                  <c:v>68.8</c:v>
                </c:pt>
                <c:pt idx="329" formatCode="0.0">
                  <c:v>68.8</c:v>
                </c:pt>
                <c:pt idx="330" formatCode="0.0">
                  <c:v>63.2</c:v>
                </c:pt>
                <c:pt idx="331" formatCode="0.0">
                  <c:v>68.8</c:v>
                </c:pt>
                <c:pt idx="332" formatCode="0.0">
                  <c:v>82.5</c:v>
                </c:pt>
                <c:pt idx="333">
                  <c:v>121</c:v>
                </c:pt>
                <c:pt idx="334">
                  <c:v>126</c:v>
                </c:pt>
                <c:pt idx="335">
                  <c:v>121</c:v>
                </c:pt>
                <c:pt idx="336">
                  <c:v>111</c:v>
                </c:pt>
                <c:pt idx="337">
                  <c:v>111</c:v>
                </c:pt>
                <c:pt idx="338">
                  <c:v>124</c:v>
                </c:pt>
                <c:pt idx="339">
                  <c:v>198</c:v>
                </c:pt>
                <c:pt idx="340">
                  <c:v>355</c:v>
                </c:pt>
                <c:pt idx="341">
                  <c:v>364</c:v>
                </c:pt>
                <c:pt idx="342">
                  <c:v>294</c:v>
                </c:pt>
                <c:pt idx="343">
                  <c:v>242</c:v>
                </c:pt>
                <c:pt idx="344">
                  <c:v>217</c:v>
                </c:pt>
                <c:pt idx="345">
                  <c:v>189</c:v>
                </c:pt>
                <c:pt idx="346">
                  <c:v>167</c:v>
                </c:pt>
                <c:pt idx="347">
                  <c:v>156</c:v>
                </c:pt>
                <c:pt idx="348">
                  <c:v>148</c:v>
                </c:pt>
                <c:pt idx="349">
                  <c:v>160</c:v>
                </c:pt>
                <c:pt idx="350">
                  <c:v>176</c:v>
                </c:pt>
                <c:pt idx="351">
                  <c:v>182</c:v>
                </c:pt>
                <c:pt idx="352">
                  <c:v>169</c:v>
                </c:pt>
                <c:pt idx="353">
                  <c:v>160</c:v>
                </c:pt>
                <c:pt idx="354">
                  <c:v>173</c:v>
                </c:pt>
                <c:pt idx="355">
                  <c:v>208</c:v>
                </c:pt>
                <c:pt idx="356">
                  <c:v>237</c:v>
                </c:pt>
                <c:pt idx="357">
                  <c:v>246</c:v>
                </c:pt>
                <c:pt idx="358">
                  <c:v>237</c:v>
                </c:pt>
                <c:pt idx="359">
                  <c:v>230</c:v>
                </c:pt>
                <c:pt idx="360">
                  <c:v>221</c:v>
                </c:pt>
                <c:pt idx="361">
                  <c:v>208</c:v>
                </c:pt>
                <c:pt idx="362">
                  <c:v>193</c:v>
                </c:pt>
                <c:pt idx="363">
                  <c:v>180</c:v>
                </c:pt>
                <c:pt idx="364">
                  <c:v>169</c:v>
                </c:pt>
                <c:pt idx="365">
                  <c:v>158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062-4B6C-8D3E-A2C5241FC737}"/>
            </c:ext>
          </c:extLst>
        </c:ser>
        <c:ser>
          <c:idx val="4"/>
          <c:order val="2"/>
          <c:tx>
            <c:v>NNQ - Bagrdan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'2008'!$C$5:$C$370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xVal>
          <c:yVal>
            <c:numRef>
              <c:f>'2008'!$E$5:$E$370</c:f>
              <c:numCache>
                <c:formatCode>General</c:formatCode>
                <c:ptCount val="366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22</c:v>
                </c:pt>
                <c:pt idx="22">
                  <c:v>22</c:v>
                </c:pt>
                <c:pt idx="23">
                  <c:v>22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22</c:v>
                </c:pt>
                <c:pt idx="37">
                  <c:v>22</c:v>
                </c:pt>
                <c:pt idx="38">
                  <c:v>22</c:v>
                </c:pt>
                <c:pt idx="39">
                  <c:v>22</c:v>
                </c:pt>
                <c:pt idx="40">
                  <c:v>22</c:v>
                </c:pt>
                <c:pt idx="41">
                  <c:v>22</c:v>
                </c:pt>
                <c:pt idx="42">
                  <c:v>22</c:v>
                </c:pt>
                <c:pt idx="43">
                  <c:v>22</c:v>
                </c:pt>
                <c:pt idx="44">
                  <c:v>22</c:v>
                </c:pt>
                <c:pt idx="45">
                  <c:v>22</c:v>
                </c:pt>
                <c:pt idx="46">
                  <c:v>22</c:v>
                </c:pt>
                <c:pt idx="47">
                  <c:v>22</c:v>
                </c:pt>
                <c:pt idx="48">
                  <c:v>22</c:v>
                </c:pt>
                <c:pt idx="49">
                  <c:v>22</c:v>
                </c:pt>
                <c:pt idx="50">
                  <c:v>22</c:v>
                </c:pt>
                <c:pt idx="51">
                  <c:v>22</c:v>
                </c:pt>
                <c:pt idx="52">
                  <c:v>22</c:v>
                </c:pt>
                <c:pt idx="53">
                  <c:v>22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22</c:v>
                </c:pt>
                <c:pt idx="61">
                  <c:v>22</c:v>
                </c:pt>
                <c:pt idx="62">
                  <c:v>22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22</c:v>
                </c:pt>
                <c:pt idx="71">
                  <c:v>22</c:v>
                </c:pt>
                <c:pt idx="72">
                  <c:v>22</c:v>
                </c:pt>
                <c:pt idx="73">
                  <c:v>22</c:v>
                </c:pt>
                <c:pt idx="74">
                  <c:v>22</c:v>
                </c:pt>
                <c:pt idx="75">
                  <c:v>22</c:v>
                </c:pt>
                <c:pt idx="76">
                  <c:v>22</c:v>
                </c:pt>
                <c:pt idx="77">
                  <c:v>22</c:v>
                </c:pt>
                <c:pt idx="78">
                  <c:v>22</c:v>
                </c:pt>
                <c:pt idx="79">
                  <c:v>22</c:v>
                </c:pt>
                <c:pt idx="80">
                  <c:v>22</c:v>
                </c:pt>
                <c:pt idx="81">
                  <c:v>22</c:v>
                </c:pt>
                <c:pt idx="82">
                  <c:v>22</c:v>
                </c:pt>
                <c:pt idx="83">
                  <c:v>22</c:v>
                </c:pt>
                <c:pt idx="84">
                  <c:v>22</c:v>
                </c:pt>
                <c:pt idx="85">
                  <c:v>22</c:v>
                </c:pt>
                <c:pt idx="86">
                  <c:v>22</c:v>
                </c:pt>
                <c:pt idx="87">
                  <c:v>22</c:v>
                </c:pt>
                <c:pt idx="88">
                  <c:v>22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</c:v>
                </c:pt>
                <c:pt idx="94">
                  <c:v>22</c:v>
                </c:pt>
                <c:pt idx="95">
                  <c:v>22</c:v>
                </c:pt>
                <c:pt idx="96">
                  <c:v>22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22</c:v>
                </c:pt>
                <c:pt idx="113">
                  <c:v>22</c:v>
                </c:pt>
                <c:pt idx="114">
                  <c:v>22</c:v>
                </c:pt>
                <c:pt idx="115">
                  <c:v>22</c:v>
                </c:pt>
                <c:pt idx="116">
                  <c:v>22</c:v>
                </c:pt>
                <c:pt idx="117">
                  <c:v>22</c:v>
                </c:pt>
                <c:pt idx="118">
                  <c:v>22</c:v>
                </c:pt>
                <c:pt idx="119">
                  <c:v>22</c:v>
                </c:pt>
                <c:pt idx="120">
                  <c:v>22</c:v>
                </c:pt>
                <c:pt idx="121">
                  <c:v>22</c:v>
                </c:pt>
                <c:pt idx="122">
                  <c:v>22</c:v>
                </c:pt>
                <c:pt idx="123">
                  <c:v>22</c:v>
                </c:pt>
                <c:pt idx="124">
                  <c:v>22</c:v>
                </c:pt>
                <c:pt idx="125">
                  <c:v>22</c:v>
                </c:pt>
                <c:pt idx="126">
                  <c:v>22</c:v>
                </c:pt>
                <c:pt idx="127">
                  <c:v>22</c:v>
                </c:pt>
                <c:pt idx="128">
                  <c:v>22</c:v>
                </c:pt>
                <c:pt idx="129">
                  <c:v>22</c:v>
                </c:pt>
                <c:pt idx="130">
                  <c:v>22</c:v>
                </c:pt>
                <c:pt idx="131">
                  <c:v>22</c:v>
                </c:pt>
                <c:pt idx="132">
                  <c:v>22</c:v>
                </c:pt>
                <c:pt idx="133">
                  <c:v>22</c:v>
                </c:pt>
                <c:pt idx="134">
                  <c:v>22</c:v>
                </c:pt>
                <c:pt idx="135">
                  <c:v>22</c:v>
                </c:pt>
                <c:pt idx="136">
                  <c:v>22</c:v>
                </c:pt>
                <c:pt idx="137">
                  <c:v>22</c:v>
                </c:pt>
                <c:pt idx="138">
                  <c:v>22</c:v>
                </c:pt>
                <c:pt idx="139">
                  <c:v>22</c:v>
                </c:pt>
                <c:pt idx="140">
                  <c:v>22</c:v>
                </c:pt>
                <c:pt idx="141">
                  <c:v>22</c:v>
                </c:pt>
                <c:pt idx="142">
                  <c:v>22</c:v>
                </c:pt>
                <c:pt idx="143">
                  <c:v>22</c:v>
                </c:pt>
                <c:pt idx="144">
                  <c:v>22</c:v>
                </c:pt>
                <c:pt idx="145">
                  <c:v>22</c:v>
                </c:pt>
                <c:pt idx="146">
                  <c:v>22</c:v>
                </c:pt>
                <c:pt idx="147">
                  <c:v>22</c:v>
                </c:pt>
                <c:pt idx="148">
                  <c:v>22</c:v>
                </c:pt>
                <c:pt idx="149">
                  <c:v>22</c:v>
                </c:pt>
                <c:pt idx="150">
                  <c:v>22</c:v>
                </c:pt>
                <c:pt idx="151">
                  <c:v>22</c:v>
                </c:pt>
                <c:pt idx="152">
                  <c:v>22</c:v>
                </c:pt>
                <c:pt idx="153">
                  <c:v>22</c:v>
                </c:pt>
                <c:pt idx="154">
                  <c:v>22</c:v>
                </c:pt>
                <c:pt idx="155">
                  <c:v>22</c:v>
                </c:pt>
                <c:pt idx="156">
                  <c:v>22</c:v>
                </c:pt>
                <c:pt idx="157">
                  <c:v>22</c:v>
                </c:pt>
                <c:pt idx="158">
                  <c:v>22</c:v>
                </c:pt>
                <c:pt idx="159">
                  <c:v>22</c:v>
                </c:pt>
                <c:pt idx="160">
                  <c:v>22</c:v>
                </c:pt>
                <c:pt idx="161">
                  <c:v>22</c:v>
                </c:pt>
                <c:pt idx="162">
                  <c:v>22</c:v>
                </c:pt>
                <c:pt idx="163">
                  <c:v>22</c:v>
                </c:pt>
                <c:pt idx="164">
                  <c:v>22</c:v>
                </c:pt>
                <c:pt idx="165">
                  <c:v>22</c:v>
                </c:pt>
                <c:pt idx="166">
                  <c:v>22</c:v>
                </c:pt>
                <c:pt idx="167">
                  <c:v>22</c:v>
                </c:pt>
                <c:pt idx="168">
                  <c:v>22</c:v>
                </c:pt>
                <c:pt idx="169">
                  <c:v>22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22</c:v>
                </c:pt>
                <c:pt idx="182">
                  <c:v>22</c:v>
                </c:pt>
                <c:pt idx="183">
                  <c:v>22</c:v>
                </c:pt>
                <c:pt idx="184">
                  <c:v>22</c:v>
                </c:pt>
                <c:pt idx="185">
                  <c:v>22</c:v>
                </c:pt>
                <c:pt idx="186">
                  <c:v>22</c:v>
                </c:pt>
                <c:pt idx="187">
                  <c:v>22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22</c:v>
                </c:pt>
                <c:pt idx="192">
                  <c:v>22</c:v>
                </c:pt>
                <c:pt idx="193">
                  <c:v>22</c:v>
                </c:pt>
                <c:pt idx="194">
                  <c:v>22</c:v>
                </c:pt>
                <c:pt idx="195">
                  <c:v>22</c:v>
                </c:pt>
                <c:pt idx="196">
                  <c:v>22</c:v>
                </c:pt>
                <c:pt idx="197">
                  <c:v>22</c:v>
                </c:pt>
                <c:pt idx="198">
                  <c:v>22</c:v>
                </c:pt>
                <c:pt idx="199">
                  <c:v>22</c:v>
                </c:pt>
                <c:pt idx="200">
                  <c:v>22</c:v>
                </c:pt>
                <c:pt idx="201">
                  <c:v>22</c:v>
                </c:pt>
                <c:pt idx="202">
                  <c:v>22</c:v>
                </c:pt>
                <c:pt idx="203">
                  <c:v>22</c:v>
                </c:pt>
                <c:pt idx="204">
                  <c:v>22</c:v>
                </c:pt>
                <c:pt idx="205">
                  <c:v>22</c:v>
                </c:pt>
                <c:pt idx="206">
                  <c:v>22</c:v>
                </c:pt>
                <c:pt idx="207">
                  <c:v>22</c:v>
                </c:pt>
                <c:pt idx="208">
                  <c:v>22</c:v>
                </c:pt>
                <c:pt idx="209">
                  <c:v>22</c:v>
                </c:pt>
                <c:pt idx="210">
                  <c:v>22</c:v>
                </c:pt>
                <c:pt idx="211">
                  <c:v>22</c:v>
                </c:pt>
                <c:pt idx="212">
                  <c:v>22</c:v>
                </c:pt>
                <c:pt idx="213">
                  <c:v>22</c:v>
                </c:pt>
                <c:pt idx="214">
                  <c:v>22</c:v>
                </c:pt>
                <c:pt idx="215">
                  <c:v>22</c:v>
                </c:pt>
                <c:pt idx="216">
                  <c:v>22</c:v>
                </c:pt>
                <c:pt idx="217">
                  <c:v>22</c:v>
                </c:pt>
                <c:pt idx="218">
                  <c:v>22</c:v>
                </c:pt>
                <c:pt idx="219">
                  <c:v>22</c:v>
                </c:pt>
                <c:pt idx="220">
                  <c:v>22</c:v>
                </c:pt>
                <c:pt idx="221">
                  <c:v>22</c:v>
                </c:pt>
                <c:pt idx="222">
                  <c:v>22</c:v>
                </c:pt>
                <c:pt idx="223">
                  <c:v>22</c:v>
                </c:pt>
                <c:pt idx="224">
                  <c:v>22</c:v>
                </c:pt>
                <c:pt idx="225">
                  <c:v>22</c:v>
                </c:pt>
                <c:pt idx="226">
                  <c:v>22</c:v>
                </c:pt>
                <c:pt idx="227">
                  <c:v>22</c:v>
                </c:pt>
                <c:pt idx="228">
                  <c:v>22</c:v>
                </c:pt>
                <c:pt idx="229">
                  <c:v>22</c:v>
                </c:pt>
                <c:pt idx="230">
                  <c:v>22</c:v>
                </c:pt>
                <c:pt idx="231">
                  <c:v>22</c:v>
                </c:pt>
                <c:pt idx="232">
                  <c:v>22</c:v>
                </c:pt>
                <c:pt idx="233">
                  <c:v>22</c:v>
                </c:pt>
                <c:pt idx="234">
                  <c:v>22</c:v>
                </c:pt>
                <c:pt idx="235">
                  <c:v>22</c:v>
                </c:pt>
                <c:pt idx="236">
                  <c:v>22</c:v>
                </c:pt>
                <c:pt idx="237">
                  <c:v>22</c:v>
                </c:pt>
                <c:pt idx="238">
                  <c:v>22</c:v>
                </c:pt>
                <c:pt idx="239">
                  <c:v>22</c:v>
                </c:pt>
                <c:pt idx="240">
                  <c:v>22</c:v>
                </c:pt>
                <c:pt idx="241">
                  <c:v>22</c:v>
                </c:pt>
                <c:pt idx="242">
                  <c:v>22</c:v>
                </c:pt>
                <c:pt idx="243">
                  <c:v>22</c:v>
                </c:pt>
                <c:pt idx="244">
                  <c:v>22</c:v>
                </c:pt>
                <c:pt idx="245">
                  <c:v>22</c:v>
                </c:pt>
                <c:pt idx="246">
                  <c:v>22</c:v>
                </c:pt>
                <c:pt idx="247">
                  <c:v>22</c:v>
                </c:pt>
                <c:pt idx="248">
                  <c:v>22</c:v>
                </c:pt>
                <c:pt idx="249">
                  <c:v>22</c:v>
                </c:pt>
                <c:pt idx="250">
                  <c:v>22</c:v>
                </c:pt>
                <c:pt idx="251">
                  <c:v>22</c:v>
                </c:pt>
                <c:pt idx="252">
                  <c:v>22</c:v>
                </c:pt>
                <c:pt idx="253">
                  <c:v>22</c:v>
                </c:pt>
                <c:pt idx="254">
                  <c:v>22</c:v>
                </c:pt>
                <c:pt idx="255">
                  <c:v>22</c:v>
                </c:pt>
                <c:pt idx="256">
                  <c:v>22</c:v>
                </c:pt>
                <c:pt idx="257">
                  <c:v>22</c:v>
                </c:pt>
                <c:pt idx="258">
                  <c:v>22</c:v>
                </c:pt>
                <c:pt idx="259">
                  <c:v>22</c:v>
                </c:pt>
                <c:pt idx="260">
                  <c:v>22</c:v>
                </c:pt>
                <c:pt idx="261">
                  <c:v>22</c:v>
                </c:pt>
                <c:pt idx="262">
                  <c:v>22</c:v>
                </c:pt>
                <c:pt idx="263">
                  <c:v>22</c:v>
                </c:pt>
                <c:pt idx="264">
                  <c:v>22</c:v>
                </c:pt>
                <c:pt idx="265">
                  <c:v>22</c:v>
                </c:pt>
                <c:pt idx="266">
                  <c:v>22</c:v>
                </c:pt>
                <c:pt idx="267">
                  <c:v>22</c:v>
                </c:pt>
                <c:pt idx="268">
                  <c:v>22</c:v>
                </c:pt>
                <c:pt idx="269">
                  <c:v>22</c:v>
                </c:pt>
                <c:pt idx="270">
                  <c:v>22</c:v>
                </c:pt>
                <c:pt idx="271">
                  <c:v>22</c:v>
                </c:pt>
                <c:pt idx="272">
                  <c:v>22</c:v>
                </c:pt>
                <c:pt idx="273">
                  <c:v>22</c:v>
                </c:pt>
                <c:pt idx="274">
                  <c:v>22</c:v>
                </c:pt>
                <c:pt idx="275">
                  <c:v>22</c:v>
                </c:pt>
                <c:pt idx="276">
                  <c:v>22</c:v>
                </c:pt>
                <c:pt idx="277">
                  <c:v>22</c:v>
                </c:pt>
                <c:pt idx="278">
                  <c:v>22</c:v>
                </c:pt>
                <c:pt idx="279">
                  <c:v>22</c:v>
                </c:pt>
                <c:pt idx="280">
                  <c:v>22</c:v>
                </c:pt>
                <c:pt idx="281">
                  <c:v>22</c:v>
                </c:pt>
                <c:pt idx="282">
                  <c:v>22</c:v>
                </c:pt>
                <c:pt idx="283">
                  <c:v>22</c:v>
                </c:pt>
                <c:pt idx="284">
                  <c:v>22</c:v>
                </c:pt>
                <c:pt idx="285">
                  <c:v>22</c:v>
                </c:pt>
                <c:pt idx="286">
                  <c:v>22</c:v>
                </c:pt>
                <c:pt idx="287">
                  <c:v>22</c:v>
                </c:pt>
                <c:pt idx="288">
                  <c:v>22</c:v>
                </c:pt>
                <c:pt idx="289">
                  <c:v>22</c:v>
                </c:pt>
                <c:pt idx="290">
                  <c:v>22</c:v>
                </c:pt>
                <c:pt idx="291">
                  <c:v>22</c:v>
                </c:pt>
                <c:pt idx="292">
                  <c:v>22</c:v>
                </c:pt>
                <c:pt idx="293">
                  <c:v>22</c:v>
                </c:pt>
                <c:pt idx="294">
                  <c:v>22</c:v>
                </c:pt>
                <c:pt idx="295">
                  <c:v>22</c:v>
                </c:pt>
                <c:pt idx="296">
                  <c:v>22</c:v>
                </c:pt>
                <c:pt idx="297">
                  <c:v>22</c:v>
                </c:pt>
                <c:pt idx="298">
                  <c:v>22</c:v>
                </c:pt>
                <c:pt idx="299">
                  <c:v>22</c:v>
                </c:pt>
                <c:pt idx="300">
                  <c:v>22</c:v>
                </c:pt>
                <c:pt idx="301">
                  <c:v>22</c:v>
                </c:pt>
                <c:pt idx="302">
                  <c:v>22</c:v>
                </c:pt>
                <c:pt idx="303">
                  <c:v>22</c:v>
                </c:pt>
                <c:pt idx="304">
                  <c:v>22</c:v>
                </c:pt>
                <c:pt idx="305">
                  <c:v>22</c:v>
                </c:pt>
                <c:pt idx="306">
                  <c:v>22</c:v>
                </c:pt>
                <c:pt idx="307">
                  <c:v>22</c:v>
                </c:pt>
                <c:pt idx="308">
                  <c:v>22</c:v>
                </c:pt>
                <c:pt idx="309">
                  <c:v>22</c:v>
                </c:pt>
                <c:pt idx="310">
                  <c:v>22</c:v>
                </c:pt>
                <c:pt idx="311">
                  <c:v>22</c:v>
                </c:pt>
                <c:pt idx="312">
                  <c:v>22</c:v>
                </c:pt>
                <c:pt idx="313">
                  <c:v>22</c:v>
                </c:pt>
                <c:pt idx="314">
                  <c:v>22</c:v>
                </c:pt>
                <c:pt idx="315">
                  <c:v>22</c:v>
                </c:pt>
                <c:pt idx="316">
                  <c:v>22</c:v>
                </c:pt>
                <c:pt idx="317">
                  <c:v>22</c:v>
                </c:pt>
                <c:pt idx="318">
                  <c:v>22</c:v>
                </c:pt>
                <c:pt idx="319">
                  <c:v>22</c:v>
                </c:pt>
                <c:pt idx="320">
                  <c:v>22</c:v>
                </c:pt>
                <c:pt idx="321">
                  <c:v>22</c:v>
                </c:pt>
                <c:pt idx="322">
                  <c:v>22</c:v>
                </c:pt>
                <c:pt idx="323">
                  <c:v>22</c:v>
                </c:pt>
                <c:pt idx="324">
                  <c:v>22</c:v>
                </c:pt>
                <c:pt idx="325">
                  <c:v>22</c:v>
                </c:pt>
                <c:pt idx="326">
                  <c:v>22</c:v>
                </c:pt>
                <c:pt idx="327">
                  <c:v>22</c:v>
                </c:pt>
                <c:pt idx="328">
                  <c:v>22</c:v>
                </c:pt>
                <c:pt idx="329">
                  <c:v>22</c:v>
                </c:pt>
                <c:pt idx="330">
                  <c:v>22</c:v>
                </c:pt>
                <c:pt idx="331">
                  <c:v>22</c:v>
                </c:pt>
                <c:pt idx="332">
                  <c:v>22</c:v>
                </c:pt>
                <c:pt idx="333">
                  <c:v>22</c:v>
                </c:pt>
                <c:pt idx="334">
                  <c:v>22</c:v>
                </c:pt>
                <c:pt idx="335">
                  <c:v>22</c:v>
                </c:pt>
                <c:pt idx="336">
                  <c:v>22</c:v>
                </c:pt>
                <c:pt idx="337">
                  <c:v>22</c:v>
                </c:pt>
                <c:pt idx="338">
                  <c:v>22</c:v>
                </c:pt>
                <c:pt idx="339">
                  <c:v>22</c:v>
                </c:pt>
                <c:pt idx="340">
                  <c:v>22</c:v>
                </c:pt>
                <c:pt idx="341">
                  <c:v>22</c:v>
                </c:pt>
                <c:pt idx="342">
                  <c:v>22</c:v>
                </c:pt>
                <c:pt idx="343">
                  <c:v>22</c:v>
                </c:pt>
                <c:pt idx="344">
                  <c:v>22</c:v>
                </c:pt>
                <c:pt idx="345">
                  <c:v>22</c:v>
                </c:pt>
                <c:pt idx="346">
                  <c:v>22</c:v>
                </c:pt>
                <c:pt idx="347">
                  <c:v>22</c:v>
                </c:pt>
                <c:pt idx="348">
                  <c:v>22</c:v>
                </c:pt>
                <c:pt idx="349">
                  <c:v>22</c:v>
                </c:pt>
                <c:pt idx="350">
                  <c:v>22</c:v>
                </c:pt>
                <c:pt idx="351">
                  <c:v>22</c:v>
                </c:pt>
                <c:pt idx="352">
                  <c:v>22</c:v>
                </c:pt>
                <c:pt idx="353">
                  <c:v>22</c:v>
                </c:pt>
                <c:pt idx="354">
                  <c:v>22</c:v>
                </c:pt>
                <c:pt idx="355">
                  <c:v>22</c:v>
                </c:pt>
                <c:pt idx="356">
                  <c:v>22</c:v>
                </c:pt>
                <c:pt idx="357">
                  <c:v>22</c:v>
                </c:pt>
                <c:pt idx="358">
                  <c:v>22</c:v>
                </c:pt>
                <c:pt idx="359">
                  <c:v>22</c:v>
                </c:pt>
                <c:pt idx="360">
                  <c:v>22</c:v>
                </c:pt>
                <c:pt idx="361">
                  <c:v>22</c:v>
                </c:pt>
                <c:pt idx="362">
                  <c:v>22</c:v>
                </c:pt>
                <c:pt idx="363">
                  <c:v>22</c:v>
                </c:pt>
                <c:pt idx="364">
                  <c:v>22</c:v>
                </c:pt>
                <c:pt idx="365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062-4B6C-8D3E-A2C5241FC737}"/>
            </c:ext>
          </c:extLst>
        </c:ser>
        <c:ser>
          <c:idx val="1"/>
          <c:order val="3"/>
          <c:tx>
            <c:v>NNQ - Ljubič. most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'2008'!$C$5:$C$370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xVal>
          <c:yVal>
            <c:numRef>
              <c:f>'2008'!$H$5:$H$370</c:f>
              <c:numCache>
                <c:formatCode>General</c:formatCode>
                <c:ptCount val="366"/>
                <c:pt idx="0">
                  <c:v>23.6</c:v>
                </c:pt>
                <c:pt idx="1">
                  <c:v>23.6</c:v>
                </c:pt>
                <c:pt idx="2">
                  <c:v>23.6</c:v>
                </c:pt>
                <c:pt idx="3">
                  <c:v>23.6</c:v>
                </c:pt>
                <c:pt idx="4">
                  <c:v>23.6</c:v>
                </c:pt>
                <c:pt idx="5">
                  <c:v>23.6</c:v>
                </c:pt>
                <c:pt idx="6">
                  <c:v>23.6</c:v>
                </c:pt>
                <c:pt idx="7">
                  <c:v>23.6</c:v>
                </c:pt>
                <c:pt idx="8">
                  <c:v>23.6</c:v>
                </c:pt>
                <c:pt idx="9">
                  <c:v>23.6</c:v>
                </c:pt>
                <c:pt idx="10">
                  <c:v>23.6</c:v>
                </c:pt>
                <c:pt idx="11">
                  <c:v>23.6</c:v>
                </c:pt>
                <c:pt idx="12">
                  <c:v>23.6</c:v>
                </c:pt>
                <c:pt idx="13">
                  <c:v>23.6</c:v>
                </c:pt>
                <c:pt idx="14">
                  <c:v>23.6</c:v>
                </c:pt>
                <c:pt idx="15">
                  <c:v>23.6</c:v>
                </c:pt>
                <c:pt idx="16">
                  <c:v>23.6</c:v>
                </c:pt>
                <c:pt idx="17">
                  <c:v>23.6</c:v>
                </c:pt>
                <c:pt idx="18">
                  <c:v>23.6</c:v>
                </c:pt>
                <c:pt idx="19">
                  <c:v>23.6</c:v>
                </c:pt>
                <c:pt idx="20">
                  <c:v>23.6</c:v>
                </c:pt>
                <c:pt idx="21">
                  <c:v>23.6</c:v>
                </c:pt>
                <c:pt idx="22">
                  <c:v>23.6</c:v>
                </c:pt>
                <c:pt idx="23">
                  <c:v>23.6</c:v>
                </c:pt>
                <c:pt idx="24">
                  <c:v>23.6</c:v>
                </c:pt>
                <c:pt idx="25">
                  <c:v>23.6</c:v>
                </c:pt>
                <c:pt idx="26">
                  <c:v>23.6</c:v>
                </c:pt>
                <c:pt idx="27">
                  <c:v>23.6</c:v>
                </c:pt>
                <c:pt idx="28">
                  <c:v>23.6</c:v>
                </c:pt>
                <c:pt idx="29">
                  <c:v>23.6</c:v>
                </c:pt>
                <c:pt idx="30">
                  <c:v>23.6</c:v>
                </c:pt>
                <c:pt idx="31">
                  <c:v>23.6</c:v>
                </c:pt>
                <c:pt idx="32">
                  <c:v>23.6</c:v>
                </c:pt>
                <c:pt idx="33">
                  <c:v>23.6</c:v>
                </c:pt>
                <c:pt idx="34">
                  <c:v>23.6</c:v>
                </c:pt>
                <c:pt idx="35">
                  <c:v>23.6</c:v>
                </c:pt>
                <c:pt idx="36">
                  <c:v>23.6</c:v>
                </c:pt>
                <c:pt idx="37">
                  <c:v>23.6</c:v>
                </c:pt>
                <c:pt idx="38">
                  <c:v>23.6</c:v>
                </c:pt>
                <c:pt idx="39">
                  <c:v>23.6</c:v>
                </c:pt>
                <c:pt idx="40">
                  <c:v>23.6</c:v>
                </c:pt>
                <c:pt idx="41">
                  <c:v>23.6</c:v>
                </c:pt>
                <c:pt idx="42">
                  <c:v>23.6</c:v>
                </c:pt>
                <c:pt idx="43">
                  <c:v>23.6</c:v>
                </c:pt>
                <c:pt idx="44">
                  <c:v>23.6</c:v>
                </c:pt>
                <c:pt idx="45">
                  <c:v>23.6</c:v>
                </c:pt>
                <c:pt idx="46">
                  <c:v>23.6</c:v>
                </c:pt>
                <c:pt idx="47">
                  <c:v>23.6</c:v>
                </c:pt>
                <c:pt idx="48">
                  <c:v>23.6</c:v>
                </c:pt>
                <c:pt idx="49">
                  <c:v>23.6</c:v>
                </c:pt>
                <c:pt idx="50">
                  <c:v>23.6</c:v>
                </c:pt>
                <c:pt idx="51">
                  <c:v>23.6</c:v>
                </c:pt>
                <c:pt idx="52">
                  <c:v>23.6</c:v>
                </c:pt>
                <c:pt idx="53">
                  <c:v>23.6</c:v>
                </c:pt>
                <c:pt idx="54">
                  <c:v>23.6</c:v>
                </c:pt>
                <c:pt idx="55">
                  <c:v>23.6</c:v>
                </c:pt>
                <c:pt idx="56">
                  <c:v>23.6</c:v>
                </c:pt>
                <c:pt idx="57">
                  <c:v>23.6</c:v>
                </c:pt>
                <c:pt idx="58">
                  <c:v>23.6</c:v>
                </c:pt>
                <c:pt idx="59">
                  <c:v>23.6</c:v>
                </c:pt>
                <c:pt idx="60">
                  <c:v>23.6</c:v>
                </c:pt>
                <c:pt idx="61">
                  <c:v>23.6</c:v>
                </c:pt>
                <c:pt idx="62">
                  <c:v>23.6</c:v>
                </c:pt>
                <c:pt idx="63">
                  <c:v>23.6</c:v>
                </c:pt>
                <c:pt idx="64">
                  <c:v>23.6</c:v>
                </c:pt>
                <c:pt idx="65">
                  <c:v>23.6</c:v>
                </c:pt>
                <c:pt idx="66">
                  <c:v>23.6</c:v>
                </c:pt>
                <c:pt idx="67">
                  <c:v>23.6</c:v>
                </c:pt>
                <c:pt idx="68">
                  <c:v>23.6</c:v>
                </c:pt>
                <c:pt idx="69">
                  <c:v>23.6</c:v>
                </c:pt>
                <c:pt idx="70">
                  <c:v>23.6</c:v>
                </c:pt>
                <c:pt idx="71">
                  <c:v>23.6</c:v>
                </c:pt>
                <c:pt idx="72">
                  <c:v>23.6</c:v>
                </c:pt>
                <c:pt idx="73">
                  <c:v>23.6</c:v>
                </c:pt>
                <c:pt idx="74">
                  <c:v>23.6</c:v>
                </c:pt>
                <c:pt idx="75">
                  <c:v>23.6</c:v>
                </c:pt>
                <c:pt idx="76">
                  <c:v>23.6</c:v>
                </c:pt>
                <c:pt idx="77">
                  <c:v>23.6</c:v>
                </c:pt>
                <c:pt idx="78">
                  <c:v>23.6</c:v>
                </c:pt>
                <c:pt idx="79">
                  <c:v>23.6</c:v>
                </c:pt>
                <c:pt idx="80">
                  <c:v>23.6</c:v>
                </c:pt>
                <c:pt idx="81">
                  <c:v>23.6</c:v>
                </c:pt>
                <c:pt idx="82">
                  <c:v>23.6</c:v>
                </c:pt>
                <c:pt idx="83">
                  <c:v>23.6</c:v>
                </c:pt>
                <c:pt idx="84">
                  <c:v>23.6</c:v>
                </c:pt>
                <c:pt idx="85">
                  <c:v>23.6</c:v>
                </c:pt>
                <c:pt idx="86">
                  <c:v>23.6</c:v>
                </c:pt>
                <c:pt idx="87">
                  <c:v>23.6</c:v>
                </c:pt>
                <c:pt idx="88">
                  <c:v>23.6</c:v>
                </c:pt>
                <c:pt idx="89">
                  <c:v>23.6</c:v>
                </c:pt>
                <c:pt idx="90">
                  <c:v>23.6</c:v>
                </c:pt>
                <c:pt idx="91">
                  <c:v>23.6</c:v>
                </c:pt>
                <c:pt idx="92">
                  <c:v>23.6</c:v>
                </c:pt>
                <c:pt idx="93">
                  <c:v>23.6</c:v>
                </c:pt>
                <c:pt idx="94">
                  <c:v>23.6</c:v>
                </c:pt>
                <c:pt idx="95">
                  <c:v>23.6</c:v>
                </c:pt>
                <c:pt idx="96">
                  <c:v>23.6</c:v>
                </c:pt>
                <c:pt idx="97">
                  <c:v>23.6</c:v>
                </c:pt>
                <c:pt idx="98">
                  <c:v>23.6</c:v>
                </c:pt>
                <c:pt idx="99">
                  <c:v>23.6</c:v>
                </c:pt>
                <c:pt idx="100">
                  <c:v>23.6</c:v>
                </c:pt>
                <c:pt idx="101">
                  <c:v>23.6</c:v>
                </c:pt>
                <c:pt idx="102">
                  <c:v>23.6</c:v>
                </c:pt>
                <c:pt idx="103">
                  <c:v>23.6</c:v>
                </c:pt>
                <c:pt idx="104">
                  <c:v>23.6</c:v>
                </c:pt>
                <c:pt idx="105">
                  <c:v>23.6</c:v>
                </c:pt>
                <c:pt idx="106">
                  <c:v>23.6</c:v>
                </c:pt>
                <c:pt idx="107">
                  <c:v>23.6</c:v>
                </c:pt>
                <c:pt idx="108">
                  <c:v>23.6</c:v>
                </c:pt>
                <c:pt idx="109">
                  <c:v>23.6</c:v>
                </c:pt>
                <c:pt idx="110">
                  <c:v>23.6</c:v>
                </c:pt>
                <c:pt idx="111">
                  <c:v>23.6</c:v>
                </c:pt>
                <c:pt idx="112">
                  <c:v>23.6</c:v>
                </c:pt>
                <c:pt idx="113">
                  <c:v>23.6</c:v>
                </c:pt>
                <c:pt idx="114">
                  <c:v>23.6</c:v>
                </c:pt>
                <c:pt idx="115">
                  <c:v>23.6</c:v>
                </c:pt>
                <c:pt idx="116">
                  <c:v>23.6</c:v>
                </c:pt>
                <c:pt idx="117">
                  <c:v>23.6</c:v>
                </c:pt>
                <c:pt idx="118">
                  <c:v>23.6</c:v>
                </c:pt>
                <c:pt idx="119">
                  <c:v>23.6</c:v>
                </c:pt>
                <c:pt idx="120">
                  <c:v>23.6</c:v>
                </c:pt>
                <c:pt idx="121">
                  <c:v>23.6</c:v>
                </c:pt>
                <c:pt idx="122">
                  <c:v>23.6</c:v>
                </c:pt>
                <c:pt idx="123">
                  <c:v>23.6</c:v>
                </c:pt>
                <c:pt idx="124">
                  <c:v>23.6</c:v>
                </c:pt>
                <c:pt idx="125">
                  <c:v>23.6</c:v>
                </c:pt>
                <c:pt idx="126">
                  <c:v>23.6</c:v>
                </c:pt>
                <c:pt idx="127">
                  <c:v>23.6</c:v>
                </c:pt>
                <c:pt idx="128">
                  <c:v>23.6</c:v>
                </c:pt>
                <c:pt idx="129">
                  <c:v>23.6</c:v>
                </c:pt>
                <c:pt idx="130">
                  <c:v>23.6</c:v>
                </c:pt>
                <c:pt idx="131">
                  <c:v>23.6</c:v>
                </c:pt>
                <c:pt idx="132">
                  <c:v>23.6</c:v>
                </c:pt>
                <c:pt idx="133">
                  <c:v>23.6</c:v>
                </c:pt>
                <c:pt idx="134">
                  <c:v>23.6</c:v>
                </c:pt>
                <c:pt idx="135">
                  <c:v>23.6</c:v>
                </c:pt>
                <c:pt idx="136">
                  <c:v>23.6</c:v>
                </c:pt>
                <c:pt idx="137">
                  <c:v>23.6</c:v>
                </c:pt>
                <c:pt idx="138">
                  <c:v>23.6</c:v>
                </c:pt>
                <c:pt idx="139">
                  <c:v>23.6</c:v>
                </c:pt>
                <c:pt idx="140">
                  <c:v>23.6</c:v>
                </c:pt>
                <c:pt idx="141">
                  <c:v>23.6</c:v>
                </c:pt>
                <c:pt idx="142">
                  <c:v>23.6</c:v>
                </c:pt>
                <c:pt idx="143">
                  <c:v>23.6</c:v>
                </c:pt>
                <c:pt idx="144">
                  <c:v>23.6</c:v>
                </c:pt>
                <c:pt idx="145">
                  <c:v>23.6</c:v>
                </c:pt>
                <c:pt idx="146">
                  <c:v>23.6</c:v>
                </c:pt>
                <c:pt idx="147">
                  <c:v>23.6</c:v>
                </c:pt>
                <c:pt idx="148">
                  <c:v>23.6</c:v>
                </c:pt>
                <c:pt idx="149">
                  <c:v>23.6</c:v>
                </c:pt>
                <c:pt idx="150">
                  <c:v>23.6</c:v>
                </c:pt>
                <c:pt idx="151">
                  <c:v>23.6</c:v>
                </c:pt>
                <c:pt idx="152">
                  <c:v>23.6</c:v>
                </c:pt>
                <c:pt idx="153">
                  <c:v>23.6</c:v>
                </c:pt>
                <c:pt idx="154">
                  <c:v>23.6</c:v>
                </c:pt>
                <c:pt idx="155">
                  <c:v>23.6</c:v>
                </c:pt>
                <c:pt idx="156">
                  <c:v>23.6</c:v>
                </c:pt>
                <c:pt idx="157">
                  <c:v>23.6</c:v>
                </c:pt>
                <c:pt idx="158">
                  <c:v>23.6</c:v>
                </c:pt>
                <c:pt idx="159">
                  <c:v>23.6</c:v>
                </c:pt>
                <c:pt idx="160">
                  <c:v>23.6</c:v>
                </c:pt>
                <c:pt idx="161">
                  <c:v>23.6</c:v>
                </c:pt>
                <c:pt idx="162">
                  <c:v>23.6</c:v>
                </c:pt>
                <c:pt idx="163">
                  <c:v>23.6</c:v>
                </c:pt>
                <c:pt idx="164">
                  <c:v>23.6</c:v>
                </c:pt>
                <c:pt idx="165">
                  <c:v>23.6</c:v>
                </c:pt>
                <c:pt idx="166">
                  <c:v>23.6</c:v>
                </c:pt>
                <c:pt idx="167">
                  <c:v>23.6</c:v>
                </c:pt>
                <c:pt idx="168">
                  <c:v>23.6</c:v>
                </c:pt>
                <c:pt idx="169">
                  <c:v>23.6</c:v>
                </c:pt>
                <c:pt idx="170">
                  <c:v>23.6</c:v>
                </c:pt>
                <c:pt idx="171">
                  <c:v>23.6</c:v>
                </c:pt>
                <c:pt idx="172">
                  <c:v>23.6</c:v>
                </c:pt>
                <c:pt idx="173">
                  <c:v>23.6</c:v>
                </c:pt>
                <c:pt idx="174">
                  <c:v>23.6</c:v>
                </c:pt>
                <c:pt idx="175">
                  <c:v>23.6</c:v>
                </c:pt>
                <c:pt idx="176">
                  <c:v>23.6</c:v>
                </c:pt>
                <c:pt idx="177">
                  <c:v>23.6</c:v>
                </c:pt>
                <c:pt idx="178">
                  <c:v>23.6</c:v>
                </c:pt>
                <c:pt idx="179">
                  <c:v>23.6</c:v>
                </c:pt>
                <c:pt idx="180">
                  <c:v>23.6</c:v>
                </c:pt>
                <c:pt idx="181">
                  <c:v>23.6</c:v>
                </c:pt>
                <c:pt idx="182">
                  <c:v>23.6</c:v>
                </c:pt>
                <c:pt idx="183">
                  <c:v>23.6</c:v>
                </c:pt>
                <c:pt idx="184">
                  <c:v>23.6</c:v>
                </c:pt>
                <c:pt idx="185">
                  <c:v>23.6</c:v>
                </c:pt>
                <c:pt idx="186">
                  <c:v>23.6</c:v>
                </c:pt>
                <c:pt idx="187">
                  <c:v>23.6</c:v>
                </c:pt>
                <c:pt idx="188">
                  <c:v>23.6</c:v>
                </c:pt>
                <c:pt idx="189">
                  <c:v>23.6</c:v>
                </c:pt>
                <c:pt idx="190">
                  <c:v>23.6</c:v>
                </c:pt>
                <c:pt idx="191">
                  <c:v>23.6</c:v>
                </c:pt>
                <c:pt idx="192">
                  <c:v>23.6</c:v>
                </c:pt>
                <c:pt idx="193">
                  <c:v>23.6</c:v>
                </c:pt>
                <c:pt idx="194">
                  <c:v>23.6</c:v>
                </c:pt>
                <c:pt idx="195">
                  <c:v>23.6</c:v>
                </c:pt>
                <c:pt idx="196">
                  <c:v>23.6</c:v>
                </c:pt>
                <c:pt idx="197">
                  <c:v>23.6</c:v>
                </c:pt>
                <c:pt idx="198">
                  <c:v>23.6</c:v>
                </c:pt>
                <c:pt idx="199">
                  <c:v>23.6</c:v>
                </c:pt>
                <c:pt idx="200">
                  <c:v>23.6</c:v>
                </c:pt>
                <c:pt idx="201">
                  <c:v>23.6</c:v>
                </c:pt>
                <c:pt idx="202">
                  <c:v>23.6</c:v>
                </c:pt>
                <c:pt idx="203">
                  <c:v>23.6</c:v>
                </c:pt>
                <c:pt idx="204">
                  <c:v>23.6</c:v>
                </c:pt>
                <c:pt idx="205">
                  <c:v>23.6</c:v>
                </c:pt>
                <c:pt idx="206">
                  <c:v>23.6</c:v>
                </c:pt>
                <c:pt idx="207">
                  <c:v>23.6</c:v>
                </c:pt>
                <c:pt idx="208">
                  <c:v>23.6</c:v>
                </c:pt>
                <c:pt idx="209">
                  <c:v>23.6</c:v>
                </c:pt>
                <c:pt idx="210">
                  <c:v>23.6</c:v>
                </c:pt>
                <c:pt idx="211">
                  <c:v>23.6</c:v>
                </c:pt>
                <c:pt idx="212">
                  <c:v>23.6</c:v>
                </c:pt>
                <c:pt idx="213">
                  <c:v>23.6</c:v>
                </c:pt>
                <c:pt idx="214">
                  <c:v>23.6</c:v>
                </c:pt>
                <c:pt idx="215">
                  <c:v>23.6</c:v>
                </c:pt>
                <c:pt idx="216">
                  <c:v>23.6</c:v>
                </c:pt>
                <c:pt idx="217">
                  <c:v>23.6</c:v>
                </c:pt>
                <c:pt idx="218">
                  <c:v>23.6</c:v>
                </c:pt>
                <c:pt idx="219">
                  <c:v>23.6</c:v>
                </c:pt>
                <c:pt idx="220">
                  <c:v>23.6</c:v>
                </c:pt>
                <c:pt idx="221">
                  <c:v>23.6</c:v>
                </c:pt>
                <c:pt idx="222">
                  <c:v>23.6</c:v>
                </c:pt>
                <c:pt idx="223">
                  <c:v>23.6</c:v>
                </c:pt>
                <c:pt idx="224">
                  <c:v>23.6</c:v>
                </c:pt>
                <c:pt idx="225">
                  <c:v>23.6</c:v>
                </c:pt>
                <c:pt idx="226">
                  <c:v>23.6</c:v>
                </c:pt>
                <c:pt idx="227">
                  <c:v>23.6</c:v>
                </c:pt>
                <c:pt idx="228">
                  <c:v>23.6</c:v>
                </c:pt>
                <c:pt idx="229">
                  <c:v>23.6</c:v>
                </c:pt>
                <c:pt idx="230">
                  <c:v>23.6</c:v>
                </c:pt>
                <c:pt idx="231">
                  <c:v>23.6</c:v>
                </c:pt>
                <c:pt idx="232">
                  <c:v>23.6</c:v>
                </c:pt>
                <c:pt idx="233">
                  <c:v>23.6</c:v>
                </c:pt>
                <c:pt idx="234">
                  <c:v>23.6</c:v>
                </c:pt>
                <c:pt idx="235">
                  <c:v>23.6</c:v>
                </c:pt>
                <c:pt idx="236">
                  <c:v>23.6</c:v>
                </c:pt>
                <c:pt idx="237">
                  <c:v>23.6</c:v>
                </c:pt>
                <c:pt idx="238">
                  <c:v>23.6</c:v>
                </c:pt>
                <c:pt idx="239">
                  <c:v>23.6</c:v>
                </c:pt>
                <c:pt idx="240">
                  <c:v>23.6</c:v>
                </c:pt>
                <c:pt idx="241">
                  <c:v>23.6</c:v>
                </c:pt>
                <c:pt idx="242">
                  <c:v>23.6</c:v>
                </c:pt>
                <c:pt idx="243">
                  <c:v>23.6</c:v>
                </c:pt>
                <c:pt idx="244">
                  <c:v>23.6</c:v>
                </c:pt>
                <c:pt idx="245">
                  <c:v>23.6</c:v>
                </c:pt>
                <c:pt idx="246">
                  <c:v>23.6</c:v>
                </c:pt>
                <c:pt idx="247">
                  <c:v>23.6</c:v>
                </c:pt>
                <c:pt idx="248">
                  <c:v>23.6</c:v>
                </c:pt>
                <c:pt idx="249">
                  <c:v>23.6</c:v>
                </c:pt>
                <c:pt idx="250">
                  <c:v>23.6</c:v>
                </c:pt>
                <c:pt idx="251">
                  <c:v>23.6</c:v>
                </c:pt>
                <c:pt idx="252">
                  <c:v>23.6</c:v>
                </c:pt>
                <c:pt idx="253">
                  <c:v>23.6</c:v>
                </c:pt>
                <c:pt idx="254">
                  <c:v>23.6</c:v>
                </c:pt>
                <c:pt idx="255">
                  <c:v>23.6</c:v>
                </c:pt>
                <c:pt idx="256">
                  <c:v>23.6</c:v>
                </c:pt>
                <c:pt idx="257">
                  <c:v>23.6</c:v>
                </c:pt>
                <c:pt idx="258">
                  <c:v>23.6</c:v>
                </c:pt>
                <c:pt idx="259">
                  <c:v>23.6</c:v>
                </c:pt>
                <c:pt idx="260">
                  <c:v>23.6</c:v>
                </c:pt>
                <c:pt idx="261">
                  <c:v>23.6</c:v>
                </c:pt>
                <c:pt idx="262">
                  <c:v>23.6</c:v>
                </c:pt>
                <c:pt idx="263">
                  <c:v>23.6</c:v>
                </c:pt>
                <c:pt idx="264">
                  <c:v>23.6</c:v>
                </c:pt>
                <c:pt idx="265">
                  <c:v>23.6</c:v>
                </c:pt>
                <c:pt idx="266">
                  <c:v>23.6</c:v>
                </c:pt>
                <c:pt idx="267">
                  <c:v>23.6</c:v>
                </c:pt>
                <c:pt idx="268">
                  <c:v>23.6</c:v>
                </c:pt>
                <c:pt idx="269">
                  <c:v>23.6</c:v>
                </c:pt>
                <c:pt idx="270">
                  <c:v>23.6</c:v>
                </c:pt>
                <c:pt idx="271">
                  <c:v>23.6</c:v>
                </c:pt>
                <c:pt idx="272">
                  <c:v>23.6</c:v>
                </c:pt>
                <c:pt idx="273">
                  <c:v>23.6</c:v>
                </c:pt>
                <c:pt idx="274">
                  <c:v>23.6</c:v>
                </c:pt>
                <c:pt idx="275">
                  <c:v>23.6</c:v>
                </c:pt>
                <c:pt idx="276">
                  <c:v>23.6</c:v>
                </c:pt>
                <c:pt idx="277">
                  <c:v>23.6</c:v>
                </c:pt>
                <c:pt idx="278">
                  <c:v>23.6</c:v>
                </c:pt>
                <c:pt idx="279">
                  <c:v>23.6</c:v>
                </c:pt>
                <c:pt idx="280">
                  <c:v>23.6</c:v>
                </c:pt>
                <c:pt idx="281">
                  <c:v>23.6</c:v>
                </c:pt>
                <c:pt idx="282">
                  <c:v>23.6</c:v>
                </c:pt>
                <c:pt idx="283">
                  <c:v>23.6</c:v>
                </c:pt>
                <c:pt idx="284">
                  <c:v>23.6</c:v>
                </c:pt>
                <c:pt idx="285">
                  <c:v>23.6</c:v>
                </c:pt>
                <c:pt idx="286">
                  <c:v>23.6</c:v>
                </c:pt>
                <c:pt idx="287">
                  <c:v>23.6</c:v>
                </c:pt>
                <c:pt idx="288">
                  <c:v>23.6</c:v>
                </c:pt>
                <c:pt idx="289">
                  <c:v>23.6</c:v>
                </c:pt>
                <c:pt idx="290">
                  <c:v>23.6</c:v>
                </c:pt>
                <c:pt idx="291">
                  <c:v>23.6</c:v>
                </c:pt>
                <c:pt idx="292">
                  <c:v>23.6</c:v>
                </c:pt>
                <c:pt idx="293">
                  <c:v>23.6</c:v>
                </c:pt>
                <c:pt idx="294">
                  <c:v>23.6</c:v>
                </c:pt>
                <c:pt idx="295">
                  <c:v>23.6</c:v>
                </c:pt>
                <c:pt idx="296">
                  <c:v>23.6</c:v>
                </c:pt>
                <c:pt idx="297">
                  <c:v>23.6</c:v>
                </c:pt>
                <c:pt idx="298">
                  <c:v>23.6</c:v>
                </c:pt>
                <c:pt idx="299">
                  <c:v>23.6</c:v>
                </c:pt>
                <c:pt idx="300">
                  <c:v>23.6</c:v>
                </c:pt>
                <c:pt idx="301">
                  <c:v>23.6</c:v>
                </c:pt>
                <c:pt idx="302">
                  <c:v>23.6</c:v>
                </c:pt>
                <c:pt idx="303">
                  <c:v>23.6</c:v>
                </c:pt>
                <c:pt idx="304">
                  <c:v>23.6</c:v>
                </c:pt>
                <c:pt idx="305">
                  <c:v>23.6</c:v>
                </c:pt>
                <c:pt idx="306">
                  <c:v>23.6</c:v>
                </c:pt>
                <c:pt idx="307">
                  <c:v>23.6</c:v>
                </c:pt>
                <c:pt idx="308">
                  <c:v>23.6</c:v>
                </c:pt>
                <c:pt idx="309">
                  <c:v>23.6</c:v>
                </c:pt>
                <c:pt idx="310">
                  <c:v>23.6</c:v>
                </c:pt>
                <c:pt idx="311">
                  <c:v>23.6</c:v>
                </c:pt>
                <c:pt idx="312">
                  <c:v>23.6</c:v>
                </c:pt>
                <c:pt idx="313">
                  <c:v>23.6</c:v>
                </c:pt>
                <c:pt idx="314">
                  <c:v>23.6</c:v>
                </c:pt>
                <c:pt idx="315">
                  <c:v>23.6</c:v>
                </c:pt>
                <c:pt idx="316">
                  <c:v>23.6</c:v>
                </c:pt>
                <c:pt idx="317">
                  <c:v>23.6</c:v>
                </c:pt>
                <c:pt idx="318">
                  <c:v>23.6</c:v>
                </c:pt>
                <c:pt idx="319">
                  <c:v>23.6</c:v>
                </c:pt>
                <c:pt idx="320">
                  <c:v>23.6</c:v>
                </c:pt>
                <c:pt idx="321">
                  <c:v>23.6</c:v>
                </c:pt>
                <c:pt idx="322">
                  <c:v>23.6</c:v>
                </c:pt>
                <c:pt idx="323">
                  <c:v>23.6</c:v>
                </c:pt>
                <c:pt idx="324">
                  <c:v>23.6</c:v>
                </c:pt>
                <c:pt idx="325">
                  <c:v>23.6</c:v>
                </c:pt>
                <c:pt idx="326">
                  <c:v>23.6</c:v>
                </c:pt>
                <c:pt idx="327">
                  <c:v>23.6</c:v>
                </c:pt>
                <c:pt idx="328">
                  <c:v>23.6</c:v>
                </c:pt>
                <c:pt idx="329">
                  <c:v>23.6</c:v>
                </c:pt>
                <c:pt idx="330">
                  <c:v>23.6</c:v>
                </c:pt>
                <c:pt idx="331">
                  <c:v>23.6</c:v>
                </c:pt>
                <c:pt idx="332">
                  <c:v>23.6</c:v>
                </c:pt>
                <c:pt idx="333">
                  <c:v>23.6</c:v>
                </c:pt>
                <c:pt idx="334">
                  <c:v>23.6</c:v>
                </c:pt>
                <c:pt idx="335">
                  <c:v>23.6</c:v>
                </c:pt>
                <c:pt idx="336">
                  <c:v>23.6</c:v>
                </c:pt>
                <c:pt idx="337">
                  <c:v>23.6</c:v>
                </c:pt>
                <c:pt idx="338">
                  <c:v>23.6</c:v>
                </c:pt>
                <c:pt idx="339">
                  <c:v>23.6</c:v>
                </c:pt>
                <c:pt idx="340">
                  <c:v>23.6</c:v>
                </c:pt>
                <c:pt idx="341">
                  <c:v>23.6</c:v>
                </c:pt>
                <c:pt idx="342">
                  <c:v>23.6</c:v>
                </c:pt>
                <c:pt idx="343">
                  <c:v>23.6</c:v>
                </c:pt>
                <c:pt idx="344">
                  <c:v>23.6</c:v>
                </c:pt>
                <c:pt idx="345">
                  <c:v>23.6</c:v>
                </c:pt>
                <c:pt idx="346">
                  <c:v>23.6</c:v>
                </c:pt>
                <c:pt idx="347">
                  <c:v>23.6</c:v>
                </c:pt>
                <c:pt idx="348">
                  <c:v>23.6</c:v>
                </c:pt>
                <c:pt idx="349">
                  <c:v>23.6</c:v>
                </c:pt>
                <c:pt idx="350">
                  <c:v>23.6</c:v>
                </c:pt>
                <c:pt idx="351">
                  <c:v>23.6</c:v>
                </c:pt>
                <c:pt idx="352">
                  <c:v>23.6</c:v>
                </c:pt>
                <c:pt idx="353">
                  <c:v>23.6</c:v>
                </c:pt>
                <c:pt idx="354">
                  <c:v>23.6</c:v>
                </c:pt>
                <c:pt idx="355">
                  <c:v>23.6</c:v>
                </c:pt>
                <c:pt idx="356">
                  <c:v>23.6</c:v>
                </c:pt>
                <c:pt idx="357">
                  <c:v>23.6</c:v>
                </c:pt>
                <c:pt idx="358">
                  <c:v>23.6</c:v>
                </c:pt>
                <c:pt idx="359">
                  <c:v>23.6</c:v>
                </c:pt>
                <c:pt idx="360">
                  <c:v>23.6</c:v>
                </c:pt>
                <c:pt idx="361">
                  <c:v>23.6</c:v>
                </c:pt>
                <c:pt idx="362">
                  <c:v>23.6</c:v>
                </c:pt>
                <c:pt idx="363">
                  <c:v>23.6</c:v>
                </c:pt>
                <c:pt idx="364">
                  <c:v>23.6</c:v>
                </c:pt>
                <c:pt idx="365">
                  <c:v>23.6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062-4B6C-8D3E-A2C5241FC737}"/>
            </c:ext>
          </c:extLst>
        </c:ser>
        <c:ser>
          <c:idx val="5"/>
          <c:order val="4"/>
          <c:tx>
            <c:v>VVQ - Bagrdan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'2008'!$C$5:$C$370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xVal>
          <c:yVal>
            <c:numRef>
              <c:f>'2008'!$F$5:$F$370</c:f>
              <c:numCache>
                <c:formatCode>General</c:formatCode>
                <c:ptCount val="366"/>
                <c:pt idx="0">
                  <c:v>2840</c:v>
                </c:pt>
                <c:pt idx="1">
                  <c:v>2840</c:v>
                </c:pt>
                <c:pt idx="2">
                  <c:v>2840</c:v>
                </c:pt>
                <c:pt idx="3">
                  <c:v>2840</c:v>
                </c:pt>
                <c:pt idx="4">
                  <c:v>2840</c:v>
                </c:pt>
                <c:pt idx="5">
                  <c:v>2840</c:v>
                </c:pt>
                <c:pt idx="6">
                  <c:v>2840</c:v>
                </c:pt>
                <c:pt idx="7">
                  <c:v>2840</c:v>
                </c:pt>
                <c:pt idx="8">
                  <c:v>2840</c:v>
                </c:pt>
                <c:pt idx="9">
                  <c:v>2840</c:v>
                </c:pt>
                <c:pt idx="10">
                  <c:v>2840</c:v>
                </c:pt>
                <c:pt idx="11">
                  <c:v>2840</c:v>
                </c:pt>
                <c:pt idx="12">
                  <c:v>2840</c:v>
                </c:pt>
                <c:pt idx="13">
                  <c:v>2840</c:v>
                </c:pt>
                <c:pt idx="14">
                  <c:v>2840</c:v>
                </c:pt>
                <c:pt idx="15">
                  <c:v>2840</c:v>
                </c:pt>
                <c:pt idx="16">
                  <c:v>2840</c:v>
                </c:pt>
                <c:pt idx="17">
                  <c:v>2840</c:v>
                </c:pt>
                <c:pt idx="18">
                  <c:v>2840</c:v>
                </c:pt>
                <c:pt idx="19">
                  <c:v>2840</c:v>
                </c:pt>
                <c:pt idx="20">
                  <c:v>2840</c:v>
                </c:pt>
                <c:pt idx="21">
                  <c:v>2840</c:v>
                </c:pt>
                <c:pt idx="22">
                  <c:v>2840</c:v>
                </c:pt>
                <c:pt idx="23">
                  <c:v>2840</c:v>
                </c:pt>
                <c:pt idx="24">
                  <c:v>2840</c:v>
                </c:pt>
                <c:pt idx="25">
                  <c:v>2840</c:v>
                </c:pt>
                <c:pt idx="26">
                  <c:v>2840</c:v>
                </c:pt>
                <c:pt idx="27">
                  <c:v>2840</c:v>
                </c:pt>
                <c:pt idx="28">
                  <c:v>2840</c:v>
                </c:pt>
                <c:pt idx="29">
                  <c:v>2840</c:v>
                </c:pt>
                <c:pt idx="30">
                  <c:v>2840</c:v>
                </c:pt>
                <c:pt idx="31">
                  <c:v>2840</c:v>
                </c:pt>
                <c:pt idx="32">
                  <c:v>2840</c:v>
                </c:pt>
                <c:pt idx="33">
                  <c:v>2840</c:v>
                </c:pt>
                <c:pt idx="34">
                  <c:v>2840</c:v>
                </c:pt>
                <c:pt idx="35">
                  <c:v>2840</c:v>
                </c:pt>
                <c:pt idx="36">
                  <c:v>2840</c:v>
                </c:pt>
                <c:pt idx="37">
                  <c:v>2840</c:v>
                </c:pt>
                <c:pt idx="38">
                  <c:v>2840</c:v>
                </c:pt>
                <c:pt idx="39">
                  <c:v>2840</c:v>
                </c:pt>
                <c:pt idx="40">
                  <c:v>2840</c:v>
                </c:pt>
                <c:pt idx="41">
                  <c:v>2840</c:v>
                </c:pt>
                <c:pt idx="42">
                  <c:v>2840</c:v>
                </c:pt>
                <c:pt idx="43">
                  <c:v>2840</c:v>
                </c:pt>
                <c:pt idx="44">
                  <c:v>2840</c:v>
                </c:pt>
                <c:pt idx="45">
                  <c:v>2840</c:v>
                </c:pt>
                <c:pt idx="46">
                  <c:v>2840</c:v>
                </c:pt>
                <c:pt idx="47">
                  <c:v>2840</c:v>
                </c:pt>
                <c:pt idx="48">
                  <c:v>2840</c:v>
                </c:pt>
                <c:pt idx="49">
                  <c:v>2840</c:v>
                </c:pt>
                <c:pt idx="50">
                  <c:v>2840</c:v>
                </c:pt>
                <c:pt idx="51">
                  <c:v>2840</c:v>
                </c:pt>
                <c:pt idx="52">
                  <c:v>2840</c:v>
                </c:pt>
                <c:pt idx="53">
                  <c:v>2840</c:v>
                </c:pt>
                <c:pt idx="54">
                  <c:v>2840</c:v>
                </c:pt>
                <c:pt idx="55">
                  <c:v>2840</c:v>
                </c:pt>
                <c:pt idx="56">
                  <c:v>2840</c:v>
                </c:pt>
                <c:pt idx="57">
                  <c:v>2840</c:v>
                </c:pt>
                <c:pt idx="58">
                  <c:v>2840</c:v>
                </c:pt>
                <c:pt idx="59">
                  <c:v>2840</c:v>
                </c:pt>
                <c:pt idx="60">
                  <c:v>2840</c:v>
                </c:pt>
                <c:pt idx="61">
                  <c:v>2840</c:v>
                </c:pt>
                <c:pt idx="62">
                  <c:v>2840</c:v>
                </c:pt>
                <c:pt idx="63">
                  <c:v>2840</c:v>
                </c:pt>
                <c:pt idx="64">
                  <c:v>2840</c:v>
                </c:pt>
                <c:pt idx="65">
                  <c:v>2840</c:v>
                </c:pt>
                <c:pt idx="66">
                  <c:v>2840</c:v>
                </c:pt>
                <c:pt idx="67">
                  <c:v>2840</c:v>
                </c:pt>
                <c:pt idx="68">
                  <c:v>2840</c:v>
                </c:pt>
                <c:pt idx="69">
                  <c:v>2840</c:v>
                </c:pt>
                <c:pt idx="70">
                  <c:v>2840</c:v>
                </c:pt>
                <c:pt idx="71">
                  <c:v>2840</c:v>
                </c:pt>
                <c:pt idx="72">
                  <c:v>2840</c:v>
                </c:pt>
                <c:pt idx="73">
                  <c:v>2840</c:v>
                </c:pt>
                <c:pt idx="74">
                  <c:v>2840</c:v>
                </c:pt>
                <c:pt idx="75">
                  <c:v>2840</c:v>
                </c:pt>
                <c:pt idx="76">
                  <c:v>2840</c:v>
                </c:pt>
                <c:pt idx="77">
                  <c:v>2840</c:v>
                </c:pt>
                <c:pt idx="78">
                  <c:v>2840</c:v>
                </c:pt>
                <c:pt idx="79">
                  <c:v>2840</c:v>
                </c:pt>
                <c:pt idx="80">
                  <c:v>2840</c:v>
                </c:pt>
                <c:pt idx="81">
                  <c:v>2840</c:v>
                </c:pt>
                <c:pt idx="82">
                  <c:v>2840</c:v>
                </c:pt>
                <c:pt idx="83">
                  <c:v>2840</c:v>
                </c:pt>
                <c:pt idx="84">
                  <c:v>2840</c:v>
                </c:pt>
                <c:pt idx="85">
                  <c:v>2840</c:v>
                </c:pt>
                <c:pt idx="86">
                  <c:v>2840</c:v>
                </c:pt>
                <c:pt idx="87">
                  <c:v>2840</c:v>
                </c:pt>
                <c:pt idx="88">
                  <c:v>2840</c:v>
                </c:pt>
                <c:pt idx="89">
                  <c:v>2840</c:v>
                </c:pt>
                <c:pt idx="90">
                  <c:v>2840</c:v>
                </c:pt>
                <c:pt idx="91">
                  <c:v>2840</c:v>
                </c:pt>
                <c:pt idx="92">
                  <c:v>2840</c:v>
                </c:pt>
                <c:pt idx="93">
                  <c:v>2840</c:v>
                </c:pt>
                <c:pt idx="94">
                  <c:v>2840</c:v>
                </c:pt>
                <c:pt idx="95">
                  <c:v>2840</c:v>
                </c:pt>
                <c:pt idx="96">
                  <c:v>2840</c:v>
                </c:pt>
                <c:pt idx="97">
                  <c:v>2840</c:v>
                </c:pt>
                <c:pt idx="98">
                  <c:v>2840</c:v>
                </c:pt>
                <c:pt idx="99">
                  <c:v>2840</c:v>
                </c:pt>
                <c:pt idx="100">
                  <c:v>2840</c:v>
                </c:pt>
                <c:pt idx="101">
                  <c:v>2840</c:v>
                </c:pt>
                <c:pt idx="102">
                  <c:v>2840</c:v>
                </c:pt>
                <c:pt idx="103">
                  <c:v>2840</c:v>
                </c:pt>
                <c:pt idx="104">
                  <c:v>2840</c:v>
                </c:pt>
                <c:pt idx="105">
                  <c:v>2840</c:v>
                </c:pt>
                <c:pt idx="106">
                  <c:v>2840</c:v>
                </c:pt>
                <c:pt idx="107">
                  <c:v>2840</c:v>
                </c:pt>
                <c:pt idx="108">
                  <c:v>2840</c:v>
                </c:pt>
                <c:pt idx="109">
                  <c:v>2840</c:v>
                </c:pt>
                <c:pt idx="110">
                  <c:v>2840</c:v>
                </c:pt>
                <c:pt idx="111">
                  <c:v>2840</c:v>
                </c:pt>
                <c:pt idx="112">
                  <c:v>2840</c:v>
                </c:pt>
                <c:pt idx="113">
                  <c:v>2840</c:v>
                </c:pt>
                <c:pt idx="114">
                  <c:v>2840</c:v>
                </c:pt>
                <c:pt idx="115">
                  <c:v>2840</c:v>
                </c:pt>
                <c:pt idx="116">
                  <c:v>2840</c:v>
                </c:pt>
                <c:pt idx="117">
                  <c:v>2840</c:v>
                </c:pt>
                <c:pt idx="118">
                  <c:v>2840</c:v>
                </c:pt>
                <c:pt idx="119">
                  <c:v>2840</c:v>
                </c:pt>
                <c:pt idx="120">
                  <c:v>2840</c:v>
                </c:pt>
                <c:pt idx="121">
                  <c:v>2840</c:v>
                </c:pt>
                <c:pt idx="122">
                  <c:v>2840</c:v>
                </c:pt>
                <c:pt idx="123">
                  <c:v>2840</c:v>
                </c:pt>
                <c:pt idx="124">
                  <c:v>2840</c:v>
                </c:pt>
                <c:pt idx="125">
                  <c:v>2840</c:v>
                </c:pt>
                <c:pt idx="126">
                  <c:v>2840</c:v>
                </c:pt>
                <c:pt idx="127">
                  <c:v>2840</c:v>
                </c:pt>
                <c:pt idx="128">
                  <c:v>2840</c:v>
                </c:pt>
                <c:pt idx="129">
                  <c:v>2840</c:v>
                </c:pt>
                <c:pt idx="130">
                  <c:v>2840</c:v>
                </c:pt>
                <c:pt idx="131">
                  <c:v>2840</c:v>
                </c:pt>
                <c:pt idx="132">
                  <c:v>2840</c:v>
                </c:pt>
                <c:pt idx="133">
                  <c:v>2840</c:v>
                </c:pt>
                <c:pt idx="134">
                  <c:v>2840</c:v>
                </c:pt>
                <c:pt idx="135">
                  <c:v>2840</c:v>
                </c:pt>
                <c:pt idx="136">
                  <c:v>2840</c:v>
                </c:pt>
                <c:pt idx="137">
                  <c:v>2840</c:v>
                </c:pt>
                <c:pt idx="138">
                  <c:v>2840</c:v>
                </c:pt>
                <c:pt idx="139">
                  <c:v>2840</c:v>
                </c:pt>
                <c:pt idx="140">
                  <c:v>2840</c:v>
                </c:pt>
                <c:pt idx="141">
                  <c:v>2840</c:v>
                </c:pt>
                <c:pt idx="142">
                  <c:v>2840</c:v>
                </c:pt>
                <c:pt idx="143">
                  <c:v>2840</c:v>
                </c:pt>
                <c:pt idx="144">
                  <c:v>2840</c:v>
                </c:pt>
                <c:pt idx="145">
                  <c:v>2840</c:v>
                </c:pt>
                <c:pt idx="146">
                  <c:v>2840</c:v>
                </c:pt>
                <c:pt idx="147">
                  <c:v>2840</c:v>
                </c:pt>
                <c:pt idx="148">
                  <c:v>2840</c:v>
                </c:pt>
                <c:pt idx="149">
                  <c:v>2840</c:v>
                </c:pt>
                <c:pt idx="150">
                  <c:v>2840</c:v>
                </c:pt>
                <c:pt idx="151">
                  <c:v>2840</c:v>
                </c:pt>
                <c:pt idx="152">
                  <c:v>2840</c:v>
                </c:pt>
                <c:pt idx="153">
                  <c:v>2840</c:v>
                </c:pt>
                <c:pt idx="154">
                  <c:v>2840</c:v>
                </c:pt>
                <c:pt idx="155">
                  <c:v>2840</c:v>
                </c:pt>
                <c:pt idx="156">
                  <c:v>2840</c:v>
                </c:pt>
                <c:pt idx="157">
                  <c:v>2840</c:v>
                </c:pt>
                <c:pt idx="158">
                  <c:v>2840</c:v>
                </c:pt>
                <c:pt idx="159">
                  <c:v>2840</c:v>
                </c:pt>
                <c:pt idx="160">
                  <c:v>2840</c:v>
                </c:pt>
                <c:pt idx="161">
                  <c:v>2840</c:v>
                </c:pt>
                <c:pt idx="162">
                  <c:v>2840</c:v>
                </c:pt>
                <c:pt idx="163">
                  <c:v>2840</c:v>
                </c:pt>
                <c:pt idx="164">
                  <c:v>2840</c:v>
                </c:pt>
                <c:pt idx="165">
                  <c:v>2840</c:v>
                </c:pt>
                <c:pt idx="166">
                  <c:v>2840</c:v>
                </c:pt>
                <c:pt idx="167">
                  <c:v>2840</c:v>
                </c:pt>
                <c:pt idx="168">
                  <c:v>2840</c:v>
                </c:pt>
                <c:pt idx="169">
                  <c:v>2840</c:v>
                </c:pt>
                <c:pt idx="170">
                  <c:v>2840</c:v>
                </c:pt>
                <c:pt idx="171">
                  <c:v>2840</c:v>
                </c:pt>
                <c:pt idx="172">
                  <c:v>2840</c:v>
                </c:pt>
                <c:pt idx="173">
                  <c:v>2840</c:v>
                </c:pt>
                <c:pt idx="174">
                  <c:v>2840</c:v>
                </c:pt>
                <c:pt idx="175">
                  <c:v>2840</c:v>
                </c:pt>
                <c:pt idx="176">
                  <c:v>2840</c:v>
                </c:pt>
                <c:pt idx="177">
                  <c:v>2840</c:v>
                </c:pt>
                <c:pt idx="178">
                  <c:v>2840</c:v>
                </c:pt>
                <c:pt idx="179">
                  <c:v>2840</c:v>
                </c:pt>
                <c:pt idx="180">
                  <c:v>2840</c:v>
                </c:pt>
                <c:pt idx="181">
                  <c:v>2840</c:v>
                </c:pt>
                <c:pt idx="182">
                  <c:v>2840</c:v>
                </c:pt>
                <c:pt idx="183">
                  <c:v>2840</c:v>
                </c:pt>
                <c:pt idx="184">
                  <c:v>2840</c:v>
                </c:pt>
                <c:pt idx="185">
                  <c:v>2840</c:v>
                </c:pt>
                <c:pt idx="186">
                  <c:v>2840</c:v>
                </c:pt>
                <c:pt idx="187">
                  <c:v>2840</c:v>
                </c:pt>
                <c:pt idx="188">
                  <c:v>2840</c:v>
                </c:pt>
                <c:pt idx="189">
                  <c:v>2840</c:v>
                </c:pt>
                <c:pt idx="190">
                  <c:v>2840</c:v>
                </c:pt>
                <c:pt idx="191">
                  <c:v>2840</c:v>
                </c:pt>
                <c:pt idx="192">
                  <c:v>2840</c:v>
                </c:pt>
                <c:pt idx="193">
                  <c:v>2840</c:v>
                </c:pt>
                <c:pt idx="194">
                  <c:v>2840</c:v>
                </c:pt>
                <c:pt idx="195">
                  <c:v>2840</c:v>
                </c:pt>
                <c:pt idx="196">
                  <c:v>2840</c:v>
                </c:pt>
                <c:pt idx="197">
                  <c:v>2840</c:v>
                </c:pt>
                <c:pt idx="198">
                  <c:v>2840</c:v>
                </c:pt>
                <c:pt idx="199">
                  <c:v>2840</c:v>
                </c:pt>
                <c:pt idx="200">
                  <c:v>2840</c:v>
                </c:pt>
                <c:pt idx="201">
                  <c:v>2840</c:v>
                </c:pt>
                <c:pt idx="202">
                  <c:v>2840</c:v>
                </c:pt>
                <c:pt idx="203">
                  <c:v>2840</c:v>
                </c:pt>
                <c:pt idx="204">
                  <c:v>2840</c:v>
                </c:pt>
                <c:pt idx="205">
                  <c:v>2840</c:v>
                </c:pt>
                <c:pt idx="206">
                  <c:v>2840</c:v>
                </c:pt>
                <c:pt idx="207">
                  <c:v>2840</c:v>
                </c:pt>
                <c:pt idx="208">
                  <c:v>2840</c:v>
                </c:pt>
                <c:pt idx="209">
                  <c:v>2840</c:v>
                </c:pt>
                <c:pt idx="210">
                  <c:v>2840</c:v>
                </c:pt>
                <c:pt idx="211">
                  <c:v>2840</c:v>
                </c:pt>
                <c:pt idx="212">
                  <c:v>2840</c:v>
                </c:pt>
                <c:pt idx="213">
                  <c:v>2840</c:v>
                </c:pt>
                <c:pt idx="214">
                  <c:v>2840</c:v>
                </c:pt>
                <c:pt idx="215">
                  <c:v>2840</c:v>
                </c:pt>
                <c:pt idx="216">
                  <c:v>2840</c:v>
                </c:pt>
                <c:pt idx="217">
                  <c:v>2840</c:v>
                </c:pt>
                <c:pt idx="218">
                  <c:v>2840</c:v>
                </c:pt>
                <c:pt idx="219">
                  <c:v>2840</c:v>
                </c:pt>
                <c:pt idx="220">
                  <c:v>2840</c:v>
                </c:pt>
                <c:pt idx="221">
                  <c:v>2840</c:v>
                </c:pt>
                <c:pt idx="222">
                  <c:v>2840</c:v>
                </c:pt>
                <c:pt idx="223">
                  <c:v>2840</c:v>
                </c:pt>
                <c:pt idx="224">
                  <c:v>2840</c:v>
                </c:pt>
                <c:pt idx="225">
                  <c:v>2840</c:v>
                </c:pt>
                <c:pt idx="226">
                  <c:v>2840</c:v>
                </c:pt>
                <c:pt idx="227">
                  <c:v>2840</c:v>
                </c:pt>
                <c:pt idx="228">
                  <c:v>2840</c:v>
                </c:pt>
                <c:pt idx="229">
                  <c:v>2840</c:v>
                </c:pt>
                <c:pt idx="230">
                  <c:v>2840</c:v>
                </c:pt>
                <c:pt idx="231">
                  <c:v>2840</c:v>
                </c:pt>
                <c:pt idx="232">
                  <c:v>2840</c:v>
                </c:pt>
                <c:pt idx="233">
                  <c:v>2840</c:v>
                </c:pt>
                <c:pt idx="234">
                  <c:v>2840</c:v>
                </c:pt>
                <c:pt idx="235">
                  <c:v>2840</c:v>
                </c:pt>
                <c:pt idx="236">
                  <c:v>2840</c:v>
                </c:pt>
                <c:pt idx="237">
                  <c:v>2840</c:v>
                </c:pt>
                <c:pt idx="238">
                  <c:v>2840</c:v>
                </c:pt>
                <c:pt idx="239">
                  <c:v>2840</c:v>
                </c:pt>
                <c:pt idx="240">
                  <c:v>2840</c:v>
                </c:pt>
                <c:pt idx="241">
                  <c:v>2840</c:v>
                </c:pt>
                <c:pt idx="242">
                  <c:v>2840</c:v>
                </c:pt>
                <c:pt idx="243">
                  <c:v>2840</c:v>
                </c:pt>
                <c:pt idx="244">
                  <c:v>2840</c:v>
                </c:pt>
                <c:pt idx="245">
                  <c:v>2840</c:v>
                </c:pt>
                <c:pt idx="246">
                  <c:v>2840</c:v>
                </c:pt>
                <c:pt idx="247">
                  <c:v>2840</c:v>
                </c:pt>
                <c:pt idx="248">
                  <c:v>2840</c:v>
                </c:pt>
                <c:pt idx="249">
                  <c:v>2840</c:v>
                </c:pt>
                <c:pt idx="250">
                  <c:v>2840</c:v>
                </c:pt>
                <c:pt idx="251">
                  <c:v>2840</c:v>
                </c:pt>
                <c:pt idx="252">
                  <c:v>2840</c:v>
                </c:pt>
                <c:pt idx="253">
                  <c:v>2840</c:v>
                </c:pt>
                <c:pt idx="254">
                  <c:v>2840</c:v>
                </c:pt>
                <c:pt idx="255">
                  <c:v>2840</c:v>
                </c:pt>
                <c:pt idx="256">
                  <c:v>2840</c:v>
                </c:pt>
                <c:pt idx="257">
                  <c:v>2840</c:v>
                </c:pt>
                <c:pt idx="258">
                  <c:v>2840</c:v>
                </c:pt>
                <c:pt idx="259">
                  <c:v>2840</c:v>
                </c:pt>
                <c:pt idx="260">
                  <c:v>2840</c:v>
                </c:pt>
                <c:pt idx="261">
                  <c:v>2840</c:v>
                </c:pt>
                <c:pt idx="262">
                  <c:v>2840</c:v>
                </c:pt>
                <c:pt idx="263">
                  <c:v>2840</c:v>
                </c:pt>
                <c:pt idx="264">
                  <c:v>2840</c:v>
                </c:pt>
                <c:pt idx="265">
                  <c:v>2840</c:v>
                </c:pt>
                <c:pt idx="266">
                  <c:v>2840</c:v>
                </c:pt>
                <c:pt idx="267">
                  <c:v>2840</c:v>
                </c:pt>
                <c:pt idx="268">
                  <c:v>2840</c:v>
                </c:pt>
                <c:pt idx="269">
                  <c:v>2840</c:v>
                </c:pt>
                <c:pt idx="270">
                  <c:v>2840</c:v>
                </c:pt>
                <c:pt idx="271">
                  <c:v>2840</c:v>
                </c:pt>
                <c:pt idx="272">
                  <c:v>2840</c:v>
                </c:pt>
                <c:pt idx="273">
                  <c:v>2840</c:v>
                </c:pt>
                <c:pt idx="274">
                  <c:v>2840</c:v>
                </c:pt>
                <c:pt idx="275">
                  <c:v>2840</c:v>
                </c:pt>
                <c:pt idx="276">
                  <c:v>2840</c:v>
                </c:pt>
                <c:pt idx="277">
                  <c:v>2840</c:v>
                </c:pt>
                <c:pt idx="278">
                  <c:v>2840</c:v>
                </c:pt>
                <c:pt idx="279">
                  <c:v>2840</c:v>
                </c:pt>
                <c:pt idx="280">
                  <c:v>2840</c:v>
                </c:pt>
                <c:pt idx="281">
                  <c:v>2840</c:v>
                </c:pt>
                <c:pt idx="282">
                  <c:v>2840</c:v>
                </c:pt>
                <c:pt idx="283">
                  <c:v>2840</c:v>
                </c:pt>
                <c:pt idx="284">
                  <c:v>2840</c:v>
                </c:pt>
                <c:pt idx="285">
                  <c:v>2840</c:v>
                </c:pt>
                <c:pt idx="286">
                  <c:v>2840</c:v>
                </c:pt>
                <c:pt idx="287">
                  <c:v>2840</c:v>
                </c:pt>
                <c:pt idx="288">
                  <c:v>2840</c:v>
                </c:pt>
                <c:pt idx="289">
                  <c:v>2840</c:v>
                </c:pt>
                <c:pt idx="290">
                  <c:v>2840</c:v>
                </c:pt>
                <c:pt idx="291">
                  <c:v>2840</c:v>
                </c:pt>
                <c:pt idx="292">
                  <c:v>2840</c:v>
                </c:pt>
                <c:pt idx="293">
                  <c:v>2840</c:v>
                </c:pt>
                <c:pt idx="294">
                  <c:v>2840</c:v>
                </c:pt>
                <c:pt idx="295">
                  <c:v>2840</c:v>
                </c:pt>
                <c:pt idx="296">
                  <c:v>2840</c:v>
                </c:pt>
                <c:pt idx="297">
                  <c:v>2840</c:v>
                </c:pt>
                <c:pt idx="298">
                  <c:v>2840</c:v>
                </c:pt>
                <c:pt idx="299">
                  <c:v>2840</c:v>
                </c:pt>
                <c:pt idx="300">
                  <c:v>2840</c:v>
                </c:pt>
                <c:pt idx="301">
                  <c:v>2840</c:v>
                </c:pt>
                <c:pt idx="302">
                  <c:v>2840</c:v>
                </c:pt>
                <c:pt idx="303">
                  <c:v>2840</c:v>
                </c:pt>
                <c:pt idx="304">
                  <c:v>2840</c:v>
                </c:pt>
                <c:pt idx="305">
                  <c:v>2840</c:v>
                </c:pt>
                <c:pt idx="306">
                  <c:v>2840</c:v>
                </c:pt>
                <c:pt idx="307">
                  <c:v>2840</c:v>
                </c:pt>
                <c:pt idx="308">
                  <c:v>2840</c:v>
                </c:pt>
                <c:pt idx="309">
                  <c:v>2840</c:v>
                </c:pt>
                <c:pt idx="310">
                  <c:v>2840</c:v>
                </c:pt>
                <c:pt idx="311">
                  <c:v>2840</c:v>
                </c:pt>
                <c:pt idx="312">
                  <c:v>2840</c:v>
                </c:pt>
                <c:pt idx="313">
                  <c:v>2840</c:v>
                </c:pt>
                <c:pt idx="314">
                  <c:v>2840</c:v>
                </c:pt>
                <c:pt idx="315">
                  <c:v>2840</c:v>
                </c:pt>
                <c:pt idx="316">
                  <c:v>2840</c:v>
                </c:pt>
                <c:pt idx="317">
                  <c:v>2840</c:v>
                </c:pt>
                <c:pt idx="318">
                  <c:v>2840</c:v>
                </c:pt>
                <c:pt idx="319">
                  <c:v>2840</c:v>
                </c:pt>
                <c:pt idx="320">
                  <c:v>2840</c:v>
                </c:pt>
                <c:pt idx="321">
                  <c:v>2840</c:v>
                </c:pt>
                <c:pt idx="322">
                  <c:v>2840</c:v>
                </c:pt>
                <c:pt idx="323">
                  <c:v>2840</c:v>
                </c:pt>
                <c:pt idx="324">
                  <c:v>2840</c:v>
                </c:pt>
                <c:pt idx="325">
                  <c:v>2840</c:v>
                </c:pt>
                <c:pt idx="326">
                  <c:v>2840</c:v>
                </c:pt>
                <c:pt idx="327">
                  <c:v>2840</c:v>
                </c:pt>
                <c:pt idx="328">
                  <c:v>2840</c:v>
                </c:pt>
                <c:pt idx="329">
                  <c:v>2840</c:v>
                </c:pt>
                <c:pt idx="330">
                  <c:v>2840</c:v>
                </c:pt>
                <c:pt idx="331">
                  <c:v>2840</c:v>
                </c:pt>
                <c:pt idx="332">
                  <c:v>2840</c:v>
                </c:pt>
                <c:pt idx="333">
                  <c:v>2840</c:v>
                </c:pt>
                <c:pt idx="334">
                  <c:v>2840</c:v>
                </c:pt>
                <c:pt idx="335">
                  <c:v>2840</c:v>
                </c:pt>
                <c:pt idx="336">
                  <c:v>2840</c:v>
                </c:pt>
                <c:pt idx="337">
                  <c:v>2840</c:v>
                </c:pt>
                <c:pt idx="338">
                  <c:v>2840</c:v>
                </c:pt>
                <c:pt idx="339">
                  <c:v>2840</c:v>
                </c:pt>
                <c:pt idx="340">
                  <c:v>2840</c:v>
                </c:pt>
                <c:pt idx="341">
                  <c:v>2840</c:v>
                </c:pt>
                <c:pt idx="342">
                  <c:v>2840</c:v>
                </c:pt>
                <c:pt idx="343">
                  <c:v>2840</c:v>
                </c:pt>
                <c:pt idx="344">
                  <c:v>2840</c:v>
                </c:pt>
                <c:pt idx="345">
                  <c:v>2840</c:v>
                </c:pt>
                <c:pt idx="346">
                  <c:v>2840</c:v>
                </c:pt>
                <c:pt idx="347">
                  <c:v>2840</c:v>
                </c:pt>
                <c:pt idx="348">
                  <c:v>2840</c:v>
                </c:pt>
                <c:pt idx="349">
                  <c:v>2840</c:v>
                </c:pt>
                <c:pt idx="350">
                  <c:v>2840</c:v>
                </c:pt>
                <c:pt idx="351">
                  <c:v>2840</c:v>
                </c:pt>
                <c:pt idx="352">
                  <c:v>2840</c:v>
                </c:pt>
                <c:pt idx="353">
                  <c:v>2840</c:v>
                </c:pt>
                <c:pt idx="354">
                  <c:v>2840</c:v>
                </c:pt>
                <c:pt idx="355">
                  <c:v>2840</c:v>
                </c:pt>
                <c:pt idx="356">
                  <c:v>2840</c:v>
                </c:pt>
                <c:pt idx="357">
                  <c:v>2840</c:v>
                </c:pt>
                <c:pt idx="358">
                  <c:v>2840</c:v>
                </c:pt>
                <c:pt idx="359">
                  <c:v>2840</c:v>
                </c:pt>
                <c:pt idx="360">
                  <c:v>2840</c:v>
                </c:pt>
                <c:pt idx="361">
                  <c:v>2840</c:v>
                </c:pt>
                <c:pt idx="362">
                  <c:v>2840</c:v>
                </c:pt>
                <c:pt idx="363">
                  <c:v>2840</c:v>
                </c:pt>
                <c:pt idx="364">
                  <c:v>2840</c:v>
                </c:pt>
                <c:pt idx="365">
                  <c:v>2840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062-4B6C-8D3E-A2C5241FC737}"/>
            </c:ext>
          </c:extLst>
        </c:ser>
        <c:ser>
          <c:idx val="2"/>
          <c:order val="5"/>
          <c:tx>
            <c:v>VVQ - Ljubič. most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'2008'!$C$5:$C$370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xVal>
          <c:yVal>
            <c:numRef>
              <c:f>'2008'!$I$5:$I$370</c:f>
              <c:numCache>
                <c:formatCode>General</c:formatCode>
                <c:ptCount val="366"/>
                <c:pt idx="0">
                  <c:v>2350</c:v>
                </c:pt>
                <c:pt idx="1">
                  <c:v>2350</c:v>
                </c:pt>
                <c:pt idx="2">
                  <c:v>2350</c:v>
                </c:pt>
                <c:pt idx="3">
                  <c:v>2350</c:v>
                </c:pt>
                <c:pt idx="4">
                  <c:v>2350</c:v>
                </c:pt>
                <c:pt idx="5">
                  <c:v>2350</c:v>
                </c:pt>
                <c:pt idx="6">
                  <c:v>2350</c:v>
                </c:pt>
                <c:pt idx="7">
                  <c:v>2350</c:v>
                </c:pt>
                <c:pt idx="8">
                  <c:v>2350</c:v>
                </c:pt>
                <c:pt idx="9">
                  <c:v>2350</c:v>
                </c:pt>
                <c:pt idx="10">
                  <c:v>2350</c:v>
                </c:pt>
                <c:pt idx="11">
                  <c:v>2350</c:v>
                </c:pt>
                <c:pt idx="12">
                  <c:v>2350</c:v>
                </c:pt>
                <c:pt idx="13">
                  <c:v>2350</c:v>
                </c:pt>
                <c:pt idx="14">
                  <c:v>2350</c:v>
                </c:pt>
                <c:pt idx="15">
                  <c:v>2350</c:v>
                </c:pt>
                <c:pt idx="16">
                  <c:v>2350</c:v>
                </c:pt>
                <c:pt idx="17">
                  <c:v>2350</c:v>
                </c:pt>
                <c:pt idx="18">
                  <c:v>2350</c:v>
                </c:pt>
                <c:pt idx="19">
                  <c:v>2350</c:v>
                </c:pt>
                <c:pt idx="20">
                  <c:v>2350</c:v>
                </c:pt>
                <c:pt idx="21">
                  <c:v>2350</c:v>
                </c:pt>
                <c:pt idx="22">
                  <c:v>2350</c:v>
                </c:pt>
                <c:pt idx="23">
                  <c:v>2350</c:v>
                </c:pt>
                <c:pt idx="24">
                  <c:v>2350</c:v>
                </c:pt>
                <c:pt idx="25">
                  <c:v>2350</c:v>
                </c:pt>
                <c:pt idx="26">
                  <c:v>2350</c:v>
                </c:pt>
                <c:pt idx="27">
                  <c:v>2350</c:v>
                </c:pt>
                <c:pt idx="28">
                  <c:v>2350</c:v>
                </c:pt>
                <c:pt idx="29">
                  <c:v>2350</c:v>
                </c:pt>
                <c:pt idx="30">
                  <c:v>2350</c:v>
                </c:pt>
                <c:pt idx="31">
                  <c:v>2350</c:v>
                </c:pt>
                <c:pt idx="32">
                  <c:v>2350</c:v>
                </c:pt>
                <c:pt idx="33">
                  <c:v>2350</c:v>
                </c:pt>
                <c:pt idx="34">
                  <c:v>2350</c:v>
                </c:pt>
                <c:pt idx="35">
                  <c:v>2350</c:v>
                </c:pt>
                <c:pt idx="36">
                  <c:v>2350</c:v>
                </c:pt>
                <c:pt idx="37">
                  <c:v>2350</c:v>
                </c:pt>
                <c:pt idx="38">
                  <c:v>2350</c:v>
                </c:pt>
                <c:pt idx="39">
                  <c:v>2350</c:v>
                </c:pt>
                <c:pt idx="40">
                  <c:v>2350</c:v>
                </c:pt>
                <c:pt idx="41">
                  <c:v>2350</c:v>
                </c:pt>
                <c:pt idx="42">
                  <c:v>2350</c:v>
                </c:pt>
                <c:pt idx="43">
                  <c:v>2350</c:v>
                </c:pt>
                <c:pt idx="44">
                  <c:v>2350</c:v>
                </c:pt>
                <c:pt idx="45">
                  <c:v>2350</c:v>
                </c:pt>
                <c:pt idx="46">
                  <c:v>2350</c:v>
                </c:pt>
                <c:pt idx="47">
                  <c:v>2350</c:v>
                </c:pt>
                <c:pt idx="48">
                  <c:v>2350</c:v>
                </c:pt>
                <c:pt idx="49">
                  <c:v>2350</c:v>
                </c:pt>
                <c:pt idx="50">
                  <c:v>2350</c:v>
                </c:pt>
                <c:pt idx="51">
                  <c:v>2350</c:v>
                </c:pt>
                <c:pt idx="52">
                  <c:v>2350</c:v>
                </c:pt>
                <c:pt idx="53">
                  <c:v>2350</c:v>
                </c:pt>
                <c:pt idx="54">
                  <c:v>2350</c:v>
                </c:pt>
                <c:pt idx="55">
                  <c:v>2350</c:v>
                </c:pt>
                <c:pt idx="56">
                  <c:v>2350</c:v>
                </c:pt>
                <c:pt idx="57">
                  <c:v>2350</c:v>
                </c:pt>
                <c:pt idx="58">
                  <c:v>2350</c:v>
                </c:pt>
                <c:pt idx="59">
                  <c:v>2350</c:v>
                </c:pt>
                <c:pt idx="60">
                  <c:v>2350</c:v>
                </c:pt>
                <c:pt idx="61">
                  <c:v>2350</c:v>
                </c:pt>
                <c:pt idx="62">
                  <c:v>2350</c:v>
                </c:pt>
                <c:pt idx="63">
                  <c:v>2350</c:v>
                </c:pt>
                <c:pt idx="64">
                  <c:v>2350</c:v>
                </c:pt>
                <c:pt idx="65">
                  <c:v>2350</c:v>
                </c:pt>
                <c:pt idx="66">
                  <c:v>2350</c:v>
                </c:pt>
                <c:pt idx="67">
                  <c:v>2350</c:v>
                </c:pt>
                <c:pt idx="68">
                  <c:v>2350</c:v>
                </c:pt>
                <c:pt idx="69">
                  <c:v>2350</c:v>
                </c:pt>
                <c:pt idx="70">
                  <c:v>2350</c:v>
                </c:pt>
                <c:pt idx="71">
                  <c:v>2350</c:v>
                </c:pt>
                <c:pt idx="72">
                  <c:v>2350</c:v>
                </c:pt>
                <c:pt idx="73">
                  <c:v>2350</c:v>
                </c:pt>
                <c:pt idx="74">
                  <c:v>2350</c:v>
                </c:pt>
                <c:pt idx="75">
                  <c:v>2350</c:v>
                </c:pt>
                <c:pt idx="76">
                  <c:v>2350</c:v>
                </c:pt>
                <c:pt idx="77">
                  <c:v>2350</c:v>
                </c:pt>
                <c:pt idx="78">
                  <c:v>2350</c:v>
                </c:pt>
                <c:pt idx="79">
                  <c:v>2350</c:v>
                </c:pt>
                <c:pt idx="80">
                  <c:v>2350</c:v>
                </c:pt>
                <c:pt idx="81">
                  <c:v>2350</c:v>
                </c:pt>
                <c:pt idx="82">
                  <c:v>2350</c:v>
                </c:pt>
                <c:pt idx="83">
                  <c:v>2350</c:v>
                </c:pt>
                <c:pt idx="84">
                  <c:v>2350</c:v>
                </c:pt>
                <c:pt idx="85">
                  <c:v>2350</c:v>
                </c:pt>
                <c:pt idx="86">
                  <c:v>2350</c:v>
                </c:pt>
                <c:pt idx="87">
                  <c:v>2350</c:v>
                </c:pt>
                <c:pt idx="88">
                  <c:v>2350</c:v>
                </c:pt>
                <c:pt idx="89">
                  <c:v>2350</c:v>
                </c:pt>
                <c:pt idx="90">
                  <c:v>2350</c:v>
                </c:pt>
                <c:pt idx="91">
                  <c:v>2350</c:v>
                </c:pt>
                <c:pt idx="92">
                  <c:v>2350</c:v>
                </c:pt>
                <c:pt idx="93">
                  <c:v>2350</c:v>
                </c:pt>
                <c:pt idx="94">
                  <c:v>2350</c:v>
                </c:pt>
                <c:pt idx="95">
                  <c:v>2350</c:v>
                </c:pt>
                <c:pt idx="96">
                  <c:v>2350</c:v>
                </c:pt>
                <c:pt idx="97">
                  <c:v>2350</c:v>
                </c:pt>
                <c:pt idx="98">
                  <c:v>2350</c:v>
                </c:pt>
                <c:pt idx="99">
                  <c:v>2350</c:v>
                </c:pt>
                <c:pt idx="100">
                  <c:v>2350</c:v>
                </c:pt>
                <c:pt idx="101">
                  <c:v>2350</c:v>
                </c:pt>
                <c:pt idx="102">
                  <c:v>2350</c:v>
                </c:pt>
                <c:pt idx="103">
                  <c:v>2350</c:v>
                </c:pt>
                <c:pt idx="104">
                  <c:v>2350</c:v>
                </c:pt>
                <c:pt idx="105">
                  <c:v>2350</c:v>
                </c:pt>
                <c:pt idx="106">
                  <c:v>2350</c:v>
                </c:pt>
                <c:pt idx="107">
                  <c:v>2350</c:v>
                </c:pt>
                <c:pt idx="108">
                  <c:v>2350</c:v>
                </c:pt>
                <c:pt idx="109">
                  <c:v>2350</c:v>
                </c:pt>
                <c:pt idx="110">
                  <c:v>2350</c:v>
                </c:pt>
                <c:pt idx="111">
                  <c:v>2350</c:v>
                </c:pt>
                <c:pt idx="112">
                  <c:v>2350</c:v>
                </c:pt>
                <c:pt idx="113">
                  <c:v>2350</c:v>
                </c:pt>
                <c:pt idx="114">
                  <c:v>2350</c:v>
                </c:pt>
                <c:pt idx="115">
                  <c:v>2350</c:v>
                </c:pt>
                <c:pt idx="116">
                  <c:v>2350</c:v>
                </c:pt>
                <c:pt idx="117">
                  <c:v>2350</c:v>
                </c:pt>
                <c:pt idx="118">
                  <c:v>2350</c:v>
                </c:pt>
                <c:pt idx="119">
                  <c:v>2350</c:v>
                </c:pt>
                <c:pt idx="120">
                  <c:v>2350</c:v>
                </c:pt>
                <c:pt idx="121">
                  <c:v>2350</c:v>
                </c:pt>
                <c:pt idx="122">
                  <c:v>2350</c:v>
                </c:pt>
                <c:pt idx="123">
                  <c:v>2350</c:v>
                </c:pt>
                <c:pt idx="124">
                  <c:v>2350</c:v>
                </c:pt>
                <c:pt idx="125">
                  <c:v>2350</c:v>
                </c:pt>
                <c:pt idx="126">
                  <c:v>2350</c:v>
                </c:pt>
                <c:pt idx="127">
                  <c:v>2350</c:v>
                </c:pt>
                <c:pt idx="128">
                  <c:v>2350</c:v>
                </c:pt>
                <c:pt idx="129">
                  <c:v>2350</c:v>
                </c:pt>
                <c:pt idx="130">
                  <c:v>2350</c:v>
                </c:pt>
                <c:pt idx="131">
                  <c:v>2350</c:v>
                </c:pt>
                <c:pt idx="132">
                  <c:v>2350</c:v>
                </c:pt>
                <c:pt idx="133">
                  <c:v>2350</c:v>
                </c:pt>
                <c:pt idx="134">
                  <c:v>2350</c:v>
                </c:pt>
                <c:pt idx="135">
                  <c:v>2350</c:v>
                </c:pt>
                <c:pt idx="136">
                  <c:v>2350</c:v>
                </c:pt>
                <c:pt idx="137">
                  <c:v>2350</c:v>
                </c:pt>
                <c:pt idx="138">
                  <c:v>2350</c:v>
                </c:pt>
                <c:pt idx="139">
                  <c:v>2350</c:v>
                </c:pt>
                <c:pt idx="140">
                  <c:v>2350</c:v>
                </c:pt>
                <c:pt idx="141">
                  <c:v>2350</c:v>
                </c:pt>
                <c:pt idx="142">
                  <c:v>2350</c:v>
                </c:pt>
                <c:pt idx="143">
                  <c:v>2350</c:v>
                </c:pt>
                <c:pt idx="144">
                  <c:v>2350</c:v>
                </c:pt>
                <c:pt idx="145">
                  <c:v>2350</c:v>
                </c:pt>
                <c:pt idx="146">
                  <c:v>2350</c:v>
                </c:pt>
                <c:pt idx="147">
                  <c:v>2350</c:v>
                </c:pt>
                <c:pt idx="148">
                  <c:v>2350</c:v>
                </c:pt>
                <c:pt idx="149">
                  <c:v>2350</c:v>
                </c:pt>
                <c:pt idx="150">
                  <c:v>2350</c:v>
                </c:pt>
                <c:pt idx="151">
                  <c:v>2350</c:v>
                </c:pt>
                <c:pt idx="152">
                  <c:v>2350</c:v>
                </c:pt>
                <c:pt idx="153">
                  <c:v>2350</c:v>
                </c:pt>
                <c:pt idx="154">
                  <c:v>2350</c:v>
                </c:pt>
                <c:pt idx="155">
                  <c:v>2350</c:v>
                </c:pt>
                <c:pt idx="156">
                  <c:v>2350</c:v>
                </c:pt>
                <c:pt idx="157">
                  <c:v>2350</c:v>
                </c:pt>
                <c:pt idx="158">
                  <c:v>2350</c:v>
                </c:pt>
                <c:pt idx="159">
                  <c:v>2350</c:v>
                </c:pt>
                <c:pt idx="160">
                  <c:v>2350</c:v>
                </c:pt>
                <c:pt idx="161">
                  <c:v>2350</c:v>
                </c:pt>
                <c:pt idx="162">
                  <c:v>2350</c:v>
                </c:pt>
                <c:pt idx="163">
                  <c:v>2350</c:v>
                </c:pt>
                <c:pt idx="164">
                  <c:v>2350</c:v>
                </c:pt>
                <c:pt idx="165">
                  <c:v>2350</c:v>
                </c:pt>
                <c:pt idx="166">
                  <c:v>2350</c:v>
                </c:pt>
                <c:pt idx="167">
                  <c:v>2350</c:v>
                </c:pt>
                <c:pt idx="168">
                  <c:v>2350</c:v>
                </c:pt>
                <c:pt idx="169">
                  <c:v>2350</c:v>
                </c:pt>
                <c:pt idx="170">
                  <c:v>2350</c:v>
                </c:pt>
                <c:pt idx="171">
                  <c:v>2350</c:v>
                </c:pt>
                <c:pt idx="172">
                  <c:v>2350</c:v>
                </c:pt>
                <c:pt idx="173">
                  <c:v>2350</c:v>
                </c:pt>
                <c:pt idx="174">
                  <c:v>2350</c:v>
                </c:pt>
                <c:pt idx="175">
                  <c:v>2350</c:v>
                </c:pt>
                <c:pt idx="176">
                  <c:v>2350</c:v>
                </c:pt>
                <c:pt idx="177">
                  <c:v>2350</c:v>
                </c:pt>
                <c:pt idx="178">
                  <c:v>2350</c:v>
                </c:pt>
                <c:pt idx="179">
                  <c:v>2350</c:v>
                </c:pt>
                <c:pt idx="180">
                  <c:v>2350</c:v>
                </c:pt>
                <c:pt idx="181">
                  <c:v>2350</c:v>
                </c:pt>
                <c:pt idx="182">
                  <c:v>2350</c:v>
                </c:pt>
                <c:pt idx="183">
                  <c:v>2350</c:v>
                </c:pt>
                <c:pt idx="184">
                  <c:v>2350</c:v>
                </c:pt>
                <c:pt idx="185">
                  <c:v>2350</c:v>
                </c:pt>
                <c:pt idx="186">
                  <c:v>2350</c:v>
                </c:pt>
                <c:pt idx="187">
                  <c:v>2350</c:v>
                </c:pt>
                <c:pt idx="188">
                  <c:v>2350</c:v>
                </c:pt>
                <c:pt idx="189">
                  <c:v>2350</c:v>
                </c:pt>
                <c:pt idx="190">
                  <c:v>2350</c:v>
                </c:pt>
                <c:pt idx="191">
                  <c:v>2350</c:v>
                </c:pt>
                <c:pt idx="192">
                  <c:v>2350</c:v>
                </c:pt>
                <c:pt idx="193">
                  <c:v>2350</c:v>
                </c:pt>
                <c:pt idx="194">
                  <c:v>2350</c:v>
                </c:pt>
                <c:pt idx="195">
                  <c:v>2350</c:v>
                </c:pt>
                <c:pt idx="196">
                  <c:v>2350</c:v>
                </c:pt>
                <c:pt idx="197">
                  <c:v>2350</c:v>
                </c:pt>
                <c:pt idx="198">
                  <c:v>2350</c:v>
                </c:pt>
                <c:pt idx="199">
                  <c:v>2350</c:v>
                </c:pt>
                <c:pt idx="200">
                  <c:v>2350</c:v>
                </c:pt>
                <c:pt idx="201">
                  <c:v>2350</c:v>
                </c:pt>
                <c:pt idx="202">
                  <c:v>2350</c:v>
                </c:pt>
                <c:pt idx="203">
                  <c:v>2350</c:v>
                </c:pt>
                <c:pt idx="204">
                  <c:v>2350</c:v>
                </c:pt>
                <c:pt idx="205">
                  <c:v>2350</c:v>
                </c:pt>
                <c:pt idx="206">
                  <c:v>2350</c:v>
                </c:pt>
                <c:pt idx="207">
                  <c:v>2350</c:v>
                </c:pt>
                <c:pt idx="208">
                  <c:v>2350</c:v>
                </c:pt>
                <c:pt idx="209">
                  <c:v>2350</c:v>
                </c:pt>
                <c:pt idx="210">
                  <c:v>2350</c:v>
                </c:pt>
                <c:pt idx="211">
                  <c:v>2350</c:v>
                </c:pt>
                <c:pt idx="212">
                  <c:v>2350</c:v>
                </c:pt>
                <c:pt idx="213">
                  <c:v>2350</c:v>
                </c:pt>
                <c:pt idx="214">
                  <c:v>2350</c:v>
                </c:pt>
                <c:pt idx="215">
                  <c:v>2350</c:v>
                </c:pt>
                <c:pt idx="216">
                  <c:v>2350</c:v>
                </c:pt>
                <c:pt idx="217">
                  <c:v>2350</c:v>
                </c:pt>
                <c:pt idx="218">
                  <c:v>2350</c:v>
                </c:pt>
                <c:pt idx="219">
                  <c:v>2350</c:v>
                </c:pt>
                <c:pt idx="220">
                  <c:v>2350</c:v>
                </c:pt>
                <c:pt idx="221">
                  <c:v>2350</c:v>
                </c:pt>
                <c:pt idx="222">
                  <c:v>2350</c:v>
                </c:pt>
                <c:pt idx="223">
                  <c:v>2350</c:v>
                </c:pt>
                <c:pt idx="224">
                  <c:v>2350</c:v>
                </c:pt>
                <c:pt idx="225">
                  <c:v>2350</c:v>
                </c:pt>
                <c:pt idx="226">
                  <c:v>2350</c:v>
                </c:pt>
                <c:pt idx="227">
                  <c:v>2350</c:v>
                </c:pt>
                <c:pt idx="228">
                  <c:v>2350</c:v>
                </c:pt>
                <c:pt idx="229">
                  <c:v>2350</c:v>
                </c:pt>
                <c:pt idx="230">
                  <c:v>2350</c:v>
                </c:pt>
                <c:pt idx="231">
                  <c:v>2350</c:v>
                </c:pt>
                <c:pt idx="232">
                  <c:v>2350</c:v>
                </c:pt>
                <c:pt idx="233">
                  <c:v>2350</c:v>
                </c:pt>
                <c:pt idx="234">
                  <c:v>2350</c:v>
                </c:pt>
                <c:pt idx="235">
                  <c:v>2350</c:v>
                </c:pt>
                <c:pt idx="236">
                  <c:v>2350</c:v>
                </c:pt>
                <c:pt idx="237">
                  <c:v>2350</c:v>
                </c:pt>
                <c:pt idx="238">
                  <c:v>2350</c:v>
                </c:pt>
                <c:pt idx="239">
                  <c:v>2350</c:v>
                </c:pt>
                <c:pt idx="240">
                  <c:v>2350</c:v>
                </c:pt>
                <c:pt idx="241">
                  <c:v>2350</c:v>
                </c:pt>
                <c:pt idx="242">
                  <c:v>2350</c:v>
                </c:pt>
                <c:pt idx="243">
                  <c:v>2350</c:v>
                </c:pt>
                <c:pt idx="244">
                  <c:v>2350</c:v>
                </c:pt>
                <c:pt idx="245">
                  <c:v>2350</c:v>
                </c:pt>
                <c:pt idx="246">
                  <c:v>2350</c:v>
                </c:pt>
                <c:pt idx="247">
                  <c:v>2350</c:v>
                </c:pt>
                <c:pt idx="248">
                  <c:v>2350</c:v>
                </c:pt>
                <c:pt idx="249">
                  <c:v>2350</c:v>
                </c:pt>
                <c:pt idx="250">
                  <c:v>2350</c:v>
                </c:pt>
                <c:pt idx="251">
                  <c:v>2350</c:v>
                </c:pt>
                <c:pt idx="252">
                  <c:v>2350</c:v>
                </c:pt>
                <c:pt idx="253">
                  <c:v>2350</c:v>
                </c:pt>
                <c:pt idx="254">
                  <c:v>2350</c:v>
                </c:pt>
                <c:pt idx="255">
                  <c:v>2350</c:v>
                </c:pt>
                <c:pt idx="256">
                  <c:v>2350</c:v>
                </c:pt>
                <c:pt idx="257">
                  <c:v>2350</c:v>
                </c:pt>
                <c:pt idx="258">
                  <c:v>2350</c:v>
                </c:pt>
                <c:pt idx="259">
                  <c:v>2350</c:v>
                </c:pt>
                <c:pt idx="260">
                  <c:v>2350</c:v>
                </c:pt>
                <c:pt idx="261">
                  <c:v>2350</c:v>
                </c:pt>
                <c:pt idx="262">
                  <c:v>2350</c:v>
                </c:pt>
                <c:pt idx="263">
                  <c:v>2350</c:v>
                </c:pt>
                <c:pt idx="264">
                  <c:v>2350</c:v>
                </c:pt>
                <c:pt idx="265">
                  <c:v>2350</c:v>
                </c:pt>
                <c:pt idx="266">
                  <c:v>2350</c:v>
                </c:pt>
                <c:pt idx="267">
                  <c:v>2350</c:v>
                </c:pt>
                <c:pt idx="268">
                  <c:v>2350</c:v>
                </c:pt>
                <c:pt idx="269">
                  <c:v>2350</c:v>
                </c:pt>
                <c:pt idx="270">
                  <c:v>2350</c:v>
                </c:pt>
                <c:pt idx="271">
                  <c:v>2350</c:v>
                </c:pt>
                <c:pt idx="272">
                  <c:v>2350</c:v>
                </c:pt>
                <c:pt idx="273">
                  <c:v>2350</c:v>
                </c:pt>
                <c:pt idx="274">
                  <c:v>2350</c:v>
                </c:pt>
                <c:pt idx="275">
                  <c:v>2350</c:v>
                </c:pt>
                <c:pt idx="276">
                  <c:v>2350</c:v>
                </c:pt>
                <c:pt idx="277">
                  <c:v>2350</c:v>
                </c:pt>
                <c:pt idx="278">
                  <c:v>2350</c:v>
                </c:pt>
                <c:pt idx="279">
                  <c:v>2350</c:v>
                </c:pt>
                <c:pt idx="280">
                  <c:v>2350</c:v>
                </c:pt>
                <c:pt idx="281">
                  <c:v>2350</c:v>
                </c:pt>
                <c:pt idx="282">
                  <c:v>2350</c:v>
                </c:pt>
                <c:pt idx="283">
                  <c:v>2350</c:v>
                </c:pt>
                <c:pt idx="284">
                  <c:v>2350</c:v>
                </c:pt>
                <c:pt idx="285">
                  <c:v>2350</c:v>
                </c:pt>
                <c:pt idx="286">
                  <c:v>2350</c:v>
                </c:pt>
                <c:pt idx="287">
                  <c:v>2350</c:v>
                </c:pt>
                <c:pt idx="288">
                  <c:v>2350</c:v>
                </c:pt>
                <c:pt idx="289">
                  <c:v>2350</c:v>
                </c:pt>
                <c:pt idx="290">
                  <c:v>2350</c:v>
                </c:pt>
                <c:pt idx="291">
                  <c:v>2350</c:v>
                </c:pt>
                <c:pt idx="292">
                  <c:v>2350</c:v>
                </c:pt>
                <c:pt idx="293">
                  <c:v>2350</c:v>
                </c:pt>
                <c:pt idx="294">
                  <c:v>2350</c:v>
                </c:pt>
                <c:pt idx="295">
                  <c:v>2350</c:v>
                </c:pt>
                <c:pt idx="296">
                  <c:v>2350</c:v>
                </c:pt>
                <c:pt idx="297">
                  <c:v>2350</c:v>
                </c:pt>
                <c:pt idx="298">
                  <c:v>2350</c:v>
                </c:pt>
                <c:pt idx="299">
                  <c:v>2350</c:v>
                </c:pt>
                <c:pt idx="300">
                  <c:v>2350</c:v>
                </c:pt>
                <c:pt idx="301">
                  <c:v>2350</c:v>
                </c:pt>
                <c:pt idx="302">
                  <c:v>2350</c:v>
                </c:pt>
                <c:pt idx="303">
                  <c:v>2350</c:v>
                </c:pt>
                <c:pt idx="304">
                  <c:v>2350</c:v>
                </c:pt>
                <c:pt idx="305">
                  <c:v>2350</c:v>
                </c:pt>
                <c:pt idx="306">
                  <c:v>2350</c:v>
                </c:pt>
                <c:pt idx="307">
                  <c:v>2350</c:v>
                </c:pt>
                <c:pt idx="308">
                  <c:v>2350</c:v>
                </c:pt>
                <c:pt idx="309">
                  <c:v>2350</c:v>
                </c:pt>
                <c:pt idx="310">
                  <c:v>2350</c:v>
                </c:pt>
                <c:pt idx="311">
                  <c:v>2350</c:v>
                </c:pt>
                <c:pt idx="312">
                  <c:v>2350</c:v>
                </c:pt>
                <c:pt idx="313">
                  <c:v>2350</c:v>
                </c:pt>
                <c:pt idx="314">
                  <c:v>2350</c:v>
                </c:pt>
                <c:pt idx="315">
                  <c:v>2350</c:v>
                </c:pt>
                <c:pt idx="316">
                  <c:v>2350</c:v>
                </c:pt>
                <c:pt idx="317">
                  <c:v>2350</c:v>
                </c:pt>
                <c:pt idx="318">
                  <c:v>2350</c:v>
                </c:pt>
                <c:pt idx="319">
                  <c:v>2350</c:v>
                </c:pt>
                <c:pt idx="320">
                  <c:v>2350</c:v>
                </c:pt>
                <c:pt idx="321">
                  <c:v>2350</c:v>
                </c:pt>
                <c:pt idx="322">
                  <c:v>2350</c:v>
                </c:pt>
                <c:pt idx="323">
                  <c:v>2350</c:v>
                </c:pt>
                <c:pt idx="324">
                  <c:v>2350</c:v>
                </c:pt>
                <c:pt idx="325">
                  <c:v>2350</c:v>
                </c:pt>
                <c:pt idx="326">
                  <c:v>2350</c:v>
                </c:pt>
                <c:pt idx="327">
                  <c:v>2350</c:v>
                </c:pt>
                <c:pt idx="328">
                  <c:v>2350</c:v>
                </c:pt>
                <c:pt idx="329">
                  <c:v>2350</c:v>
                </c:pt>
                <c:pt idx="330">
                  <c:v>2350</c:v>
                </c:pt>
                <c:pt idx="331">
                  <c:v>2350</c:v>
                </c:pt>
                <c:pt idx="332">
                  <c:v>2350</c:v>
                </c:pt>
                <c:pt idx="333">
                  <c:v>2350</c:v>
                </c:pt>
                <c:pt idx="334">
                  <c:v>2350</c:v>
                </c:pt>
                <c:pt idx="335">
                  <c:v>2350</c:v>
                </c:pt>
                <c:pt idx="336">
                  <c:v>2350</c:v>
                </c:pt>
                <c:pt idx="337">
                  <c:v>2350</c:v>
                </c:pt>
                <c:pt idx="338">
                  <c:v>2350</c:v>
                </c:pt>
                <c:pt idx="339">
                  <c:v>2350</c:v>
                </c:pt>
                <c:pt idx="340">
                  <c:v>2350</c:v>
                </c:pt>
                <c:pt idx="341">
                  <c:v>2350</c:v>
                </c:pt>
                <c:pt idx="342">
                  <c:v>2350</c:v>
                </c:pt>
                <c:pt idx="343">
                  <c:v>2350</c:v>
                </c:pt>
                <c:pt idx="344">
                  <c:v>2350</c:v>
                </c:pt>
                <c:pt idx="345">
                  <c:v>2350</c:v>
                </c:pt>
                <c:pt idx="346">
                  <c:v>2350</c:v>
                </c:pt>
                <c:pt idx="347">
                  <c:v>2350</c:v>
                </c:pt>
                <c:pt idx="348">
                  <c:v>2350</c:v>
                </c:pt>
                <c:pt idx="349">
                  <c:v>2350</c:v>
                </c:pt>
                <c:pt idx="350">
                  <c:v>2350</c:v>
                </c:pt>
                <c:pt idx="351">
                  <c:v>2350</c:v>
                </c:pt>
                <c:pt idx="352">
                  <c:v>2350</c:v>
                </c:pt>
                <c:pt idx="353">
                  <c:v>2350</c:v>
                </c:pt>
                <c:pt idx="354">
                  <c:v>2350</c:v>
                </c:pt>
                <c:pt idx="355">
                  <c:v>2350</c:v>
                </c:pt>
                <c:pt idx="356">
                  <c:v>2350</c:v>
                </c:pt>
                <c:pt idx="357">
                  <c:v>2350</c:v>
                </c:pt>
                <c:pt idx="358">
                  <c:v>2350</c:v>
                </c:pt>
                <c:pt idx="359">
                  <c:v>2350</c:v>
                </c:pt>
                <c:pt idx="360">
                  <c:v>2350</c:v>
                </c:pt>
                <c:pt idx="361">
                  <c:v>2350</c:v>
                </c:pt>
                <c:pt idx="362">
                  <c:v>2350</c:v>
                </c:pt>
                <c:pt idx="363">
                  <c:v>2350</c:v>
                </c:pt>
                <c:pt idx="364">
                  <c:v>2350</c:v>
                </c:pt>
                <c:pt idx="365">
                  <c:v>2350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062-4B6C-8D3E-A2C5241FC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031616"/>
        <c:axId val="132033536"/>
      </c:scatterChart>
      <c:valAx>
        <c:axId val="13203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/>
                  <a:t>t</a:t>
                </a:r>
                <a:r>
                  <a:rPr lang="sr-Latn-RS" baseline="0"/>
                  <a:t> (dan)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33536"/>
        <c:crosses val="autoZero"/>
        <c:crossBetween val="midCat"/>
      </c:valAx>
      <c:valAx>
        <c:axId val="13203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/>
                  <a:t>Q (m</a:t>
                </a:r>
                <a:r>
                  <a:rPr lang="sr-Latn-RS" baseline="30000"/>
                  <a:t>3</a:t>
                </a:r>
                <a:r>
                  <a:rPr lang="sr-Latn-RS" baseline="0"/>
                  <a:t>/s)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316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843840797350195"/>
          <c:y val="0.35795883790689925"/>
          <c:w val="0.20259366190950531"/>
          <c:h val="0.33321376989858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800" dirty="0"/>
              <a:t>Dijagram promene karakterističnih vodostaja za 2009.</a:t>
            </a:r>
            <a:r>
              <a:rPr lang="sr-Latn-RS" sz="1800" baseline="0" dirty="0"/>
              <a:t> godinu na mernim stanicama </a:t>
            </a:r>
            <a:r>
              <a:rPr lang="sr-Latn-RS" sz="1800" baseline="0" dirty="0" err="1"/>
              <a:t>Bagrdan</a:t>
            </a:r>
            <a:r>
              <a:rPr lang="sr-Latn-RS" sz="1800" baseline="0" dirty="0"/>
              <a:t> i </a:t>
            </a:r>
            <a:r>
              <a:rPr lang="sr-Latn-RS" sz="1800" baseline="0" dirty="0" err="1"/>
              <a:t>Ljubičevski</a:t>
            </a:r>
            <a:r>
              <a:rPr lang="sr-Latn-RS" sz="1800" baseline="0" dirty="0"/>
              <a:t> most</a:t>
            </a:r>
            <a:endParaRPr lang="en-US" sz="1800" dirty="0"/>
          </a:p>
        </c:rich>
      </c:tx>
      <c:layout>
        <c:manualLayout>
          <c:xMode val="edge"/>
          <c:yMode val="edge"/>
          <c:x val="0.11826492702904891"/>
          <c:y val="5.837284991421029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7430230641459675E-2"/>
          <c:y val="0.10466251989617906"/>
          <c:w val="0.81372044074200867"/>
          <c:h val="0.76574010109074497"/>
        </c:manualLayout>
      </c:layout>
      <c:scatterChart>
        <c:scatterStyle val="lineMarker"/>
        <c:varyColors val="0"/>
        <c:ser>
          <c:idx val="3"/>
          <c:order val="0"/>
          <c:tx>
            <c:v>Bagrdan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'2009'!$C$5:$C$369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'2009'!$D$5:$D$369</c:f>
              <c:numCache>
                <c:formatCode>0</c:formatCode>
                <c:ptCount val="365"/>
                <c:pt idx="0">
                  <c:v>114</c:v>
                </c:pt>
                <c:pt idx="1">
                  <c:v>108</c:v>
                </c:pt>
                <c:pt idx="2">
                  <c:v>114</c:v>
                </c:pt>
                <c:pt idx="3">
                  <c:v>111</c:v>
                </c:pt>
                <c:pt idx="4">
                  <c:v>106</c:v>
                </c:pt>
                <c:pt idx="5">
                  <c:v>103</c:v>
                </c:pt>
                <c:pt idx="6">
                  <c:v>123</c:v>
                </c:pt>
                <c:pt idx="7">
                  <c:v>144</c:v>
                </c:pt>
                <c:pt idx="8">
                  <c:v>114</c:v>
                </c:pt>
                <c:pt idx="9">
                  <c:v>114</c:v>
                </c:pt>
                <c:pt idx="10">
                  <c:v>139</c:v>
                </c:pt>
                <c:pt idx="11">
                  <c:v>117</c:v>
                </c:pt>
                <c:pt idx="12">
                  <c:v>119</c:v>
                </c:pt>
                <c:pt idx="13">
                  <c:v>126</c:v>
                </c:pt>
                <c:pt idx="14">
                  <c:v>148</c:v>
                </c:pt>
                <c:pt idx="15">
                  <c:v>146</c:v>
                </c:pt>
                <c:pt idx="16">
                  <c:v>157</c:v>
                </c:pt>
                <c:pt idx="17">
                  <c:v>183</c:v>
                </c:pt>
                <c:pt idx="18">
                  <c:v>164</c:v>
                </c:pt>
                <c:pt idx="19">
                  <c:v>151</c:v>
                </c:pt>
                <c:pt idx="20">
                  <c:v>148</c:v>
                </c:pt>
                <c:pt idx="21">
                  <c:v>159</c:v>
                </c:pt>
                <c:pt idx="22">
                  <c:v>207</c:v>
                </c:pt>
                <c:pt idx="23">
                  <c:v>284</c:v>
                </c:pt>
                <c:pt idx="24">
                  <c:v>318</c:v>
                </c:pt>
                <c:pt idx="25">
                  <c:v>324</c:v>
                </c:pt>
                <c:pt idx="26">
                  <c:v>393</c:v>
                </c:pt>
                <c:pt idx="27">
                  <c:v>390</c:v>
                </c:pt>
                <c:pt idx="28">
                  <c:v>420</c:v>
                </c:pt>
                <c:pt idx="29">
                  <c:v>553</c:v>
                </c:pt>
                <c:pt idx="30">
                  <c:v>503</c:v>
                </c:pt>
                <c:pt idx="31">
                  <c:v>390</c:v>
                </c:pt>
                <c:pt idx="32">
                  <c:v>332</c:v>
                </c:pt>
                <c:pt idx="33">
                  <c:v>292</c:v>
                </c:pt>
                <c:pt idx="34">
                  <c:v>282</c:v>
                </c:pt>
                <c:pt idx="35">
                  <c:v>294</c:v>
                </c:pt>
                <c:pt idx="36">
                  <c:v>306</c:v>
                </c:pt>
                <c:pt idx="37">
                  <c:v>294</c:v>
                </c:pt>
                <c:pt idx="38">
                  <c:v>272</c:v>
                </c:pt>
                <c:pt idx="39">
                  <c:v>260</c:v>
                </c:pt>
                <c:pt idx="40">
                  <c:v>252</c:v>
                </c:pt>
                <c:pt idx="41">
                  <c:v>238</c:v>
                </c:pt>
                <c:pt idx="42">
                  <c:v>254</c:v>
                </c:pt>
                <c:pt idx="43">
                  <c:v>362</c:v>
                </c:pt>
                <c:pt idx="44">
                  <c:v>346</c:v>
                </c:pt>
                <c:pt idx="45">
                  <c:v>306</c:v>
                </c:pt>
                <c:pt idx="46">
                  <c:v>272</c:v>
                </c:pt>
                <c:pt idx="47">
                  <c:v>246</c:v>
                </c:pt>
                <c:pt idx="48">
                  <c:v>232</c:v>
                </c:pt>
                <c:pt idx="49">
                  <c:v>234</c:v>
                </c:pt>
                <c:pt idx="50">
                  <c:v>228</c:v>
                </c:pt>
                <c:pt idx="51">
                  <c:v>215</c:v>
                </c:pt>
                <c:pt idx="52">
                  <c:v>219</c:v>
                </c:pt>
                <c:pt idx="53">
                  <c:v>215</c:v>
                </c:pt>
                <c:pt idx="54">
                  <c:v>222</c:v>
                </c:pt>
                <c:pt idx="55">
                  <c:v>228</c:v>
                </c:pt>
                <c:pt idx="56">
                  <c:v>224</c:v>
                </c:pt>
                <c:pt idx="57">
                  <c:v>232</c:v>
                </c:pt>
                <c:pt idx="58">
                  <c:v>219</c:v>
                </c:pt>
                <c:pt idx="59">
                  <c:v>242</c:v>
                </c:pt>
                <c:pt idx="60">
                  <c:v>336</c:v>
                </c:pt>
                <c:pt idx="61">
                  <c:v>505</c:v>
                </c:pt>
                <c:pt idx="62">
                  <c:v>598</c:v>
                </c:pt>
                <c:pt idx="63">
                  <c:v>660</c:v>
                </c:pt>
                <c:pt idx="64">
                  <c:v>710</c:v>
                </c:pt>
                <c:pt idx="65">
                  <c:v>774</c:v>
                </c:pt>
                <c:pt idx="66">
                  <c:v>837</c:v>
                </c:pt>
                <c:pt idx="67">
                  <c:v>813</c:v>
                </c:pt>
                <c:pt idx="68">
                  <c:v>720</c:v>
                </c:pt>
                <c:pt idx="69">
                  <c:v>643</c:v>
                </c:pt>
                <c:pt idx="70">
                  <c:v>634</c:v>
                </c:pt>
                <c:pt idx="71">
                  <c:v>581</c:v>
                </c:pt>
                <c:pt idx="72">
                  <c:v>564</c:v>
                </c:pt>
                <c:pt idx="73">
                  <c:v>539</c:v>
                </c:pt>
                <c:pt idx="74">
                  <c:v>492</c:v>
                </c:pt>
                <c:pt idx="75">
                  <c:v>459</c:v>
                </c:pt>
                <c:pt idx="76">
                  <c:v>461</c:v>
                </c:pt>
                <c:pt idx="77">
                  <c:v>461</c:v>
                </c:pt>
                <c:pt idx="78">
                  <c:v>450</c:v>
                </c:pt>
                <c:pt idx="79">
                  <c:v>423</c:v>
                </c:pt>
                <c:pt idx="80">
                  <c:v>414</c:v>
                </c:pt>
                <c:pt idx="81">
                  <c:v>445</c:v>
                </c:pt>
                <c:pt idx="82">
                  <c:v>474</c:v>
                </c:pt>
                <c:pt idx="83">
                  <c:v>511</c:v>
                </c:pt>
                <c:pt idx="84">
                  <c:v>599</c:v>
                </c:pt>
                <c:pt idx="85">
                  <c:v>632</c:v>
                </c:pt>
                <c:pt idx="86">
                  <c:v>604</c:v>
                </c:pt>
                <c:pt idx="87">
                  <c:v>640</c:v>
                </c:pt>
                <c:pt idx="88">
                  <c:v>745</c:v>
                </c:pt>
                <c:pt idx="89">
                  <c:v>897</c:v>
                </c:pt>
                <c:pt idx="90">
                  <c:v>1030</c:v>
                </c:pt>
                <c:pt idx="91">
                  <c:v>1130</c:v>
                </c:pt>
                <c:pt idx="92">
                  <c:v>1120</c:v>
                </c:pt>
                <c:pt idx="93">
                  <c:v>972</c:v>
                </c:pt>
                <c:pt idx="94">
                  <c:v>825</c:v>
                </c:pt>
                <c:pt idx="95">
                  <c:v>698</c:v>
                </c:pt>
                <c:pt idx="96">
                  <c:v>599</c:v>
                </c:pt>
                <c:pt idx="97">
                  <c:v>542</c:v>
                </c:pt>
                <c:pt idx="98">
                  <c:v>499</c:v>
                </c:pt>
                <c:pt idx="99">
                  <c:v>459</c:v>
                </c:pt>
                <c:pt idx="100">
                  <c:v>434</c:v>
                </c:pt>
                <c:pt idx="101">
                  <c:v>402</c:v>
                </c:pt>
                <c:pt idx="102">
                  <c:v>373</c:v>
                </c:pt>
                <c:pt idx="103">
                  <c:v>373</c:v>
                </c:pt>
                <c:pt idx="104">
                  <c:v>371</c:v>
                </c:pt>
                <c:pt idx="105">
                  <c:v>348</c:v>
                </c:pt>
                <c:pt idx="106">
                  <c:v>322</c:v>
                </c:pt>
                <c:pt idx="107">
                  <c:v>303</c:v>
                </c:pt>
                <c:pt idx="108">
                  <c:v>288</c:v>
                </c:pt>
                <c:pt idx="109">
                  <c:v>280</c:v>
                </c:pt>
                <c:pt idx="110">
                  <c:v>273</c:v>
                </c:pt>
                <c:pt idx="111">
                  <c:v>294</c:v>
                </c:pt>
                <c:pt idx="112">
                  <c:v>320</c:v>
                </c:pt>
                <c:pt idx="113">
                  <c:v>344</c:v>
                </c:pt>
                <c:pt idx="114">
                  <c:v>315</c:v>
                </c:pt>
                <c:pt idx="115">
                  <c:v>280</c:v>
                </c:pt>
                <c:pt idx="116">
                  <c:v>256</c:v>
                </c:pt>
                <c:pt idx="117">
                  <c:v>244</c:v>
                </c:pt>
                <c:pt idx="118">
                  <c:v>240</c:v>
                </c:pt>
                <c:pt idx="119">
                  <c:v>244</c:v>
                </c:pt>
                <c:pt idx="120">
                  <c:v>238</c:v>
                </c:pt>
                <c:pt idx="121">
                  <c:v>248</c:v>
                </c:pt>
                <c:pt idx="122">
                  <c:v>265</c:v>
                </c:pt>
                <c:pt idx="123">
                  <c:v>254</c:v>
                </c:pt>
                <c:pt idx="124">
                  <c:v>240</c:v>
                </c:pt>
                <c:pt idx="125">
                  <c:v>250</c:v>
                </c:pt>
                <c:pt idx="126">
                  <c:v>242</c:v>
                </c:pt>
                <c:pt idx="127">
                  <c:v>222</c:v>
                </c:pt>
                <c:pt idx="128">
                  <c:v>216</c:v>
                </c:pt>
                <c:pt idx="129">
                  <c:v>191</c:v>
                </c:pt>
                <c:pt idx="130">
                  <c:v>185</c:v>
                </c:pt>
                <c:pt idx="131">
                  <c:v>180</c:v>
                </c:pt>
                <c:pt idx="132">
                  <c:v>172</c:v>
                </c:pt>
                <c:pt idx="133">
                  <c:v>166</c:v>
                </c:pt>
                <c:pt idx="134">
                  <c:v>159</c:v>
                </c:pt>
                <c:pt idx="135">
                  <c:v>149</c:v>
                </c:pt>
                <c:pt idx="136">
                  <c:v>140</c:v>
                </c:pt>
                <c:pt idx="137">
                  <c:v>137</c:v>
                </c:pt>
                <c:pt idx="138">
                  <c:v>132</c:v>
                </c:pt>
                <c:pt idx="139">
                  <c:v>137</c:v>
                </c:pt>
                <c:pt idx="140">
                  <c:v>142</c:v>
                </c:pt>
                <c:pt idx="141">
                  <c:v>137</c:v>
                </c:pt>
                <c:pt idx="142">
                  <c:v>134</c:v>
                </c:pt>
                <c:pt idx="143">
                  <c:v>128</c:v>
                </c:pt>
                <c:pt idx="144">
                  <c:v>119</c:v>
                </c:pt>
                <c:pt idx="145">
                  <c:v>114</c:v>
                </c:pt>
                <c:pt idx="146">
                  <c:v>117</c:v>
                </c:pt>
                <c:pt idx="147">
                  <c:v>119</c:v>
                </c:pt>
                <c:pt idx="148">
                  <c:v>128</c:v>
                </c:pt>
                <c:pt idx="149">
                  <c:v>131</c:v>
                </c:pt>
                <c:pt idx="150">
                  <c:v>138</c:v>
                </c:pt>
                <c:pt idx="151">
                  <c:v>138</c:v>
                </c:pt>
                <c:pt idx="152">
                  <c:v>132</c:v>
                </c:pt>
                <c:pt idx="153">
                  <c:v>149</c:v>
                </c:pt>
                <c:pt idx="154">
                  <c:v>176</c:v>
                </c:pt>
                <c:pt idx="155">
                  <c:v>178</c:v>
                </c:pt>
                <c:pt idx="156">
                  <c:v>152</c:v>
                </c:pt>
                <c:pt idx="157">
                  <c:v>144</c:v>
                </c:pt>
                <c:pt idx="158">
                  <c:v>129</c:v>
                </c:pt>
                <c:pt idx="159">
                  <c:v>117</c:v>
                </c:pt>
                <c:pt idx="160">
                  <c:v>113</c:v>
                </c:pt>
                <c:pt idx="161">
                  <c:v>107</c:v>
                </c:pt>
                <c:pt idx="162">
                  <c:v>109</c:v>
                </c:pt>
                <c:pt idx="163">
                  <c:v>114</c:v>
                </c:pt>
                <c:pt idx="164">
                  <c:v>105</c:v>
                </c:pt>
                <c:pt idx="165">
                  <c:v>103</c:v>
                </c:pt>
                <c:pt idx="166">
                  <c:v>102</c:v>
                </c:pt>
                <c:pt idx="167" formatCode="0.0">
                  <c:v>94.3</c:v>
                </c:pt>
                <c:pt idx="168" formatCode="0.0">
                  <c:v>89.4</c:v>
                </c:pt>
                <c:pt idx="169" formatCode="0.0">
                  <c:v>93</c:v>
                </c:pt>
                <c:pt idx="170" formatCode="0.0">
                  <c:v>96.9</c:v>
                </c:pt>
                <c:pt idx="171" formatCode="0.0">
                  <c:v>91.8</c:v>
                </c:pt>
                <c:pt idx="172" formatCode="0.0">
                  <c:v>89.4</c:v>
                </c:pt>
                <c:pt idx="173" formatCode="0.0">
                  <c:v>94.3</c:v>
                </c:pt>
                <c:pt idx="174">
                  <c:v>120</c:v>
                </c:pt>
                <c:pt idx="175">
                  <c:v>210</c:v>
                </c:pt>
                <c:pt idx="176">
                  <c:v>391</c:v>
                </c:pt>
                <c:pt idx="177">
                  <c:v>400</c:v>
                </c:pt>
                <c:pt idx="178">
                  <c:v>342</c:v>
                </c:pt>
                <c:pt idx="179">
                  <c:v>294</c:v>
                </c:pt>
                <c:pt idx="180">
                  <c:v>280</c:v>
                </c:pt>
                <c:pt idx="181">
                  <c:v>282</c:v>
                </c:pt>
                <c:pt idx="182">
                  <c:v>286</c:v>
                </c:pt>
                <c:pt idx="183">
                  <c:v>311</c:v>
                </c:pt>
                <c:pt idx="184">
                  <c:v>303</c:v>
                </c:pt>
                <c:pt idx="185">
                  <c:v>284</c:v>
                </c:pt>
                <c:pt idx="186">
                  <c:v>290</c:v>
                </c:pt>
                <c:pt idx="187">
                  <c:v>254</c:v>
                </c:pt>
                <c:pt idx="188">
                  <c:v>226</c:v>
                </c:pt>
                <c:pt idx="189">
                  <c:v>234</c:v>
                </c:pt>
                <c:pt idx="190">
                  <c:v>224</c:v>
                </c:pt>
                <c:pt idx="191">
                  <c:v>212</c:v>
                </c:pt>
                <c:pt idx="192">
                  <c:v>244</c:v>
                </c:pt>
                <c:pt idx="193">
                  <c:v>384</c:v>
                </c:pt>
                <c:pt idx="194">
                  <c:v>351</c:v>
                </c:pt>
                <c:pt idx="195">
                  <c:v>282</c:v>
                </c:pt>
                <c:pt idx="196">
                  <c:v>248</c:v>
                </c:pt>
                <c:pt idx="197">
                  <c:v>218</c:v>
                </c:pt>
                <c:pt idx="198">
                  <c:v>208</c:v>
                </c:pt>
                <c:pt idx="199">
                  <c:v>197</c:v>
                </c:pt>
                <c:pt idx="200">
                  <c:v>172</c:v>
                </c:pt>
                <c:pt idx="201">
                  <c:v>154</c:v>
                </c:pt>
                <c:pt idx="202">
                  <c:v>144</c:v>
                </c:pt>
                <c:pt idx="203">
                  <c:v>137</c:v>
                </c:pt>
                <c:pt idx="204">
                  <c:v>137</c:v>
                </c:pt>
                <c:pt idx="205">
                  <c:v>125</c:v>
                </c:pt>
                <c:pt idx="206">
                  <c:v>126</c:v>
                </c:pt>
                <c:pt idx="207">
                  <c:v>125</c:v>
                </c:pt>
                <c:pt idx="208">
                  <c:v>116</c:v>
                </c:pt>
                <c:pt idx="209">
                  <c:v>114</c:v>
                </c:pt>
                <c:pt idx="210">
                  <c:v>113</c:v>
                </c:pt>
                <c:pt idx="211">
                  <c:v>110</c:v>
                </c:pt>
                <c:pt idx="212">
                  <c:v>101</c:v>
                </c:pt>
                <c:pt idx="213">
                  <c:v>105</c:v>
                </c:pt>
                <c:pt idx="214" formatCode="0.0">
                  <c:v>98.2</c:v>
                </c:pt>
                <c:pt idx="215" formatCode="0.0">
                  <c:v>93</c:v>
                </c:pt>
                <c:pt idx="216" formatCode="0.0">
                  <c:v>98.2</c:v>
                </c:pt>
                <c:pt idx="217" formatCode="0.0">
                  <c:v>99.5</c:v>
                </c:pt>
                <c:pt idx="218">
                  <c:v>102</c:v>
                </c:pt>
                <c:pt idx="219">
                  <c:v>102</c:v>
                </c:pt>
                <c:pt idx="220" formatCode="0.0">
                  <c:v>91.8</c:v>
                </c:pt>
                <c:pt idx="221" formatCode="0.0">
                  <c:v>93</c:v>
                </c:pt>
                <c:pt idx="222" formatCode="0.0">
                  <c:v>84.3</c:v>
                </c:pt>
                <c:pt idx="223" formatCode="0.0">
                  <c:v>89.3</c:v>
                </c:pt>
                <c:pt idx="224" formatCode="0.0">
                  <c:v>89.3</c:v>
                </c:pt>
                <c:pt idx="225" formatCode="0.0">
                  <c:v>93</c:v>
                </c:pt>
                <c:pt idx="226" formatCode="0.0">
                  <c:v>89.3</c:v>
                </c:pt>
                <c:pt idx="227" formatCode="0.0">
                  <c:v>90.5</c:v>
                </c:pt>
                <c:pt idx="228" formatCode="0.0">
                  <c:v>91.8</c:v>
                </c:pt>
                <c:pt idx="229" formatCode="0.0">
                  <c:v>88</c:v>
                </c:pt>
                <c:pt idx="230" formatCode="0.0">
                  <c:v>83.1</c:v>
                </c:pt>
                <c:pt idx="231" formatCode="0.0">
                  <c:v>84.3</c:v>
                </c:pt>
                <c:pt idx="232" formatCode="0.0">
                  <c:v>76</c:v>
                </c:pt>
                <c:pt idx="233" formatCode="0.0">
                  <c:v>71.3</c:v>
                </c:pt>
                <c:pt idx="234" formatCode="0.0">
                  <c:v>69</c:v>
                </c:pt>
                <c:pt idx="235" formatCode="0.0">
                  <c:v>70.2</c:v>
                </c:pt>
                <c:pt idx="236" formatCode="0.0">
                  <c:v>67.099999999999994</c:v>
                </c:pt>
                <c:pt idx="237" formatCode="0.0">
                  <c:v>70.2</c:v>
                </c:pt>
                <c:pt idx="238" formatCode="0.0">
                  <c:v>65.2</c:v>
                </c:pt>
                <c:pt idx="239" formatCode="0.0">
                  <c:v>60.5</c:v>
                </c:pt>
                <c:pt idx="240" formatCode="0.0">
                  <c:v>57</c:v>
                </c:pt>
                <c:pt idx="241" formatCode="0.0">
                  <c:v>58.7</c:v>
                </c:pt>
                <c:pt idx="242" formatCode="0.0">
                  <c:v>56.1</c:v>
                </c:pt>
                <c:pt idx="243" formatCode="0.0">
                  <c:v>60.5</c:v>
                </c:pt>
                <c:pt idx="244" formatCode="0.0">
                  <c:v>59.5</c:v>
                </c:pt>
                <c:pt idx="245" formatCode="0.0">
                  <c:v>58.7</c:v>
                </c:pt>
                <c:pt idx="246" formatCode="0.0">
                  <c:v>55.3</c:v>
                </c:pt>
                <c:pt idx="247" formatCode="0.0">
                  <c:v>56.1</c:v>
                </c:pt>
                <c:pt idx="248" formatCode="0.0">
                  <c:v>55.3</c:v>
                </c:pt>
                <c:pt idx="249" formatCode="0.0">
                  <c:v>56.1</c:v>
                </c:pt>
                <c:pt idx="250" formatCode="0.0">
                  <c:v>66.2</c:v>
                </c:pt>
                <c:pt idx="251" formatCode="0.0">
                  <c:v>64.3</c:v>
                </c:pt>
                <c:pt idx="252" formatCode="0.0">
                  <c:v>60.5</c:v>
                </c:pt>
                <c:pt idx="253" formatCode="0.0">
                  <c:v>59.5</c:v>
                </c:pt>
                <c:pt idx="254" formatCode="0.0">
                  <c:v>59.5</c:v>
                </c:pt>
                <c:pt idx="255" formatCode="0.0">
                  <c:v>56.1</c:v>
                </c:pt>
                <c:pt idx="256" formatCode="0.0">
                  <c:v>57</c:v>
                </c:pt>
                <c:pt idx="257" formatCode="0.0">
                  <c:v>61.4</c:v>
                </c:pt>
                <c:pt idx="258" formatCode="0.0">
                  <c:v>59.5</c:v>
                </c:pt>
                <c:pt idx="259" formatCode="0.0">
                  <c:v>62.4</c:v>
                </c:pt>
                <c:pt idx="260" formatCode="0.0">
                  <c:v>62.4</c:v>
                </c:pt>
                <c:pt idx="261" formatCode="0.0">
                  <c:v>62.4</c:v>
                </c:pt>
                <c:pt idx="262" formatCode="0.0">
                  <c:v>64.3</c:v>
                </c:pt>
                <c:pt idx="263" formatCode="0.0">
                  <c:v>62.4</c:v>
                </c:pt>
                <c:pt idx="264" formatCode="0.0">
                  <c:v>59.5</c:v>
                </c:pt>
                <c:pt idx="265" formatCode="0.0">
                  <c:v>57.8</c:v>
                </c:pt>
                <c:pt idx="266" formatCode="0.0">
                  <c:v>57</c:v>
                </c:pt>
                <c:pt idx="267" formatCode="0.0">
                  <c:v>53.6</c:v>
                </c:pt>
                <c:pt idx="268" formatCode="0.0">
                  <c:v>53.6</c:v>
                </c:pt>
                <c:pt idx="269" formatCode="0.0">
                  <c:v>51</c:v>
                </c:pt>
                <c:pt idx="270" formatCode="0.0">
                  <c:v>52.7</c:v>
                </c:pt>
                <c:pt idx="271" formatCode="0.0">
                  <c:v>56.1</c:v>
                </c:pt>
                <c:pt idx="272" formatCode="0.0">
                  <c:v>53.6</c:v>
                </c:pt>
                <c:pt idx="273" formatCode="0.0">
                  <c:v>61.4</c:v>
                </c:pt>
                <c:pt idx="274" formatCode="0.0">
                  <c:v>65.2</c:v>
                </c:pt>
                <c:pt idx="275" formatCode="0.0">
                  <c:v>69</c:v>
                </c:pt>
                <c:pt idx="276" formatCode="0.0">
                  <c:v>81.8</c:v>
                </c:pt>
                <c:pt idx="277" formatCode="0.0">
                  <c:v>90.5</c:v>
                </c:pt>
                <c:pt idx="278" formatCode="0.0">
                  <c:v>83.1</c:v>
                </c:pt>
                <c:pt idx="279" formatCode="0.0">
                  <c:v>73.599999999999994</c:v>
                </c:pt>
                <c:pt idx="280" formatCode="0.0">
                  <c:v>72.5</c:v>
                </c:pt>
                <c:pt idx="281" formatCode="0.0">
                  <c:v>67.099999999999994</c:v>
                </c:pt>
                <c:pt idx="282" formatCode="0.0">
                  <c:v>59.5</c:v>
                </c:pt>
                <c:pt idx="283" formatCode="0.0">
                  <c:v>58.7</c:v>
                </c:pt>
                <c:pt idx="284" formatCode="0.0">
                  <c:v>58.7</c:v>
                </c:pt>
                <c:pt idx="285" formatCode="0.0">
                  <c:v>71.3</c:v>
                </c:pt>
                <c:pt idx="286">
                  <c:v>107</c:v>
                </c:pt>
                <c:pt idx="287">
                  <c:v>158</c:v>
                </c:pt>
                <c:pt idx="288">
                  <c:v>139</c:v>
                </c:pt>
                <c:pt idx="289">
                  <c:v>120</c:v>
                </c:pt>
                <c:pt idx="290">
                  <c:v>109</c:v>
                </c:pt>
                <c:pt idx="291">
                  <c:v>112</c:v>
                </c:pt>
                <c:pt idx="292">
                  <c:v>110</c:v>
                </c:pt>
                <c:pt idx="293">
                  <c:v>123</c:v>
                </c:pt>
                <c:pt idx="294">
                  <c:v>129</c:v>
                </c:pt>
                <c:pt idx="295">
                  <c:v>125</c:v>
                </c:pt>
                <c:pt idx="296">
                  <c:v>123</c:v>
                </c:pt>
                <c:pt idx="297">
                  <c:v>118</c:v>
                </c:pt>
                <c:pt idx="298">
                  <c:v>113</c:v>
                </c:pt>
                <c:pt idx="299">
                  <c:v>106</c:v>
                </c:pt>
                <c:pt idx="300" formatCode="0.0">
                  <c:v>98.6</c:v>
                </c:pt>
                <c:pt idx="301">
                  <c:v>103</c:v>
                </c:pt>
                <c:pt idx="302">
                  <c:v>101</c:v>
                </c:pt>
                <c:pt idx="303" formatCode="0.0">
                  <c:v>97.2</c:v>
                </c:pt>
                <c:pt idx="304" formatCode="0.0">
                  <c:v>88</c:v>
                </c:pt>
                <c:pt idx="305" formatCode="0.0">
                  <c:v>83.1</c:v>
                </c:pt>
                <c:pt idx="306" formatCode="0.0">
                  <c:v>85.6</c:v>
                </c:pt>
                <c:pt idx="307" formatCode="0.0">
                  <c:v>88</c:v>
                </c:pt>
                <c:pt idx="308" formatCode="0.0">
                  <c:v>89.3</c:v>
                </c:pt>
                <c:pt idx="309" formatCode="0.0">
                  <c:v>93</c:v>
                </c:pt>
                <c:pt idx="310">
                  <c:v>118</c:v>
                </c:pt>
                <c:pt idx="311">
                  <c:v>356</c:v>
                </c:pt>
                <c:pt idx="312">
                  <c:v>568</c:v>
                </c:pt>
                <c:pt idx="313">
                  <c:v>545</c:v>
                </c:pt>
                <c:pt idx="314">
                  <c:v>495</c:v>
                </c:pt>
                <c:pt idx="315">
                  <c:v>508</c:v>
                </c:pt>
                <c:pt idx="316">
                  <c:v>408</c:v>
                </c:pt>
                <c:pt idx="317">
                  <c:v>326</c:v>
                </c:pt>
                <c:pt idx="318">
                  <c:v>282</c:v>
                </c:pt>
                <c:pt idx="319">
                  <c:v>238</c:v>
                </c:pt>
                <c:pt idx="320">
                  <c:v>213</c:v>
                </c:pt>
                <c:pt idx="321">
                  <c:v>198</c:v>
                </c:pt>
                <c:pt idx="322">
                  <c:v>181</c:v>
                </c:pt>
                <c:pt idx="323">
                  <c:v>173</c:v>
                </c:pt>
                <c:pt idx="324">
                  <c:v>165</c:v>
                </c:pt>
                <c:pt idx="325">
                  <c:v>165</c:v>
                </c:pt>
                <c:pt idx="326">
                  <c:v>154</c:v>
                </c:pt>
                <c:pt idx="327">
                  <c:v>151</c:v>
                </c:pt>
                <c:pt idx="328">
                  <c:v>149</c:v>
                </c:pt>
                <c:pt idx="329">
                  <c:v>137</c:v>
                </c:pt>
                <c:pt idx="330">
                  <c:v>129</c:v>
                </c:pt>
                <c:pt idx="331">
                  <c:v>133</c:v>
                </c:pt>
                <c:pt idx="332">
                  <c:v>136</c:v>
                </c:pt>
                <c:pt idx="333">
                  <c:v>126</c:v>
                </c:pt>
                <c:pt idx="334">
                  <c:v>128</c:v>
                </c:pt>
                <c:pt idx="335">
                  <c:v>129</c:v>
                </c:pt>
                <c:pt idx="336">
                  <c:v>134</c:v>
                </c:pt>
                <c:pt idx="337">
                  <c:v>139</c:v>
                </c:pt>
                <c:pt idx="338">
                  <c:v>166</c:v>
                </c:pt>
                <c:pt idx="339">
                  <c:v>159</c:v>
                </c:pt>
                <c:pt idx="340">
                  <c:v>144</c:v>
                </c:pt>
                <c:pt idx="341">
                  <c:v>129</c:v>
                </c:pt>
                <c:pt idx="342">
                  <c:v>142</c:v>
                </c:pt>
                <c:pt idx="343">
                  <c:v>234</c:v>
                </c:pt>
                <c:pt idx="344">
                  <c:v>352</c:v>
                </c:pt>
                <c:pt idx="345">
                  <c:v>332</c:v>
                </c:pt>
                <c:pt idx="346">
                  <c:v>278</c:v>
                </c:pt>
                <c:pt idx="347">
                  <c:v>236</c:v>
                </c:pt>
                <c:pt idx="348">
                  <c:v>224</c:v>
                </c:pt>
                <c:pt idx="349">
                  <c:v>215</c:v>
                </c:pt>
                <c:pt idx="350">
                  <c:v>219</c:v>
                </c:pt>
                <c:pt idx="351">
                  <c:v>211</c:v>
                </c:pt>
                <c:pt idx="352">
                  <c:v>202</c:v>
                </c:pt>
                <c:pt idx="353">
                  <c:v>190</c:v>
                </c:pt>
                <c:pt idx="354">
                  <c:v>184</c:v>
                </c:pt>
                <c:pt idx="355">
                  <c:v>175</c:v>
                </c:pt>
                <c:pt idx="356">
                  <c:v>219</c:v>
                </c:pt>
                <c:pt idx="357">
                  <c:v>340</c:v>
                </c:pt>
                <c:pt idx="358">
                  <c:v>510</c:v>
                </c:pt>
                <c:pt idx="359">
                  <c:v>535</c:v>
                </c:pt>
                <c:pt idx="360">
                  <c:v>560</c:v>
                </c:pt>
                <c:pt idx="361">
                  <c:v>658</c:v>
                </c:pt>
                <c:pt idx="362">
                  <c:v>735</c:v>
                </c:pt>
                <c:pt idx="363">
                  <c:v>670</c:v>
                </c:pt>
                <c:pt idx="364">
                  <c:v>568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51-4953-BF0C-06F334E0EDE4}"/>
            </c:ext>
          </c:extLst>
        </c:ser>
        <c:ser>
          <c:idx val="0"/>
          <c:order val="1"/>
          <c:tx>
            <c:v>Ljubičevski most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'2009'!$C$5:$C$369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'2009'!$G$5:$G$369</c:f>
              <c:numCache>
                <c:formatCode>0</c:formatCode>
                <c:ptCount val="365"/>
                <c:pt idx="0">
                  <c:v>143</c:v>
                </c:pt>
                <c:pt idx="1">
                  <c:v>133</c:v>
                </c:pt>
                <c:pt idx="2">
                  <c:v>125</c:v>
                </c:pt>
                <c:pt idx="3">
                  <c:v>115</c:v>
                </c:pt>
                <c:pt idx="4">
                  <c:v>103</c:v>
                </c:pt>
                <c:pt idx="5" formatCode="0.0">
                  <c:v>94</c:v>
                </c:pt>
                <c:pt idx="6" formatCode="0.0">
                  <c:v>94</c:v>
                </c:pt>
                <c:pt idx="7">
                  <c:v>112</c:v>
                </c:pt>
                <c:pt idx="8">
                  <c:v>123</c:v>
                </c:pt>
                <c:pt idx="9">
                  <c:v>110</c:v>
                </c:pt>
                <c:pt idx="10">
                  <c:v>171</c:v>
                </c:pt>
                <c:pt idx="11">
                  <c:v>206</c:v>
                </c:pt>
                <c:pt idx="12">
                  <c:v>215</c:v>
                </c:pt>
                <c:pt idx="13">
                  <c:v>217</c:v>
                </c:pt>
                <c:pt idx="14">
                  <c:v>152</c:v>
                </c:pt>
                <c:pt idx="15">
                  <c:v>131</c:v>
                </c:pt>
                <c:pt idx="16">
                  <c:v>125</c:v>
                </c:pt>
                <c:pt idx="17">
                  <c:v>140</c:v>
                </c:pt>
                <c:pt idx="18">
                  <c:v>154</c:v>
                </c:pt>
                <c:pt idx="19">
                  <c:v>138</c:v>
                </c:pt>
                <c:pt idx="20">
                  <c:v>135</c:v>
                </c:pt>
                <c:pt idx="21">
                  <c:v>130</c:v>
                </c:pt>
                <c:pt idx="22">
                  <c:v>145</c:v>
                </c:pt>
                <c:pt idx="23">
                  <c:v>206</c:v>
                </c:pt>
                <c:pt idx="24">
                  <c:v>278</c:v>
                </c:pt>
                <c:pt idx="25">
                  <c:v>312</c:v>
                </c:pt>
                <c:pt idx="26">
                  <c:v>370</c:v>
                </c:pt>
                <c:pt idx="27">
                  <c:v>438</c:v>
                </c:pt>
                <c:pt idx="28">
                  <c:v>438</c:v>
                </c:pt>
                <c:pt idx="29">
                  <c:v>532</c:v>
                </c:pt>
                <c:pt idx="30">
                  <c:v>613</c:v>
                </c:pt>
                <c:pt idx="31">
                  <c:v>532</c:v>
                </c:pt>
                <c:pt idx="32">
                  <c:v>438</c:v>
                </c:pt>
                <c:pt idx="33">
                  <c:v>367</c:v>
                </c:pt>
                <c:pt idx="34">
                  <c:v>322</c:v>
                </c:pt>
                <c:pt idx="35">
                  <c:v>317</c:v>
                </c:pt>
                <c:pt idx="36">
                  <c:v>336</c:v>
                </c:pt>
                <c:pt idx="37">
                  <c:v>344</c:v>
                </c:pt>
                <c:pt idx="38">
                  <c:v>327</c:v>
                </c:pt>
                <c:pt idx="39">
                  <c:v>304</c:v>
                </c:pt>
                <c:pt idx="40">
                  <c:v>294</c:v>
                </c:pt>
                <c:pt idx="41">
                  <c:v>294</c:v>
                </c:pt>
                <c:pt idx="42">
                  <c:v>288</c:v>
                </c:pt>
                <c:pt idx="43">
                  <c:v>338</c:v>
                </c:pt>
                <c:pt idx="44">
                  <c:v>430</c:v>
                </c:pt>
                <c:pt idx="45">
                  <c:v>388</c:v>
                </c:pt>
                <c:pt idx="46">
                  <c:v>350</c:v>
                </c:pt>
                <c:pt idx="47">
                  <c:v>317</c:v>
                </c:pt>
                <c:pt idx="48">
                  <c:v>291</c:v>
                </c:pt>
                <c:pt idx="49">
                  <c:v>276</c:v>
                </c:pt>
                <c:pt idx="50">
                  <c:v>266</c:v>
                </c:pt>
                <c:pt idx="51">
                  <c:v>251</c:v>
                </c:pt>
                <c:pt idx="52">
                  <c:v>242</c:v>
                </c:pt>
                <c:pt idx="53">
                  <c:v>244</c:v>
                </c:pt>
                <c:pt idx="54">
                  <c:v>235</c:v>
                </c:pt>
                <c:pt idx="55">
                  <c:v>237</c:v>
                </c:pt>
                <c:pt idx="56">
                  <c:v>242</c:v>
                </c:pt>
                <c:pt idx="57">
                  <c:v>237</c:v>
                </c:pt>
                <c:pt idx="58">
                  <c:v>237</c:v>
                </c:pt>
                <c:pt idx="59">
                  <c:v>239</c:v>
                </c:pt>
                <c:pt idx="60">
                  <c:v>314</c:v>
                </c:pt>
                <c:pt idx="61">
                  <c:v>495</c:v>
                </c:pt>
                <c:pt idx="62">
                  <c:v>691</c:v>
                </c:pt>
                <c:pt idx="63">
                  <c:v>797</c:v>
                </c:pt>
                <c:pt idx="64">
                  <c:v>867</c:v>
                </c:pt>
                <c:pt idx="65">
                  <c:v>915</c:v>
                </c:pt>
                <c:pt idx="66">
                  <c:v>971</c:v>
                </c:pt>
                <c:pt idx="67">
                  <c:v>1010</c:v>
                </c:pt>
                <c:pt idx="68">
                  <c:v>818</c:v>
                </c:pt>
                <c:pt idx="69">
                  <c:v>736</c:v>
                </c:pt>
                <c:pt idx="70">
                  <c:v>679</c:v>
                </c:pt>
                <c:pt idx="71">
                  <c:v>643</c:v>
                </c:pt>
                <c:pt idx="72">
                  <c:v>600</c:v>
                </c:pt>
                <c:pt idx="73">
                  <c:v>586</c:v>
                </c:pt>
                <c:pt idx="74">
                  <c:v>553</c:v>
                </c:pt>
                <c:pt idx="75">
                  <c:v>500</c:v>
                </c:pt>
                <c:pt idx="76">
                  <c:v>484</c:v>
                </c:pt>
                <c:pt idx="77">
                  <c:v>484</c:v>
                </c:pt>
                <c:pt idx="78">
                  <c:v>477</c:v>
                </c:pt>
                <c:pt idx="79">
                  <c:v>456</c:v>
                </c:pt>
                <c:pt idx="80">
                  <c:v>432</c:v>
                </c:pt>
                <c:pt idx="81">
                  <c:v>430</c:v>
                </c:pt>
                <c:pt idx="82">
                  <c:v>461</c:v>
                </c:pt>
                <c:pt idx="83">
                  <c:v>484</c:v>
                </c:pt>
                <c:pt idx="84">
                  <c:v>534</c:v>
                </c:pt>
                <c:pt idx="85">
                  <c:v>606</c:v>
                </c:pt>
                <c:pt idx="86">
                  <c:v>603</c:v>
                </c:pt>
                <c:pt idx="87">
                  <c:v>598</c:v>
                </c:pt>
                <c:pt idx="88">
                  <c:v>652</c:v>
                </c:pt>
                <c:pt idx="89">
                  <c:v>764</c:v>
                </c:pt>
                <c:pt idx="90">
                  <c:v>899</c:v>
                </c:pt>
                <c:pt idx="91">
                  <c:v>986</c:v>
                </c:pt>
                <c:pt idx="92">
                  <c:v>1060</c:v>
                </c:pt>
                <c:pt idx="93">
                  <c:v>1100</c:v>
                </c:pt>
                <c:pt idx="94">
                  <c:v>1000</c:v>
                </c:pt>
                <c:pt idx="95">
                  <c:v>843</c:v>
                </c:pt>
                <c:pt idx="96">
                  <c:v>704</c:v>
                </c:pt>
                <c:pt idx="97">
                  <c:v>617</c:v>
                </c:pt>
                <c:pt idx="98">
                  <c:v>570</c:v>
                </c:pt>
                <c:pt idx="99">
                  <c:v>529</c:v>
                </c:pt>
                <c:pt idx="100">
                  <c:v>500</c:v>
                </c:pt>
                <c:pt idx="101">
                  <c:v>471</c:v>
                </c:pt>
                <c:pt idx="102">
                  <c:v>437</c:v>
                </c:pt>
                <c:pt idx="103">
                  <c:v>419</c:v>
                </c:pt>
                <c:pt idx="104">
                  <c:v>414</c:v>
                </c:pt>
                <c:pt idx="105">
                  <c:v>401</c:v>
                </c:pt>
                <c:pt idx="106">
                  <c:v>376</c:v>
                </c:pt>
                <c:pt idx="107">
                  <c:v>361</c:v>
                </c:pt>
                <c:pt idx="108">
                  <c:v>338</c:v>
                </c:pt>
                <c:pt idx="109">
                  <c:v>327</c:v>
                </c:pt>
                <c:pt idx="110">
                  <c:v>315</c:v>
                </c:pt>
                <c:pt idx="111">
                  <c:v>312</c:v>
                </c:pt>
                <c:pt idx="112">
                  <c:v>331</c:v>
                </c:pt>
                <c:pt idx="113">
                  <c:v>353</c:v>
                </c:pt>
                <c:pt idx="114">
                  <c:v>427</c:v>
                </c:pt>
                <c:pt idx="115">
                  <c:v>394</c:v>
                </c:pt>
                <c:pt idx="116">
                  <c:v>352</c:v>
                </c:pt>
                <c:pt idx="117">
                  <c:v>325</c:v>
                </c:pt>
                <c:pt idx="118">
                  <c:v>309</c:v>
                </c:pt>
                <c:pt idx="119">
                  <c:v>309</c:v>
                </c:pt>
                <c:pt idx="120">
                  <c:v>304</c:v>
                </c:pt>
                <c:pt idx="121">
                  <c:v>294</c:v>
                </c:pt>
                <c:pt idx="122">
                  <c:v>309</c:v>
                </c:pt>
                <c:pt idx="123">
                  <c:v>314</c:v>
                </c:pt>
                <c:pt idx="124">
                  <c:v>299</c:v>
                </c:pt>
                <c:pt idx="125">
                  <c:v>288</c:v>
                </c:pt>
                <c:pt idx="126">
                  <c:v>288</c:v>
                </c:pt>
                <c:pt idx="127">
                  <c:v>268</c:v>
                </c:pt>
                <c:pt idx="128">
                  <c:v>256</c:v>
                </c:pt>
                <c:pt idx="129">
                  <c:v>237</c:v>
                </c:pt>
                <c:pt idx="130">
                  <c:v>221</c:v>
                </c:pt>
                <c:pt idx="131">
                  <c:v>215</c:v>
                </c:pt>
                <c:pt idx="132">
                  <c:v>200</c:v>
                </c:pt>
                <c:pt idx="133">
                  <c:v>193</c:v>
                </c:pt>
                <c:pt idx="134">
                  <c:v>183</c:v>
                </c:pt>
                <c:pt idx="135">
                  <c:v>173</c:v>
                </c:pt>
                <c:pt idx="136">
                  <c:v>165</c:v>
                </c:pt>
                <c:pt idx="137">
                  <c:v>163</c:v>
                </c:pt>
                <c:pt idx="138">
                  <c:v>156</c:v>
                </c:pt>
                <c:pt idx="139">
                  <c:v>152</c:v>
                </c:pt>
                <c:pt idx="140">
                  <c:v>156</c:v>
                </c:pt>
                <c:pt idx="141">
                  <c:v>160</c:v>
                </c:pt>
                <c:pt idx="142">
                  <c:v>156</c:v>
                </c:pt>
                <c:pt idx="143">
                  <c:v>154</c:v>
                </c:pt>
                <c:pt idx="144">
                  <c:v>152</c:v>
                </c:pt>
                <c:pt idx="145">
                  <c:v>140</c:v>
                </c:pt>
                <c:pt idx="146">
                  <c:v>135</c:v>
                </c:pt>
                <c:pt idx="147">
                  <c:v>133</c:v>
                </c:pt>
                <c:pt idx="148">
                  <c:v>130</c:v>
                </c:pt>
                <c:pt idx="149">
                  <c:v>140</c:v>
                </c:pt>
                <c:pt idx="150">
                  <c:v>143</c:v>
                </c:pt>
                <c:pt idx="151">
                  <c:v>154</c:v>
                </c:pt>
                <c:pt idx="152">
                  <c:v>152</c:v>
                </c:pt>
                <c:pt idx="153">
                  <c:v>150</c:v>
                </c:pt>
                <c:pt idx="154">
                  <c:v>178</c:v>
                </c:pt>
                <c:pt idx="155">
                  <c:v>198</c:v>
                </c:pt>
                <c:pt idx="156">
                  <c:v>191</c:v>
                </c:pt>
                <c:pt idx="157">
                  <c:v>178</c:v>
                </c:pt>
                <c:pt idx="158">
                  <c:v>173</c:v>
                </c:pt>
                <c:pt idx="159">
                  <c:v>152</c:v>
                </c:pt>
                <c:pt idx="160">
                  <c:v>133</c:v>
                </c:pt>
                <c:pt idx="161">
                  <c:v>121</c:v>
                </c:pt>
                <c:pt idx="162">
                  <c:v>115</c:v>
                </c:pt>
                <c:pt idx="163">
                  <c:v>118</c:v>
                </c:pt>
                <c:pt idx="164">
                  <c:v>118</c:v>
                </c:pt>
                <c:pt idx="165">
                  <c:v>109</c:v>
                </c:pt>
                <c:pt idx="166">
                  <c:v>107</c:v>
                </c:pt>
                <c:pt idx="167">
                  <c:v>104</c:v>
                </c:pt>
                <c:pt idx="168" formatCode="0.0">
                  <c:v>99.6</c:v>
                </c:pt>
                <c:pt idx="169" formatCode="0.0">
                  <c:v>94</c:v>
                </c:pt>
                <c:pt idx="170" formatCode="0.0">
                  <c:v>99.6</c:v>
                </c:pt>
                <c:pt idx="171" formatCode="0.0">
                  <c:v>98.2</c:v>
                </c:pt>
                <c:pt idx="172" formatCode="0.0">
                  <c:v>98.2</c:v>
                </c:pt>
                <c:pt idx="173" formatCode="0.0">
                  <c:v>99.6</c:v>
                </c:pt>
                <c:pt idx="174">
                  <c:v>107</c:v>
                </c:pt>
                <c:pt idx="175">
                  <c:v>142</c:v>
                </c:pt>
                <c:pt idx="176">
                  <c:v>291</c:v>
                </c:pt>
                <c:pt idx="177">
                  <c:v>430</c:v>
                </c:pt>
                <c:pt idx="178">
                  <c:v>396</c:v>
                </c:pt>
                <c:pt idx="179">
                  <c:v>344</c:v>
                </c:pt>
                <c:pt idx="180">
                  <c:v>299</c:v>
                </c:pt>
                <c:pt idx="181">
                  <c:v>304</c:v>
                </c:pt>
                <c:pt idx="182">
                  <c:v>301</c:v>
                </c:pt>
                <c:pt idx="183">
                  <c:v>330</c:v>
                </c:pt>
                <c:pt idx="184">
                  <c:v>352</c:v>
                </c:pt>
                <c:pt idx="185">
                  <c:v>347</c:v>
                </c:pt>
                <c:pt idx="186">
                  <c:v>336</c:v>
                </c:pt>
                <c:pt idx="187">
                  <c:v>327</c:v>
                </c:pt>
                <c:pt idx="188">
                  <c:v>296</c:v>
                </c:pt>
                <c:pt idx="189">
                  <c:v>283</c:v>
                </c:pt>
                <c:pt idx="190">
                  <c:v>288</c:v>
                </c:pt>
                <c:pt idx="191">
                  <c:v>271</c:v>
                </c:pt>
                <c:pt idx="192">
                  <c:v>258</c:v>
                </c:pt>
                <c:pt idx="193">
                  <c:v>333</c:v>
                </c:pt>
                <c:pt idx="194">
                  <c:v>430</c:v>
                </c:pt>
                <c:pt idx="195">
                  <c:v>367</c:v>
                </c:pt>
                <c:pt idx="196">
                  <c:v>307</c:v>
                </c:pt>
                <c:pt idx="197">
                  <c:v>273</c:v>
                </c:pt>
                <c:pt idx="198">
                  <c:v>242</c:v>
                </c:pt>
                <c:pt idx="199">
                  <c:v>223</c:v>
                </c:pt>
                <c:pt idx="200">
                  <c:v>204</c:v>
                </c:pt>
                <c:pt idx="201">
                  <c:v>183</c:v>
                </c:pt>
                <c:pt idx="202">
                  <c:v>160</c:v>
                </c:pt>
                <c:pt idx="203">
                  <c:v>145</c:v>
                </c:pt>
                <c:pt idx="204">
                  <c:v>138</c:v>
                </c:pt>
                <c:pt idx="205">
                  <c:v>136</c:v>
                </c:pt>
                <c:pt idx="206">
                  <c:v>126</c:v>
                </c:pt>
                <c:pt idx="207">
                  <c:v>133</c:v>
                </c:pt>
                <c:pt idx="208">
                  <c:v>135</c:v>
                </c:pt>
                <c:pt idx="209">
                  <c:v>128</c:v>
                </c:pt>
                <c:pt idx="210">
                  <c:v>116</c:v>
                </c:pt>
                <c:pt idx="211">
                  <c:v>110</c:v>
                </c:pt>
                <c:pt idx="212">
                  <c:v>107</c:v>
                </c:pt>
                <c:pt idx="213">
                  <c:v>106</c:v>
                </c:pt>
                <c:pt idx="214">
                  <c:v>106</c:v>
                </c:pt>
                <c:pt idx="215" formatCode="0.0">
                  <c:v>95.4</c:v>
                </c:pt>
                <c:pt idx="216" formatCode="0.0">
                  <c:v>94</c:v>
                </c:pt>
                <c:pt idx="217" formatCode="0.0">
                  <c:v>95.4</c:v>
                </c:pt>
                <c:pt idx="218" formatCode="0.0">
                  <c:v>94</c:v>
                </c:pt>
                <c:pt idx="219" formatCode="0.0">
                  <c:v>96.8</c:v>
                </c:pt>
                <c:pt idx="220" formatCode="0.0">
                  <c:v>95.4</c:v>
                </c:pt>
                <c:pt idx="221" formatCode="0.0">
                  <c:v>98.2</c:v>
                </c:pt>
                <c:pt idx="222">
                  <c:v>103</c:v>
                </c:pt>
                <c:pt idx="223" formatCode="0.0">
                  <c:v>95.4</c:v>
                </c:pt>
                <c:pt idx="224" formatCode="0.0">
                  <c:v>98.2</c:v>
                </c:pt>
                <c:pt idx="225">
                  <c:v>103</c:v>
                </c:pt>
                <c:pt idx="226">
                  <c:v>104</c:v>
                </c:pt>
                <c:pt idx="227" formatCode="0.0">
                  <c:v>98.2</c:v>
                </c:pt>
                <c:pt idx="228" formatCode="0.0">
                  <c:v>95.4</c:v>
                </c:pt>
                <c:pt idx="229" formatCode="0.0">
                  <c:v>92.6</c:v>
                </c:pt>
                <c:pt idx="230" formatCode="0.0">
                  <c:v>95.4</c:v>
                </c:pt>
                <c:pt idx="231" formatCode="0.0">
                  <c:v>89.8</c:v>
                </c:pt>
                <c:pt idx="232" formatCode="0.0">
                  <c:v>92.6</c:v>
                </c:pt>
                <c:pt idx="233" formatCode="0.0">
                  <c:v>80.5</c:v>
                </c:pt>
                <c:pt idx="234" formatCode="0.0">
                  <c:v>75.3</c:v>
                </c:pt>
                <c:pt idx="235" formatCode="0.0">
                  <c:v>75.3</c:v>
                </c:pt>
                <c:pt idx="236" formatCode="0.0">
                  <c:v>74</c:v>
                </c:pt>
                <c:pt idx="237" formatCode="0.0">
                  <c:v>71.8</c:v>
                </c:pt>
                <c:pt idx="238" formatCode="0.0">
                  <c:v>74</c:v>
                </c:pt>
                <c:pt idx="239" formatCode="0.0">
                  <c:v>72.900000000000006</c:v>
                </c:pt>
                <c:pt idx="240" formatCode="0.0">
                  <c:v>68.5</c:v>
                </c:pt>
                <c:pt idx="241" formatCode="0.0">
                  <c:v>65.2</c:v>
                </c:pt>
                <c:pt idx="242" formatCode="0.0">
                  <c:v>64.099999999999994</c:v>
                </c:pt>
                <c:pt idx="243" formatCode="0.0">
                  <c:v>62.1</c:v>
                </c:pt>
                <c:pt idx="244" formatCode="0.0">
                  <c:v>65.2</c:v>
                </c:pt>
                <c:pt idx="245" formatCode="0.0">
                  <c:v>66.3</c:v>
                </c:pt>
                <c:pt idx="246" formatCode="0.0">
                  <c:v>64.099999999999994</c:v>
                </c:pt>
                <c:pt idx="247" formatCode="0.0">
                  <c:v>60.3</c:v>
                </c:pt>
                <c:pt idx="248" formatCode="0.0">
                  <c:v>60.3</c:v>
                </c:pt>
                <c:pt idx="249" formatCode="0.0">
                  <c:v>61.2</c:v>
                </c:pt>
                <c:pt idx="250" formatCode="0.0">
                  <c:v>60.3</c:v>
                </c:pt>
                <c:pt idx="251" formatCode="0.0">
                  <c:v>65.2</c:v>
                </c:pt>
                <c:pt idx="252" formatCode="0.0">
                  <c:v>65.2</c:v>
                </c:pt>
                <c:pt idx="253" formatCode="0.0">
                  <c:v>65.2</c:v>
                </c:pt>
                <c:pt idx="254" formatCode="0.0">
                  <c:v>61.2</c:v>
                </c:pt>
                <c:pt idx="255" formatCode="0.0">
                  <c:v>61.2</c:v>
                </c:pt>
                <c:pt idx="256" formatCode="0.0">
                  <c:v>62.1</c:v>
                </c:pt>
                <c:pt idx="257" formatCode="0.0">
                  <c:v>63</c:v>
                </c:pt>
                <c:pt idx="258" formatCode="0.0">
                  <c:v>65.2</c:v>
                </c:pt>
                <c:pt idx="259" formatCode="0.0">
                  <c:v>60.3</c:v>
                </c:pt>
                <c:pt idx="260" formatCode="0.0">
                  <c:v>61.2</c:v>
                </c:pt>
                <c:pt idx="261" formatCode="0.0">
                  <c:v>62.1</c:v>
                </c:pt>
                <c:pt idx="262" formatCode="0.0">
                  <c:v>63</c:v>
                </c:pt>
                <c:pt idx="263" formatCode="0.0">
                  <c:v>65.2</c:v>
                </c:pt>
                <c:pt idx="264" formatCode="0.0">
                  <c:v>65.2</c:v>
                </c:pt>
                <c:pt idx="265" formatCode="0.0">
                  <c:v>63</c:v>
                </c:pt>
                <c:pt idx="266" formatCode="0.0">
                  <c:v>63</c:v>
                </c:pt>
                <c:pt idx="267" formatCode="0.0">
                  <c:v>62.1</c:v>
                </c:pt>
                <c:pt idx="268" formatCode="0.0">
                  <c:v>62.1</c:v>
                </c:pt>
                <c:pt idx="269" formatCode="0.0">
                  <c:v>61.2</c:v>
                </c:pt>
                <c:pt idx="270" formatCode="0.0">
                  <c:v>58.5</c:v>
                </c:pt>
                <c:pt idx="271" formatCode="0.0">
                  <c:v>55.8</c:v>
                </c:pt>
                <c:pt idx="272" formatCode="0.0">
                  <c:v>55.8</c:v>
                </c:pt>
                <c:pt idx="273" formatCode="0.0">
                  <c:v>54</c:v>
                </c:pt>
                <c:pt idx="274" formatCode="0.0">
                  <c:v>58.5</c:v>
                </c:pt>
                <c:pt idx="275" formatCode="0.0">
                  <c:v>63</c:v>
                </c:pt>
                <c:pt idx="276" formatCode="0.0">
                  <c:v>70.7</c:v>
                </c:pt>
                <c:pt idx="277" formatCode="0.0">
                  <c:v>81.8</c:v>
                </c:pt>
                <c:pt idx="278" formatCode="0.0">
                  <c:v>88.4</c:v>
                </c:pt>
                <c:pt idx="279" formatCode="0.0">
                  <c:v>80.5</c:v>
                </c:pt>
                <c:pt idx="280" formatCode="0.0">
                  <c:v>71.8</c:v>
                </c:pt>
                <c:pt idx="281" formatCode="0.0">
                  <c:v>71.8</c:v>
                </c:pt>
                <c:pt idx="282" formatCode="0.0">
                  <c:v>67.400000000000006</c:v>
                </c:pt>
                <c:pt idx="283" formatCode="0.0">
                  <c:v>63</c:v>
                </c:pt>
                <c:pt idx="284" formatCode="0.0">
                  <c:v>61.2</c:v>
                </c:pt>
                <c:pt idx="285" formatCode="0.0">
                  <c:v>64.099999999999994</c:v>
                </c:pt>
                <c:pt idx="286" formatCode="0.0">
                  <c:v>74</c:v>
                </c:pt>
                <c:pt idx="287">
                  <c:v>109</c:v>
                </c:pt>
                <c:pt idx="288">
                  <c:v>142</c:v>
                </c:pt>
                <c:pt idx="289">
                  <c:v>123</c:v>
                </c:pt>
                <c:pt idx="290">
                  <c:v>112</c:v>
                </c:pt>
                <c:pt idx="291">
                  <c:v>107</c:v>
                </c:pt>
                <c:pt idx="292">
                  <c:v>109</c:v>
                </c:pt>
                <c:pt idx="293">
                  <c:v>115</c:v>
                </c:pt>
                <c:pt idx="294">
                  <c:v>126</c:v>
                </c:pt>
                <c:pt idx="295">
                  <c:v>126</c:v>
                </c:pt>
                <c:pt idx="296">
                  <c:v>121</c:v>
                </c:pt>
                <c:pt idx="297">
                  <c:v>123</c:v>
                </c:pt>
                <c:pt idx="298">
                  <c:v>118</c:v>
                </c:pt>
                <c:pt idx="299">
                  <c:v>110</c:v>
                </c:pt>
                <c:pt idx="300">
                  <c:v>101</c:v>
                </c:pt>
                <c:pt idx="301" formatCode="0.0">
                  <c:v>96.8</c:v>
                </c:pt>
                <c:pt idx="302">
                  <c:v>101</c:v>
                </c:pt>
                <c:pt idx="303" formatCode="0.0">
                  <c:v>99.6</c:v>
                </c:pt>
                <c:pt idx="304">
                  <c:v>103</c:v>
                </c:pt>
                <c:pt idx="305" formatCode="0.0">
                  <c:v>98.2</c:v>
                </c:pt>
                <c:pt idx="306" formatCode="0.0">
                  <c:v>94</c:v>
                </c:pt>
                <c:pt idx="307" formatCode="0.0">
                  <c:v>89.8</c:v>
                </c:pt>
                <c:pt idx="308" formatCode="0.0">
                  <c:v>92.6</c:v>
                </c:pt>
                <c:pt idx="309" formatCode="0.0">
                  <c:v>94</c:v>
                </c:pt>
                <c:pt idx="310" formatCode="0.0">
                  <c:v>96.8</c:v>
                </c:pt>
                <c:pt idx="311">
                  <c:v>150</c:v>
                </c:pt>
                <c:pt idx="312">
                  <c:v>452</c:v>
                </c:pt>
                <c:pt idx="313">
                  <c:v>626</c:v>
                </c:pt>
                <c:pt idx="314">
                  <c:v>578</c:v>
                </c:pt>
                <c:pt idx="315">
                  <c:v>575</c:v>
                </c:pt>
                <c:pt idx="316">
                  <c:v>562</c:v>
                </c:pt>
                <c:pt idx="317">
                  <c:v>450</c:v>
                </c:pt>
                <c:pt idx="318">
                  <c:v>364</c:v>
                </c:pt>
                <c:pt idx="319">
                  <c:v>301</c:v>
                </c:pt>
                <c:pt idx="320">
                  <c:v>258</c:v>
                </c:pt>
                <c:pt idx="321">
                  <c:v>235</c:v>
                </c:pt>
                <c:pt idx="322">
                  <c:v>212</c:v>
                </c:pt>
                <c:pt idx="323">
                  <c:v>191</c:v>
                </c:pt>
                <c:pt idx="324">
                  <c:v>180</c:v>
                </c:pt>
                <c:pt idx="325">
                  <c:v>169</c:v>
                </c:pt>
                <c:pt idx="326">
                  <c:v>161</c:v>
                </c:pt>
                <c:pt idx="327">
                  <c:v>152</c:v>
                </c:pt>
                <c:pt idx="328">
                  <c:v>150</c:v>
                </c:pt>
                <c:pt idx="329">
                  <c:v>152</c:v>
                </c:pt>
                <c:pt idx="330">
                  <c:v>140</c:v>
                </c:pt>
                <c:pt idx="331">
                  <c:v>135</c:v>
                </c:pt>
                <c:pt idx="332">
                  <c:v>135</c:v>
                </c:pt>
                <c:pt idx="333">
                  <c:v>135</c:v>
                </c:pt>
                <c:pt idx="334">
                  <c:v>130</c:v>
                </c:pt>
                <c:pt idx="335">
                  <c:v>126</c:v>
                </c:pt>
                <c:pt idx="336">
                  <c:v>130</c:v>
                </c:pt>
                <c:pt idx="337">
                  <c:v>130</c:v>
                </c:pt>
                <c:pt idx="338">
                  <c:v>145</c:v>
                </c:pt>
                <c:pt idx="339">
                  <c:v>161</c:v>
                </c:pt>
                <c:pt idx="340">
                  <c:v>154</c:v>
                </c:pt>
                <c:pt idx="341">
                  <c:v>140</c:v>
                </c:pt>
                <c:pt idx="342">
                  <c:v>133</c:v>
                </c:pt>
                <c:pt idx="343">
                  <c:v>178</c:v>
                </c:pt>
                <c:pt idx="344">
                  <c:v>309</c:v>
                </c:pt>
                <c:pt idx="345">
                  <c:v>376</c:v>
                </c:pt>
                <c:pt idx="346">
                  <c:v>325</c:v>
                </c:pt>
                <c:pt idx="347">
                  <c:v>271</c:v>
                </c:pt>
                <c:pt idx="348">
                  <c:v>237</c:v>
                </c:pt>
                <c:pt idx="349">
                  <c:v>226</c:v>
                </c:pt>
                <c:pt idx="350">
                  <c:v>221</c:v>
                </c:pt>
                <c:pt idx="351">
                  <c:v>221</c:v>
                </c:pt>
                <c:pt idx="352">
                  <c:v>217</c:v>
                </c:pt>
                <c:pt idx="353">
                  <c:v>204</c:v>
                </c:pt>
                <c:pt idx="354">
                  <c:v>187</c:v>
                </c:pt>
                <c:pt idx="355">
                  <c:v>176</c:v>
                </c:pt>
                <c:pt idx="356">
                  <c:v>187</c:v>
                </c:pt>
                <c:pt idx="357">
                  <c:v>344</c:v>
                </c:pt>
                <c:pt idx="358">
                  <c:v>487</c:v>
                </c:pt>
                <c:pt idx="359">
                  <c:v>620</c:v>
                </c:pt>
                <c:pt idx="360">
                  <c:v>649</c:v>
                </c:pt>
                <c:pt idx="361">
                  <c:v>784</c:v>
                </c:pt>
                <c:pt idx="362">
                  <c:v>925</c:v>
                </c:pt>
                <c:pt idx="363">
                  <c:v>936</c:v>
                </c:pt>
                <c:pt idx="364">
                  <c:v>818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651-4953-BF0C-06F334E0EDE4}"/>
            </c:ext>
          </c:extLst>
        </c:ser>
        <c:ser>
          <c:idx val="4"/>
          <c:order val="2"/>
          <c:tx>
            <c:v>NNQ - Bagrdan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'2009'!$C$5:$C$369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'2009'!$E$5:$E$369</c:f>
              <c:numCache>
                <c:formatCode>General</c:formatCode>
                <c:ptCount val="365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22</c:v>
                </c:pt>
                <c:pt idx="22">
                  <c:v>22</c:v>
                </c:pt>
                <c:pt idx="23">
                  <c:v>22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22</c:v>
                </c:pt>
                <c:pt idx="37">
                  <c:v>22</c:v>
                </c:pt>
                <c:pt idx="38">
                  <c:v>22</c:v>
                </c:pt>
                <c:pt idx="39">
                  <c:v>22</c:v>
                </c:pt>
                <c:pt idx="40">
                  <c:v>22</c:v>
                </c:pt>
                <c:pt idx="41">
                  <c:v>22</c:v>
                </c:pt>
                <c:pt idx="42">
                  <c:v>22</c:v>
                </c:pt>
                <c:pt idx="43">
                  <c:v>22</c:v>
                </c:pt>
                <c:pt idx="44">
                  <c:v>22</c:v>
                </c:pt>
                <c:pt idx="45">
                  <c:v>22</c:v>
                </c:pt>
                <c:pt idx="46">
                  <c:v>22</c:v>
                </c:pt>
                <c:pt idx="47">
                  <c:v>22</c:v>
                </c:pt>
                <c:pt idx="48">
                  <c:v>22</c:v>
                </c:pt>
                <c:pt idx="49">
                  <c:v>22</c:v>
                </c:pt>
                <c:pt idx="50">
                  <c:v>22</c:v>
                </c:pt>
                <c:pt idx="51">
                  <c:v>22</c:v>
                </c:pt>
                <c:pt idx="52">
                  <c:v>22</c:v>
                </c:pt>
                <c:pt idx="53">
                  <c:v>22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22</c:v>
                </c:pt>
                <c:pt idx="61">
                  <c:v>22</c:v>
                </c:pt>
                <c:pt idx="62">
                  <c:v>22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22</c:v>
                </c:pt>
                <c:pt idx="71">
                  <c:v>22</c:v>
                </c:pt>
                <c:pt idx="72">
                  <c:v>22</c:v>
                </c:pt>
                <c:pt idx="73">
                  <c:v>22</c:v>
                </c:pt>
                <c:pt idx="74">
                  <c:v>22</c:v>
                </c:pt>
                <c:pt idx="75">
                  <c:v>22</c:v>
                </c:pt>
                <c:pt idx="76">
                  <c:v>22</c:v>
                </c:pt>
                <c:pt idx="77">
                  <c:v>22</c:v>
                </c:pt>
                <c:pt idx="78">
                  <c:v>22</c:v>
                </c:pt>
                <c:pt idx="79">
                  <c:v>22</c:v>
                </c:pt>
                <c:pt idx="80">
                  <c:v>22</c:v>
                </c:pt>
                <c:pt idx="81">
                  <c:v>22</c:v>
                </c:pt>
                <c:pt idx="82">
                  <c:v>22</c:v>
                </c:pt>
                <c:pt idx="83">
                  <c:v>22</c:v>
                </c:pt>
                <c:pt idx="84">
                  <c:v>22</c:v>
                </c:pt>
                <c:pt idx="85">
                  <c:v>22</c:v>
                </c:pt>
                <c:pt idx="86">
                  <c:v>22</c:v>
                </c:pt>
                <c:pt idx="87">
                  <c:v>22</c:v>
                </c:pt>
                <c:pt idx="88">
                  <c:v>22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</c:v>
                </c:pt>
                <c:pt idx="94">
                  <c:v>22</c:v>
                </c:pt>
                <c:pt idx="95">
                  <c:v>22</c:v>
                </c:pt>
                <c:pt idx="96">
                  <c:v>22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22</c:v>
                </c:pt>
                <c:pt idx="113">
                  <c:v>22</c:v>
                </c:pt>
                <c:pt idx="114">
                  <c:v>22</c:v>
                </c:pt>
                <c:pt idx="115">
                  <c:v>22</c:v>
                </c:pt>
                <c:pt idx="116">
                  <c:v>22</c:v>
                </c:pt>
                <c:pt idx="117">
                  <c:v>22</c:v>
                </c:pt>
                <c:pt idx="118">
                  <c:v>22</c:v>
                </c:pt>
                <c:pt idx="119">
                  <c:v>22</c:v>
                </c:pt>
                <c:pt idx="120">
                  <c:v>22</c:v>
                </c:pt>
                <c:pt idx="121">
                  <c:v>22</c:v>
                </c:pt>
                <c:pt idx="122">
                  <c:v>22</c:v>
                </c:pt>
                <c:pt idx="123">
                  <c:v>22</c:v>
                </c:pt>
                <c:pt idx="124">
                  <c:v>22</c:v>
                </c:pt>
                <c:pt idx="125">
                  <c:v>22</c:v>
                </c:pt>
                <c:pt idx="126">
                  <c:v>22</c:v>
                </c:pt>
                <c:pt idx="127">
                  <c:v>22</c:v>
                </c:pt>
                <c:pt idx="128">
                  <c:v>22</c:v>
                </c:pt>
                <c:pt idx="129">
                  <c:v>22</c:v>
                </c:pt>
                <c:pt idx="130">
                  <c:v>22</c:v>
                </c:pt>
                <c:pt idx="131">
                  <c:v>22</c:v>
                </c:pt>
                <c:pt idx="132">
                  <c:v>22</c:v>
                </c:pt>
                <c:pt idx="133">
                  <c:v>22</c:v>
                </c:pt>
                <c:pt idx="134">
                  <c:v>22</c:v>
                </c:pt>
                <c:pt idx="135">
                  <c:v>22</c:v>
                </c:pt>
                <c:pt idx="136">
                  <c:v>22</c:v>
                </c:pt>
                <c:pt idx="137">
                  <c:v>22</c:v>
                </c:pt>
                <c:pt idx="138">
                  <c:v>22</c:v>
                </c:pt>
                <c:pt idx="139">
                  <c:v>22</c:v>
                </c:pt>
                <c:pt idx="140">
                  <c:v>22</c:v>
                </c:pt>
                <c:pt idx="141">
                  <c:v>22</c:v>
                </c:pt>
                <c:pt idx="142">
                  <c:v>22</c:v>
                </c:pt>
                <c:pt idx="143">
                  <c:v>22</c:v>
                </c:pt>
                <c:pt idx="144">
                  <c:v>22</c:v>
                </c:pt>
                <c:pt idx="145">
                  <c:v>22</c:v>
                </c:pt>
                <c:pt idx="146">
                  <c:v>22</c:v>
                </c:pt>
                <c:pt idx="147">
                  <c:v>22</c:v>
                </c:pt>
                <c:pt idx="148">
                  <c:v>22</c:v>
                </c:pt>
                <c:pt idx="149">
                  <c:v>22</c:v>
                </c:pt>
                <c:pt idx="150">
                  <c:v>22</c:v>
                </c:pt>
                <c:pt idx="151">
                  <c:v>22</c:v>
                </c:pt>
                <c:pt idx="152">
                  <c:v>22</c:v>
                </c:pt>
                <c:pt idx="153">
                  <c:v>22</c:v>
                </c:pt>
                <c:pt idx="154">
                  <c:v>22</c:v>
                </c:pt>
                <c:pt idx="155">
                  <c:v>22</c:v>
                </c:pt>
                <c:pt idx="156">
                  <c:v>22</c:v>
                </c:pt>
                <c:pt idx="157">
                  <c:v>22</c:v>
                </c:pt>
                <c:pt idx="158">
                  <c:v>22</c:v>
                </c:pt>
                <c:pt idx="159">
                  <c:v>22</c:v>
                </c:pt>
                <c:pt idx="160">
                  <c:v>22</c:v>
                </c:pt>
                <c:pt idx="161">
                  <c:v>22</c:v>
                </c:pt>
                <c:pt idx="162">
                  <c:v>22</c:v>
                </c:pt>
                <c:pt idx="163">
                  <c:v>22</c:v>
                </c:pt>
                <c:pt idx="164">
                  <c:v>22</c:v>
                </c:pt>
                <c:pt idx="165">
                  <c:v>22</c:v>
                </c:pt>
                <c:pt idx="166">
                  <c:v>22</c:v>
                </c:pt>
                <c:pt idx="167">
                  <c:v>22</c:v>
                </c:pt>
                <c:pt idx="168">
                  <c:v>22</c:v>
                </c:pt>
                <c:pt idx="169">
                  <c:v>22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22</c:v>
                </c:pt>
                <c:pt idx="182">
                  <c:v>22</c:v>
                </c:pt>
                <c:pt idx="183">
                  <c:v>22</c:v>
                </c:pt>
                <c:pt idx="184">
                  <c:v>22</c:v>
                </c:pt>
                <c:pt idx="185">
                  <c:v>22</c:v>
                </c:pt>
                <c:pt idx="186">
                  <c:v>22</c:v>
                </c:pt>
                <c:pt idx="187">
                  <c:v>22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22</c:v>
                </c:pt>
                <c:pt idx="192">
                  <c:v>22</c:v>
                </c:pt>
                <c:pt idx="193">
                  <c:v>22</c:v>
                </c:pt>
                <c:pt idx="194">
                  <c:v>22</c:v>
                </c:pt>
                <c:pt idx="195">
                  <c:v>22</c:v>
                </c:pt>
                <c:pt idx="196">
                  <c:v>22</c:v>
                </c:pt>
                <c:pt idx="197">
                  <c:v>22</c:v>
                </c:pt>
                <c:pt idx="198">
                  <c:v>22</c:v>
                </c:pt>
                <c:pt idx="199">
                  <c:v>22</c:v>
                </c:pt>
                <c:pt idx="200">
                  <c:v>22</c:v>
                </c:pt>
                <c:pt idx="201">
                  <c:v>22</c:v>
                </c:pt>
                <c:pt idx="202">
                  <c:v>22</c:v>
                </c:pt>
                <c:pt idx="203">
                  <c:v>22</c:v>
                </c:pt>
                <c:pt idx="204">
                  <c:v>22</c:v>
                </c:pt>
                <c:pt idx="205">
                  <c:v>22</c:v>
                </c:pt>
                <c:pt idx="206">
                  <c:v>22</c:v>
                </c:pt>
                <c:pt idx="207">
                  <c:v>22</c:v>
                </c:pt>
                <c:pt idx="208">
                  <c:v>22</c:v>
                </c:pt>
                <c:pt idx="209">
                  <c:v>22</c:v>
                </c:pt>
                <c:pt idx="210">
                  <c:v>22</c:v>
                </c:pt>
                <c:pt idx="211">
                  <c:v>22</c:v>
                </c:pt>
                <c:pt idx="212">
                  <c:v>22</c:v>
                </c:pt>
                <c:pt idx="213">
                  <c:v>22</c:v>
                </c:pt>
                <c:pt idx="214">
                  <c:v>22</c:v>
                </c:pt>
                <c:pt idx="215">
                  <c:v>22</c:v>
                </c:pt>
                <c:pt idx="216">
                  <c:v>22</c:v>
                </c:pt>
                <c:pt idx="217">
                  <c:v>22</c:v>
                </c:pt>
                <c:pt idx="218">
                  <c:v>22</c:v>
                </c:pt>
                <c:pt idx="219">
                  <c:v>22</c:v>
                </c:pt>
                <c:pt idx="220">
                  <c:v>22</c:v>
                </c:pt>
                <c:pt idx="221">
                  <c:v>22</c:v>
                </c:pt>
                <c:pt idx="222">
                  <c:v>22</c:v>
                </c:pt>
                <c:pt idx="223">
                  <c:v>22</c:v>
                </c:pt>
                <c:pt idx="224">
                  <c:v>22</c:v>
                </c:pt>
                <c:pt idx="225">
                  <c:v>22</c:v>
                </c:pt>
                <c:pt idx="226">
                  <c:v>22</c:v>
                </c:pt>
                <c:pt idx="227">
                  <c:v>22</c:v>
                </c:pt>
                <c:pt idx="228">
                  <c:v>22</c:v>
                </c:pt>
                <c:pt idx="229">
                  <c:v>22</c:v>
                </c:pt>
                <c:pt idx="230">
                  <c:v>22</c:v>
                </c:pt>
                <c:pt idx="231">
                  <c:v>22</c:v>
                </c:pt>
                <c:pt idx="232">
                  <c:v>22</c:v>
                </c:pt>
                <c:pt idx="233">
                  <c:v>22</c:v>
                </c:pt>
                <c:pt idx="234">
                  <c:v>22</c:v>
                </c:pt>
                <c:pt idx="235">
                  <c:v>22</c:v>
                </c:pt>
                <c:pt idx="236">
                  <c:v>22</c:v>
                </c:pt>
                <c:pt idx="237">
                  <c:v>22</c:v>
                </c:pt>
                <c:pt idx="238">
                  <c:v>22</c:v>
                </c:pt>
                <c:pt idx="239">
                  <c:v>22</c:v>
                </c:pt>
                <c:pt idx="240">
                  <c:v>22</c:v>
                </c:pt>
                <c:pt idx="241">
                  <c:v>22</c:v>
                </c:pt>
                <c:pt idx="242">
                  <c:v>22</c:v>
                </c:pt>
                <c:pt idx="243">
                  <c:v>22</c:v>
                </c:pt>
                <c:pt idx="244">
                  <c:v>22</c:v>
                </c:pt>
                <c:pt idx="245">
                  <c:v>22</c:v>
                </c:pt>
                <c:pt idx="246">
                  <c:v>22</c:v>
                </c:pt>
                <c:pt idx="247">
                  <c:v>22</c:v>
                </c:pt>
                <c:pt idx="248">
                  <c:v>22</c:v>
                </c:pt>
                <c:pt idx="249">
                  <c:v>22</c:v>
                </c:pt>
                <c:pt idx="250">
                  <c:v>22</c:v>
                </c:pt>
                <c:pt idx="251">
                  <c:v>22</c:v>
                </c:pt>
                <c:pt idx="252">
                  <c:v>22</c:v>
                </c:pt>
                <c:pt idx="253">
                  <c:v>22</c:v>
                </c:pt>
                <c:pt idx="254">
                  <c:v>22</c:v>
                </c:pt>
                <c:pt idx="255">
                  <c:v>22</c:v>
                </c:pt>
                <c:pt idx="256">
                  <c:v>22</c:v>
                </c:pt>
                <c:pt idx="257">
                  <c:v>22</c:v>
                </c:pt>
                <c:pt idx="258">
                  <c:v>22</c:v>
                </c:pt>
                <c:pt idx="259">
                  <c:v>22</c:v>
                </c:pt>
                <c:pt idx="260">
                  <c:v>22</c:v>
                </c:pt>
                <c:pt idx="261">
                  <c:v>22</c:v>
                </c:pt>
                <c:pt idx="262">
                  <c:v>22</c:v>
                </c:pt>
                <c:pt idx="263">
                  <c:v>22</c:v>
                </c:pt>
                <c:pt idx="264">
                  <c:v>22</c:v>
                </c:pt>
                <c:pt idx="265">
                  <c:v>22</c:v>
                </c:pt>
                <c:pt idx="266">
                  <c:v>22</c:v>
                </c:pt>
                <c:pt idx="267">
                  <c:v>22</c:v>
                </c:pt>
                <c:pt idx="268">
                  <c:v>22</c:v>
                </c:pt>
                <c:pt idx="269">
                  <c:v>22</c:v>
                </c:pt>
                <c:pt idx="270">
                  <c:v>22</c:v>
                </c:pt>
                <c:pt idx="271">
                  <c:v>22</c:v>
                </c:pt>
                <c:pt idx="272">
                  <c:v>22</c:v>
                </c:pt>
                <c:pt idx="273">
                  <c:v>22</c:v>
                </c:pt>
                <c:pt idx="274">
                  <c:v>22</c:v>
                </c:pt>
                <c:pt idx="275">
                  <c:v>22</c:v>
                </c:pt>
                <c:pt idx="276">
                  <c:v>22</c:v>
                </c:pt>
                <c:pt idx="277">
                  <c:v>22</c:v>
                </c:pt>
                <c:pt idx="278">
                  <c:v>22</c:v>
                </c:pt>
                <c:pt idx="279">
                  <c:v>22</c:v>
                </c:pt>
                <c:pt idx="280">
                  <c:v>22</c:v>
                </c:pt>
                <c:pt idx="281">
                  <c:v>22</c:v>
                </c:pt>
                <c:pt idx="282">
                  <c:v>22</c:v>
                </c:pt>
                <c:pt idx="283">
                  <c:v>22</c:v>
                </c:pt>
                <c:pt idx="284">
                  <c:v>22</c:v>
                </c:pt>
                <c:pt idx="285">
                  <c:v>22</c:v>
                </c:pt>
                <c:pt idx="286">
                  <c:v>22</c:v>
                </c:pt>
                <c:pt idx="287">
                  <c:v>22</c:v>
                </c:pt>
                <c:pt idx="288">
                  <c:v>22</c:v>
                </c:pt>
                <c:pt idx="289">
                  <c:v>22</c:v>
                </c:pt>
                <c:pt idx="290">
                  <c:v>22</c:v>
                </c:pt>
                <c:pt idx="291">
                  <c:v>22</c:v>
                </c:pt>
                <c:pt idx="292">
                  <c:v>22</c:v>
                </c:pt>
                <c:pt idx="293">
                  <c:v>22</c:v>
                </c:pt>
                <c:pt idx="294">
                  <c:v>22</c:v>
                </c:pt>
                <c:pt idx="295">
                  <c:v>22</c:v>
                </c:pt>
                <c:pt idx="296">
                  <c:v>22</c:v>
                </c:pt>
                <c:pt idx="297">
                  <c:v>22</c:v>
                </c:pt>
                <c:pt idx="298">
                  <c:v>22</c:v>
                </c:pt>
                <c:pt idx="299">
                  <c:v>22</c:v>
                </c:pt>
                <c:pt idx="300">
                  <c:v>22</c:v>
                </c:pt>
                <c:pt idx="301">
                  <c:v>22</c:v>
                </c:pt>
                <c:pt idx="302">
                  <c:v>22</c:v>
                </c:pt>
                <c:pt idx="303">
                  <c:v>22</c:v>
                </c:pt>
                <c:pt idx="304">
                  <c:v>22</c:v>
                </c:pt>
                <c:pt idx="305">
                  <c:v>22</c:v>
                </c:pt>
                <c:pt idx="306">
                  <c:v>22</c:v>
                </c:pt>
                <c:pt idx="307">
                  <c:v>22</c:v>
                </c:pt>
                <c:pt idx="308">
                  <c:v>22</c:v>
                </c:pt>
                <c:pt idx="309">
                  <c:v>22</c:v>
                </c:pt>
                <c:pt idx="310">
                  <c:v>22</c:v>
                </c:pt>
                <c:pt idx="311">
                  <c:v>22</c:v>
                </c:pt>
                <c:pt idx="312">
                  <c:v>22</c:v>
                </c:pt>
                <c:pt idx="313">
                  <c:v>22</c:v>
                </c:pt>
                <c:pt idx="314">
                  <c:v>22</c:v>
                </c:pt>
                <c:pt idx="315">
                  <c:v>22</c:v>
                </c:pt>
                <c:pt idx="316">
                  <c:v>22</c:v>
                </c:pt>
                <c:pt idx="317">
                  <c:v>22</c:v>
                </c:pt>
                <c:pt idx="318">
                  <c:v>22</c:v>
                </c:pt>
                <c:pt idx="319">
                  <c:v>22</c:v>
                </c:pt>
                <c:pt idx="320">
                  <c:v>22</c:v>
                </c:pt>
                <c:pt idx="321">
                  <c:v>22</c:v>
                </c:pt>
                <c:pt idx="322">
                  <c:v>22</c:v>
                </c:pt>
                <c:pt idx="323">
                  <c:v>22</c:v>
                </c:pt>
                <c:pt idx="324">
                  <c:v>22</c:v>
                </c:pt>
                <c:pt idx="325">
                  <c:v>22</c:v>
                </c:pt>
                <c:pt idx="326">
                  <c:v>22</c:v>
                </c:pt>
                <c:pt idx="327">
                  <c:v>22</c:v>
                </c:pt>
                <c:pt idx="328">
                  <c:v>22</c:v>
                </c:pt>
                <c:pt idx="329">
                  <c:v>22</c:v>
                </c:pt>
                <c:pt idx="330">
                  <c:v>22</c:v>
                </c:pt>
                <c:pt idx="331">
                  <c:v>22</c:v>
                </c:pt>
                <c:pt idx="332">
                  <c:v>22</c:v>
                </c:pt>
                <c:pt idx="333">
                  <c:v>22</c:v>
                </c:pt>
                <c:pt idx="334">
                  <c:v>22</c:v>
                </c:pt>
                <c:pt idx="335">
                  <c:v>22</c:v>
                </c:pt>
                <c:pt idx="336">
                  <c:v>22</c:v>
                </c:pt>
                <c:pt idx="337">
                  <c:v>22</c:v>
                </c:pt>
                <c:pt idx="338">
                  <c:v>22</c:v>
                </c:pt>
                <c:pt idx="339">
                  <c:v>22</c:v>
                </c:pt>
                <c:pt idx="340">
                  <c:v>22</c:v>
                </c:pt>
                <c:pt idx="341">
                  <c:v>22</c:v>
                </c:pt>
                <c:pt idx="342">
                  <c:v>22</c:v>
                </c:pt>
                <c:pt idx="343">
                  <c:v>22</c:v>
                </c:pt>
                <c:pt idx="344">
                  <c:v>22</c:v>
                </c:pt>
                <c:pt idx="345">
                  <c:v>22</c:v>
                </c:pt>
                <c:pt idx="346">
                  <c:v>22</c:v>
                </c:pt>
                <c:pt idx="347">
                  <c:v>22</c:v>
                </c:pt>
                <c:pt idx="348">
                  <c:v>22</c:v>
                </c:pt>
                <c:pt idx="349">
                  <c:v>22</c:v>
                </c:pt>
                <c:pt idx="350">
                  <c:v>22</c:v>
                </c:pt>
                <c:pt idx="351">
                  <c:v>22</c:v>
                </c:pt>
                <c:pt idx="352">
                  <c:v>22</c:v>
                </c:pt>
                <c:pt idx="353">
                  <c:v>22</c:v>
                </c:pt>
                <c:pt idx="354">
                  <c:v>22</c:v>
                </c:pt>
                <c:pt idx="355">
                  <c:v>22</c:v>
                </c:pt>
                <c:pt idx="356">
                  <c:v>22</c:v>
                </c:pt>
                <c:pt idx="357">
                  <c:v>22</c:v>
                </c:pt>
                <c:pt idx="358">
                  <c:v>22</c:v>
                </c:pt>
                <c:pt idx="359">
                  <c:v>22</c:v>
                </c:pt>
                <c:pt idx="360">
                  <c:v>22</c:v>
                </c:pt>
                <c:pt idx="361">
                  <c:v>22</c:v>
                </c:pt>
                <c:pt idx="362">
                  <c:v>22</c:v>
                </c:pt>
                <c:pt idx="363">
                  <c:v>22</c:v>
                </c:pt>
                <c:pt idx="364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651-4953-BF0C-06F334E0EDE4}"/>
            </c:ext>
          </c:extLst>
        </c:ser>
        <c:ser>
          <c:idx val="1"/>
          <c:order val="3"/>
          <c:tx>
            <c:v>NNQ - Ljubič. most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'2009'!$C$5:$C$369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'2009'!$H$5:$H$369</c:f>
              <c:numCache>
                <c:formatCode>General</c:formatCode>
                <c:ptCount val="365"/>
                <c:pt idx="0">
                  <c:v>23.6</c:v>
                </c:pt>
                <c:pt idx="1">
                  <c:v>23.6</c:v>
                </c:pt>
                <c:pt idx="2">
                  <c:v>23.6</c:v>
                </c:pt>
                <c:pt idx="3">
                  <c:v>23.6</c:v>
                </c:pt>
                <c:pt idx="4">
                  <c:v>23.6</c:v>
                </c:pt>
                <c:pt idx="5">
                  <c:v>23.6</c:v>
                </c:pt>
                <c:pt idx="6">
                  <c:v>23.6</c:v>
                </c:pt>
                <c:pt idx="7">
                  <c:v>23.6</c:v>
                </c:pt>
                <c:pt idx="8">
                  <c:v>23.6</c:v>
                </c:pt>
                <c:pt idx="9">
                  <c:v>23.6</c:v>
                </c:pt>
                <c:pt idx="10">
                  <c:v>23.6</c:v>
                </c:pt>
                <c:pt idx="11">
                  <c:v>23.6</c:v>
                </c:pt>
                <c:pt idx="12">
                  <c:v>23.6</c:v>
                </c:pt>
                <c:pt idx="13">
                  <c:v>23.6</c:v>
                </c:pt>
                <c:pt idx="14">
                  <c:v>23.6</c:v>
                </c:pt>
                <c:pt idx="15">
                  <c:v>23.6</c:v>
                </c:pt>
                <c:pt idx="16">
                  <c:v>23.6</c:v>
                </c:pt>
                <c:pt idx="17">
                  <c:v>23.6</c:v>
                </c:pt>
                <c:pt idx="18">
                  <c:v>23.6</c:v>
                </c:pt>
                <c:pt idx="19">
                  <c:v>23.6</c:v>
                </c:pt>
                <c:pt idx="20">
                  <c:v>23.6</c:v>
                </c:pt>
                <c:pt idx="21">
                  <c:v>23.6</c:v>
                </c:pt>
                <c:pt idx="22">
                  <c:v>23.6</c:v>
                </c:pt>
                <c:pt idx="23">
                  <c:v>23.6</c:v>
                </c:pt>
                <c:pt idx="24">
                  <c:v>23.6</c:v>
                </c:pt>
                <c:pt idx="25">
                  <c:v>23.6</c:v>
                </c:pt>
                <c:pt idx="26">
                  <c:v>23.6</c:v>
                </c:pt>
                <c:pt idx="27">
                  <c:v>23.6</c:v>
                </c:pt>
                <c:pt idx="28">
                  <c:v>23.6</c:v>
                </c:pt>
                <c:pt idx="29">
                  <c:v>23.6</c:v>
                </c:pt>
                <c:pt idx="30">
                  <c:v>23.6</c:v>
                </c:pt>
                <c:pt idx="31">
                  <c:v>23.6</c:v>
                </c:pt>
                <c:pt idx="32">
                  <c:v>23.6</c:v>
                </c:pt>
                <c:pt idx="33">
                  <c:v>23.6</c:v>
                </c:pt>
                <c:pt idx="34">
                  <c:v>23.6</c:v>
                </c:pt>
                <c:pt idx="35">
                  <c:v>23.6</c:v>
                </c:pt>
                <c:pt idx="36">
                  <c:v>23.6</c:v>
                </c:pt>
                <c:pt idx="37">
                  <c:v>23.6</c:v>
                </c:pt>
                <c:pt idx="38">
                  <c:v>23.6</c:v>
                </c:pt>
                <c:pt idx="39">
                  <c:v>23.6</c:v>
                </c:pt>
                <c:pt idx="40">
                  <c:v>23.6</c:v>
                </c:pt>
                <c:pt idx="41">
                  <c:v>23.6</c:v>
                </c:pt>
                <c:pt idx="42">
                  <c:v>23.6</c:v>
                </c:pt>
                <c:pt idx="43">
                  <c:v>23.6</c:v>
                </c:pt>
                <c:pt idx="44">
                  <c:v>23.6</c:v>
                </c:pt>
                <c:pt idx="45">
                  <c:v>23.6</c:v>
                </c:pt>
                <c:pt idx="46">
                  <c:v>23.6</c:v>
                </c:pt>
                <c:pt idx="47">
                  <c:v>23.6</c:v>
                </c:pt>
                <c:pt idx="48">
                  <c:v>23.6</c:v>
                </c:pt>
                <c:pt idx="49">
                  <c:v>23.6</c:v>
                </c:pt>
                <c:pt idx="50">
                  <c:v>23.6</c:v>
                </c:pt>
                <c:pt idx="51">
                  <c:v>23.6</c:v>
                </c:pt>
                <c:pt idx="52">
                  <c:v>23.6</c:v>
                </c:pt>
                <c:pt idx="53">
                  <c:v>23.6</c:v>
                </c:pt>
                <c:pt idx="54">
                  <c:v>23.6</c:v>
                </c:pt>
                <c:pt idx="55">
                  <c:v>23.6</c:v>
                </c:pt>
                <c:pt idx="56">
                  <c:v>23.6</c:v>
                </c:pt>
                <c:pt idx="57">
                  <c:v>23.6</c:v>
                </c:pt>
                <c:pt idx="58">
                  <c:v>23.6</c:v>
                </c:pt>
                <c:pt idx="59">
                  <c:v>23.6</c:v>
                </c:pt>
                <c:pt idx="60">
                  <c:v>23.6</c:v>
                </c:pt>
                <c:pt idx="61">
                  <c:v>23.6</c:v>
                </c:pt>
                <c:pt idx="62">
                  <c:v>23.6</c:v>
                </c:pt>
                <c:pt idx="63">
                  <c:v>23.6</c:v>
                </c:pt>
                <c:pt idx="64">
                  <c:v>23.6</c:v>
                </c:pt>
                <c:pt idx="65">
                  <c:v>23.6</c:v>
                </c:pt>
                <c:pt idx="66">
                  <c:v>23.6</c:v>
                </c:pt>
                <c:pt idx="67">
                  <c:v>23.6</c:v>
                </c:pt>
                <c:pt idx="68">
                  <c:v>23.6</c:v>
                </c:pt>
                <c:pt idx="69">
                  <c:v>23.6</c:v>
                </c:pt>
                <c:pt idx="70">
                  <c:v>23.6</c:v>
                </c:pt>
                <c:pt idx="71">
                  <c:v>23.6</c:v>
                </c:pt>
                <c:pt idx="72">
                  <c:v>23.6</c:v>
                </c:pt>
                <c:pt idx="73">
                  <c:v>23.6</c:v>
                </c:pt>
                <c:pt idx="74">
                  <c:v>23.6</c:v>
                </c:pt>
                <c:pt idx="75">
                  <c:v>23.6</c:v>
                </c:pt>
                <c:pt idx="76">
                  <c:v>23.6</c:v>
                </c:pt>
                <c:pt idx="77">
                  <c:v>23.6</c:v>
                </c:pt>
                <c:pt idx="78">
                  <c:v>23.6</c:v>
                </c:pt>
                <c:pt idx="79">
                  <c:v>23.6</c:v>
                </c:pt>
                <c:pt idx="80">
                  <c:v>23.6</c:v>
                </c:pt>
                <c:pt idx="81">
                  <c:v>23.6</c:v>
                </c:pt>
                <c:pt idx="82">
                  <c:v>23.6</c:v>
                </c:pt>
                <c:pt idx="83">
                  <c:v>23.6</c:v>
                </c:pt>
                <c:pt idx="84">
                  <c:v>23.6</c:v>
                </c:pt>
                <c:pt idx="85">
                  <c:v>23.6</c:v>
                </c:pt>
                <c:pt idx="86">
                  <c:v>23.6</c:v>
                </c:pt>
                <c:pt idx="87">
                  <c:v>23.6</c:v>
                </c:pt>
                <c:pt idx="88">
                  <c:v>23.6</c:v>
                </c:pt>
                <c:pt idx="89">
                  <c:v>23.6</c:v>
                </c:pt>
                <c:pt idx="90">
                  <c:v>23.6</c:v>
                </c:pt>
                <c:pt idx="91">
                  <c:v>23.6</c:v>
                </c:pt>
                <c:pt idx="92">
                  <c:v>23.6</c:v>
                </c:pt>
                <c:pt idx="93">
                  <c:v>23.6</c:v>
                </c:pt>
                <c:pt idx="94">
                  <c:v>23.6</c:v>
                </c:pt>
                <c:pt idx="95">
                  <c:v>23.6</c:v>
                </c:pt>
                <c:pt idx="96">
                  <c:v>23.6</c:v>
                </c:pt>
                <c:pt idx="97">
                  <c:v>23.6</c:v>
                </c:pt>
                <c:pt idx="98">
                  <c:v>23.6</c:v>
                </c:pt>
                <c:pt idx="99">
                  <c:v>23.6</c:v>
                </c:pt>
                <c:pt idx="100">
                  <c:v>23.6</c:v>
                </c:pt>
                <c:pt idx="101">
                  <c:v>23.6</c:v>
                </c:pt>
                <c:pt idx="102">
                  <c:v>23.6</c:v>
                </c:pt>
                <c:pt idx="103">
                  <c:v>23.6</c:v>
                </c:pt>
                <c:pt idx="104">
                  <c:v>23.6</c:v>
                </c:pt>
                <c:pt idx="105">
                  <c:v>23.6</c:v>
                </c:pt>
                <c:pt idx="106">
                  <c:v>23.6</c:v>
                </c:pt>
                <c:pt idx="107">
                  <c:v>23.6</c:v>
                </c:pt>
                <c:pt idx="108">
                  <c:v>23.6</c:v>
                </c:pt>
                <c:pt idx="109">
                  <c:v>23.6</c:v>
                </c:pt>
                <c:pt idx="110">
                  <c:v>23.6</c:v>
                </c:pt>
                <c:pt idx="111">
                  <c:v>23.6</c:v>
                </c:pt>
                <c:pt idx="112">
                  <c:v>23.6</c:v>
                </c:pt>
                <c:pt idx="113">
                  <c:v>23.6</c:v>
                </c:pt>
                <c:pt idx="114">
                  <c:v>23.6</c:v>
                </c:pt>
                <c:pt idx="115">
                  <c:v>23.6</c:v>
                </c:pt>
                <c:pt idx="116">
                  <c:v>23.6</c:v>
                </c:pt>
                <c:pt idx="117">
                  <c:v>23.6</c:v>
                </c:pt>
                <c:pt idx="118">
                  <c:v>23.6</c:v>
                </c:pt>
                <c:pt idx="119">
                  <c:v>23.6</c:v>
                </c:pt>
                <c:pt idx="120">
                  <c:v>23.6</c:v>
                </c:pt>
                <c:pt idx="121">
                  <c:v>23.6</c:v>
                </c:pt>
                <c:pt idx="122">
                  <c:v>23.6</c:v>
                </c:pt>
                <c:pt idx="123">
                  <c:v>23.6</c:v>
                </c:pt>
                <c:pt idx="124">
                  <c:v>23.6</c:v>
                </c:pt>
                <c:pt idx="125">
                  <c:v>23.6</c:v>
                </c:pt>
                <c:pt idx="126">
                  <c:v>23.6</c:v>
                </c:pt>
                <c:pt idx="127">
                  <c:v>23.6</c:v>
                </c:pt>
                <c:pt idx="128">
                  <c:v>23.6</c:v>
                </c:pt>
                <c:pt idx="129">
                  <c:v>23.6</c:v>
                </c:pt>
                <c:pt idx="130">
                  <c:v>23.6</c:v>
                </c:pt>
                <c:pt idx="131">
                  <c:v>23.6</c:v>
                </c:pt>
                <c:pt idx="132">
                  <c:v>23.6</c:v>
                </c:pt>
                <c:pt idx="133">
                  <c:v>23.6</c:v>
                </c:pt>
                <c:pt idx="134">
                  <c:v>23.6</c:v>
                </c:pt>
                <c:pt idx="135">
                  <c:v>23.6</c:v>
                </c:pt>
                <c:pt idx="136">
                  <c:v>23.6</c:v>
                </c:pt>
                <c:pt idx="137">
                  <c:v>23.6</c:v>
                </c:pt>
                <c:pt idx="138">
                  <c:v>23.6</c:v>
                </c:pt>
                <c:pt idx="139">
                  <c:v>23.6</c:v>
                </c:pt>
                <c:pt idx="140">
                  <c:v>23.6</c:v>
                </c:pt>
                <c:pt idx="141">
                  <c:v>23.6</c:v>
                </c:pt>
                <c:pt idx="142">
                  <c:v>23.6</c:v>
                </c:pt>
                <c:pt idx="143">
                  <c:v>23.6</c:v>
                </c:pt>
                <c:pt idx="144">
                  <c:v>23.6</c:v>
                </c:pt>
                <c:pt idx="145">
                  <c:v>23.6</c:v>
                </c:pt>
                <c:pt idx="146">
                  <c:v>23.6</c:v>
                </c:pt>
                <c:pt idx="147">
                  <c:v>23.6</c:v>
                </c:pt>
                <c:pt idx="148">
                  <c:v>23.6</c:v>
                </c:pt>
                <c:pt idx="149">
                  <c:v>23.6</c:v>
                </c:pt>
                <c:pt idx="150">
                  <c:v>23.6</c:v>
                </c:pt>
                <c:pt idx="151">
                  <c:v>23.6</c:v>
                </c:pt>
                <c:pt idx="152">
                  <c:v>23.6</c:v>
                </c:pt>
                <c:pt idx="153">
                  <c:v>23.6</c:v>
                </c:pt>
                <c:pt idx="154">
                  <c:v>23.6</c:v>
                </c:pt>
                <c:pt idx="155">
                  <c:v>23.6</c:v>
                </c:pt>
                <c:pt idx="156">
                  <c:v>23.6</c:v>
                </c:pt>
                <c:pt idx="157">
                  <c:v>23.6</c:v>
                </c:pt>
                <c:pt idx="158">
                  <c:v>23.6</c:v>
                </c:pt>
                <c:pt idx="159">
                  <c:v>23.6</c:v>
                </c:pt>
                <c:pt idx="160">
                  <c:v>23.6</c:v>
                </c:pt>
                <c:pt idx="161">
                  <c:v>23.6</c:v>
                </c:pt>
                <c:pt idx="162">
                  <c:v>23.6</c:v>
                </c:pt>
                <c:pt idx="163">
                  <c:v>23.6</c:v>
                </c:pt>
                <c:pt idx="164">
                  <c:v>23.6</c:v>
                </c:pt>
                <c:pt idx="165">
                  <c:v>23.6</c:v>
                </c:pt>
                <c:pt idx="166">
                  <c:v>23.6</c:v>
                </c:pt>
                <c:pt idx="167">
                  <c:v>23.6</c:v>
                </c:pt>
                <c:pt idx="168">
                  <c:v>23.6</c:v>
                </c:pt>
                <c:pt idx="169">
                  <c:v>23.6</c:v>
                </c:pt>
                <c:pt idx="170">
                  <c:v>23.6</c:v>
                </c:pt>
                <c:pt idx="171">
                  <c:v>23.6</c:v>
                </c:pt>
                <c:pt idx="172">
                  <c:v>23.6</c:v>
                </c:pt>
                <c:pt idx="173">
                  <c:v>23.6</c:v>
                </c:pt>
                <c:pt idx="174">
                  <c:v>23.6</c:v>
                </c:pt>
                <c:pt idx="175">
                  <c:v>23.6</c:v>
                </c:pt>
                <c:pt idx="176">
                  <c:v>23.6</c:v>
                </c:pt>
                <c:pt idx="177">
                  <c:v>23.6</c:v>
                </c:pt>
                <c:pt idx="178">
                  <c:v>23.6</c:v>
                </c:pt>
                <c:pt idx="179">
                  <c:v>23.6</c:v>
                </c:pt>
                <c:pt idx="180">
                  <c:v>23.6</c:v>
                </c:pt>
                <c:pt idx="181">
                  <c:v>23.6</c:v>
                </c:pt>
                <c:pt idx="182">
                  <c:v>23.6</c:v>
                </c:pt>
                <c:pt idx="183">
                  <c:v>23.6</c:v>
                </c:pt>
                <c:pt idx="184">
                  <c:v>23.6</c:v>
                </c:pt>
                <c:pt idx="185">
                  <c:v>23.6</c:v>
                </c:pt>
                <c:pt idx="186">
                  <c:v>23.6</c:v>
                </c:pt>
                <c:pt idx="187">
                  <c:v>23.6</c:v>
                </c:pt>
                <c:pt idx="188">
                  <c:v>23.6</c:v>
                </c:pt>
                <c:pt idx="189">
                  <c:v>23.6</c:v>
                </c:pt>
                <c:pt idx="190">
                  <c:v>23.6</c:v>
                </c:pt>
                <c:pt idx="191">
                  <c:v>23.6</c:v>
                </c:pt>
                <c:pt idx="192">
                  <c:v>23.6</c:v>
                </c:pt>
                <c:pt idx="193">
                  <c:v>23.6</c:v>
                </c:pt>
                <c:pt idx="194">
                  <c:v>23.6</c:v>
                </c:pt>
                <c:pt idx="195">
                  <c:v>23.6</c:v>
                </c:pt>
                <c:pt idx="196">
                  <c:v>23.6</c:v>
                </c:pt>
                <c:pt idx="197">
                  <c:v>23.6</c:v>
                </c:pt>
                <c:pt idx="198">
                  <c:v>23.6</c:v>
                </c:pt>
                <c:pt idx="199">
                  <c:v>23.6</c:v>
                </c:pt>
                <c:pt idx="200">
                  <c:v>23.6</c:v>
                </c:pt>
                <c:pt idx="201">
                  <c:v>23.6</c:v>
                </c:pt>
                <c:pt idx="202">
                  <c:v>23.6</c:v>
                </c:pt>
                <c:pt idx="203">
                  <c:v>23.6</c:v>
                </c:pt>
                <c:pt idx="204">
                  <c:v>23.6</c:v>
                </c:pt>
                <c:pt idx="205">
                  <c:v>23.6</c:v>
                </c:pt>
                <c:pt idx="206">
                  <c:v>23.6</c:v>
                </c:pt>
                <c:pt idx="207">
                  <c:v>23.6</c:v>
                </c:pt>
                <c:pt idx="208">
                  <c:v>23.6</c:v>
                </c:pt>
                <c:pt idx="209">
                  <c:v>23.6</c:v>
                </c:pt>
                <c:pt idx="210">
                  <c:v>23.6</c:v>
                </c:pt>
                <c:pt idx="211">
                  <c:v>23.6</c:v>
                </c:pt>
                <c:pt idx="212">
                  <c:v>23.6</c:v>
                </c:pt>
                <c:pt idx="213">
                  <c:v>23.6</c:v>
                </c:pt>
                <c:pt idx="214">
                  <c:v>23.6</c:v>
                </c:pt>
                <c:pt idx="215">
                  <c:v>23.6</c:v>
                </c:pt>
                <c:pt idx="216">
                  <c:v>23.6</c:v>
                </c:pt>
                <c:pt idx="217">
                  <c:v>23.6</c:v>
                </c:pt>
                <c:pt idx="218">
                  <c:v>23.6</c:v>
                </c:pt>
                <c:pt idx="219">
                  <c:v>23.6</c:v>
                </c:pt>
                <c:pt idx="220">
                  <c:v>23.6</c:v>
                </c:pt>
                <c:pt idx="221">
                  <c:v>23.6</c:v>
                </c:pt>
                <c:pt idx="222">
                  <c:v>23.6</c:v>
                </c:pt>
                <c:pt idx="223">
                  <c:v>23.6</c:v>
                </c:pt>
                <c:pt idx="224">
                  <c:v>23.6</c:v>
                </c:pt>
                <c:pt idx="225">
                  <c:v>23.6</c:v>
                </c:pt>
                <c:pt idx="226">
                  <c:v>23.6</c:v>
                </c:pt>
                <c:pt idx="227">
                  <c:v>23.6</c:v>
                </c:pt>
                <c:pt idx="228">
                  <c:v>23.6</c:v>
                </c:pt>
                <c:pt idx="229">
                  <c:v>23.6</c:v>
                </c:pt>
                <c:pt idx="230">
                  <c:v>23.6</c:v>
                </c:pt>
                <c:pt idx="231">
                  <c:v>23.6</c:v>
                </c:pt>
                <c:pt idx="232">
                  <c:v>23.6</c:v>
                </c:pt>
                <c:pt idx="233">
                  <c:v>23.6</c:v>
                </c:pt>
                <c:pt idx="234">
                  <c:v>23.6</c:v>
                </c:pt>
                <c:pt idx="235">
                  <c:v>23.6</c:v>
                </c:pt>
                <c:pt idx="236">
                  <c:v>23.6</c:v>
                </c:pt>
                <c:pt idx="237">
                  <c:v>23.6</c:v>
                </c:pt>
                <c:pt idx="238">
                  <c:v>23.6</c:v>
                </c:pt>
                <c:pt idx="239">
                  <c:v>23.6</c:v>
                </c:pt>
                <c:pt idx="240">
                  <c:v>23.6</c:v>
                </c:pt>
                <c:pt idx="241">
                  <c:v>23.6</c:v>
                </c:pt>
                <c:pt idx="242">
                  <c:v>23.6</c:v>
                </c:pt>
                <c:pt idx="243">
                  <c:v>23.6</c:v>
                </c:pt>
                <c:pt idx="244">
                  <c:v>23.6</c:v>
                </c:pt>
                <c:pt idx="245">
                  <c:v>23.6</c:v>
                </c:pt>
                <c:pt idx="246">
                  <c:v>23.6</c:v>
                </c:pt>
                <c:pt idx="247">
                  <c:v>23.6</c:v>
                </c:pt>
                <c:pt idx="248">
                  <c:v>23.6</c:v>
                </c:pt>
                <c:pt idx="249">
                  <c:v>23.6</c:v>
                </c:pt>
                <c:pt idx="250">
                  <c:v>23.6</c:v>
                </c:pt>
                <c:pt idx="251">
                  <c:v>23.6</c:v>
                </c:pt>
                <c:pt idx="252">
                  <c:v>23.6</c:v>
                </c:pt>
                <c:pt idx="253">
                  <c:v>23.6</c:v>
                </c:pt>
                <c:pt idx="254">
                  <c:v>23.6</c:v>
                </c:pt>
                <c:pt idx="255">
                  <c:v>23.6</c:v>
                </c:pt>
                <c:pt idx="256">
                  <c:v>23.6</c:v>
                </c:pt>
                <c:pt idx="257">
                  <c:v>23.6</c:v>
                </c:pt>
                <c:pt idx="258">
                  <c:v>23.6</c:v>
                </c:pt>
                <c:pt idx="259">
                  <c:v>23.6</c:v>
                </c:pt>
                <c:pt idx="260">
                  <c:v>23.6</c:v>
                </c:pt>
                <c:pt idx="261">
                  <c:v>23.6</c:v>
                </c:pt>
                <c:pt idx="262">
                  <c:v>23.6</c:v>
                </c:pt>
                <c:pt idx="263">
                  <c:v>23.6</c:v>
                </c:pt>
                <c:pt idx="264">
                  <c:v>23.6</c:v>
                </c:pt>
                <c:pt idx="265">
                  <c:v>23.6</c:v>
                </c:pt>
                <c:pt idx="266">
                  <c:v>23.6</c:v>
                </c:pt>
                <c:pt idx="267">
                  <c:v>23.6</c:v>
                </c:pt>
                <c:pt idx="268">
                  <c:v>23.6</c:v>
                </c:pt>
                <c:pt idx="269">
                  <c:v>23.6</c:v>
                </c:pt>
                <c:pt idx="270">
                  <c:v>23.6</c:v>
                </c:pt>
                <c:pt idx="271">
                  <c:v>23.6</c:v>
                </c:pt>
                <c:pt idx="272">
                  <c:v>23.6</c:v>
                </c:pt>
                <c:pt idx="273">
                  <c:v>23.6</c:v>
                </c:pt>
                <c:pt idx="274">
                  <c:v>23.6</c:v>
                </c:pt>
                <c:pt idx="275">
                  <c:v>23.6</c:v>
                </c:pt>
                <c:pt idx="276">
                  <c:v>23.6</c:v>
                </c:pt>
                <c:pt idx="277">
                  <c:v>23.6</c:v>
                </c:pt>
                <c:pt idx="278">
                  <c:v>23.6</c:v>
                </c:pt>
                <c:pt idx="279">
                  <c:v>23.6</c:v>
                </c:pt>
                <c:pt idx="280">
                  <c:v>23.6</c:v>
                </c:pt>
                <c:pt idx="281">
                  <c:v>23.6</c:v>
                </c:pt>
                <c:pt idx="282">
                  <c:v>23.6</c:v>
                </c:pt>
                <c:pt idx="283">
                  <c:v>23.6</c:v>
                </c:pt>
                <c:pt idx="284">
                  <c:v>23.6</c:v>
                </c:pt>
                <c:pt idx="285">
                  <c:v>23.6</c:v>
                </c:pt>
                <c:pt idx="286">
                  <c:v>23.6</c:v>
                </c:pt>
                <c:pt idx="287">
                  <c:v>23.6</c:v>
                </c:pt>
                <c:pt idx="288">
                  <c:v>23.6</c:v>
                </c:pt>
                <c:pt idx="289">
                  <c:v>23.6</c:v>
                </c:pt>
                <c:pt idx="290">
                  <c:v>23.6</c:v>
                </c:pt>
                <c:pt idx="291">
                  <c:v>23.6</c:v>
                </c:pt>
                <c:pt idx="292">
                  <c:v>23.6</c:v>
                </c:pt>
                <c:pt idx="293">
                  <c:v>23.6</c:v>
                </c:pt>
                <c:pt idx="294">
                  <c:v>23.6</c:v>
                </c:pt>
                <c:pt idx="295">
                  <c:v>23.6</c:v>
                </c:pt>
                <c:pt idx="296">
                  <c:v>23.6</c:v>
                </c:pt>
                <c:pt idx="297">
                  <c:v>23.6</c:v>
                </c:pt>
                <c:pt idx="298">
                  <c:v>23.6</c:v>
                </c:pt>
                <c:pt idx="299">
                  <c:v>23.6</c:v>
                </c:pt>
                <c:pt idx="300">
                  <c:v>23.6</c:v>
                </c:pt>
                <c:pt idx="301">
                  <c:v>23.6</c:v>
                </c:pt>
                <c:pt idx="302">
                  <c:v>23.6</c:v>
                </c:pt>
                <c:pt idx="303">
                  <c:v>23.6</c:v>
                </c:pt>
                <c:pt idx="304">
                  <c:v>23.6</c:v>
                </c:pt>
                <c:pt idx="305">
                  <c:v>23.6</c:v>
                </c:pt>
                <c:pt idx="306">
                  <c:v>23.6</c:v>
                </c:pt>
                <c:pt idx="307">
                  <c:v>23.6</c:v>
                </c:pt>
                <c:pt idx="308">
                  <c:v>23.6</c:v>
                </c:pt>
                <c:pt idx="309">
                  <c:v>23.6</c:v>
                </c:pt>
                <c:pt idx="310">
                  <c:v>23.6</c:v>
                </c:pt>
                <c:pt idx="311">
                  <c:v>23.6</c:v>
                </c:pt>
                <c:pt idx="312">
                  <c:v>23.6</c:v>
                </c:pt>
                <c:pt idx="313">
                  <c:v>23.6</c:v>
                </c:pt>
                <c:pt idx="314">
                  <c:v>23.6</c:v>
                </c:pt>
                <c:pt idx="315">
                  <c:v>23.6</c:v>
                </c:pt>
                <c:pt idx="316">
                  <c:v>23.6</c:v>
                </c:pt>
                <c:pt idx="317">
                  <c:v>23.6</c:v>
                </c:pt>
                <c:pt idx="318">
                  <c:v>23.6</c:v>
                </c:pt>
                <c:pt idx="319">
                  <c:v>23.6</c:v>
                </c:pt>
                <c:pt idx="320">
                  <c:v>23.6</c:v>
                </c:pt>
                <c:pt idx="321">
                  <c:v>23.6</c:v>
                </c:pt>
                <c:pt idx="322">
                  <c:v>23.6</c:v>
                </c:pt>
                <c:pt idx="323">
                  <c:v>23.6</c:v>
                </c:pt>
                <c:pt idx="324">
                  <c:v>23.6</c:v>
                </c:pt>
                <c:pt idx="325">
                  <c:v>23.6</c:v>
                </c:pt>
                <c:pt idx="326">
                  <c:v>23.6</c:v>
                </c:pt>
                <c:pt idx="327">
                  <c:v>23.6</c:v>
                </c:pt>
                <c:pt idx="328">
                  <c:v>23.6</c:v>
                </c:pt>
                <c:pt idx="329">
                  <c:v>23.6</c:v>
                </c:pt>
                <c:pt idx="330">
                  <c:v>23.6</c:v>
                </c:pt>
                <c:pt idx="331">
                  <c:v>23.6</c:v>
                </c:pt>
                <c:pt idx="332">
                  <c:v>23.6</c:v>
                </c:pt>
                <c:pt idx="333">
                  <c:v>23.6</c:v>
                </c:pt>
                <c:pt idx="334">
                  <c:v>23.6</c:v>
                </c:pt>
                <c:pt idx="335">
                  <c:v>23.6</c:v>
                </c:pt>
                <c:pt idx="336">
                  <c:v>23.6</c:v>
                </c:pt>
                <c:pt idx="337">
                  <c:v>23.6</c:v>
                </c:pt>
                <c:pt idx="338">
                  <c:v>23.6</c:v>
                </c:pt>
                <c:pt idx="339">
                  <c:v>23.6</c:v>
                </c:pt>
                <c:pt idx="340">
                  <c:v>23.6</c:v>
                </c:pt>
                <c:pt idx="341">
                  <c:v>23.6</c:v>
                </c:pt>
                <c:pt idx="342">
                  <c:v>23.6</c:v>
                </c:pt>
                <c:pt idx="343">
                  <c:v>23.6</c:v>
                </c:pt>
                <c:pt idx="344">
                  <c:v>23.6</c:v>
                </c:pt>
                <c:pt idx="345">
                  <c:v>23.6</c:v>
                </c:pt>
                <c:pt idx="346">
                  <c:v>23.6</c:v>
                </c:pt>
                <c:pt idx="347">
                  <c:v>23.6</c:v>
                </c:pt>
                <c:pt idx="348">
                  <c:v>23.6</c:v>
                </c:pt>
                <c:pt idx="349">
                  <c:v>23.6</c:v>
                </c:pt>
                <c:pt idx="350">
                  <c:v>23.6</c:v>
                </c:pt>
                <c:pt idx="351">
                  <c:v>23.6</c:v>
                </c:pt>
                <c:pt idx="352">
                  <c:v>23.6</c:v>
                </c:pt>
                <c:pt idx="353">
                  <c:v>23.6</c:v>
                </c:pt>
                <c:pt idx="354">
                  <c:v>23.6</c:v>
                </c:pt>
                <c:pt idx="355">
                  <c:v>23.6</c:v>
                </c:pt>
                <c:pt idx="356">
                  <c:v>23.6</c:v>
                </c:pt>
                <c:pt idx="357">
                  <c:v>23.6</c:v>
                </c:pt>
                <c:pt idx="358">
                  <c:v>23.6</c:v>
                </c:pt>
                <c:pt idx="359">
                  <c:v>23.6</c:v>
                </c:pt>
                <c:pt idx="360">
                  <c:v>23.6</c:v>
                </c:pt>
                <c:pt idx="361">
                  <c:v>23.6</c:v>
                </c:pt>
                <c:pt idx="362">
                  <c:v>23.6</c:v>
                </c:pt>
                <c:pt idx="363">
                  <c:v>23.6</c:v>
                </c:pt>
                <c:pt idx="364">
                  <c:v>23.6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651-4953-BF0C-06F334E0EDE4}"/>
            </c:ext>
          </c:extLst>
        </c:ser>
        <c:ser>
          <c:idx val="5"/>
          <c:order val="4"/>
          <c:tx>
            <c:v>VVQ - Bagrdan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'2009'!$C$5:$C$369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'2009'!$F$5:$F$369</c:f>
              <c:numCache>
                <c:formatCode>General</c:formatCode>
                <c:ptCount val="365"/>
                <c:pt idx="0">
                  <c:v>2840</c:v>
                </c:pt>
                <c:pt idx="1">
                  <c:v>2840</c:v>
                </c:pt>
                <c:pt idx="2">
                  <c:v>2840</c:v>
                </c:pt>
                <c:pt idx="3">
                  <c:v>2840</c:v>
                </c:pt>
                <c:pt idx="4">
                  <c:v>2840</c:v>
                </c:pt>
                <c:pt idx="5">
                  <c:v>2840</c:v>
                </c:pt>
                <c:pt idx="6">
                  <c:v>2840</c:v>
                </c:pt>
                <c:pt idx="7">
                  <c:v>2840</c:v>
                </c:pt>
                <c:pt idx="8">
                  <c:v>2840</c:v>
                </c:pt>
                <c:pt idx="9">
                  <c:v>2840</c:v>
                </c:pt>
                <c:pt idx="10">
                  <c:v>2840</c:v>
                </c:pt>
                <c:pt idx="11">
                  <c:v>2840</c:v>
                </c:pt>
                <c:pt idx="12">
                  <c:v>2840</c:v>
                </c:pt>
                <c:pt idx="13">
                  <c:v>2840</c:v>
                </c:pt>
                <c:pt idx="14">
                  <c:v>2840</c:v>
                </c:pt>
                <c:pt idx="15">
                  <c:v>2840</c:v>
                </c:pt>
                <c:pt idx="16">
                  <c:v>2840</c:v>
                </c:pt>
                <c:pt idx="17">
                  <c:v>2840</c:v>
                </c:pt>
                <c:pt idx="18">
                  <c:v>2840</c:v>
                </c:pt>
                <c:pt idx="19">
                  <c:v>2840</c:v>
                </c:pt>
                <c:pt idx="20">
                  <c:v>2840</c:v>
                </c:pt>
                <c:pt idx="21">
                  <c:v>2840</c:v>
                </c:pt>
                <c:pt idx="22">
                  <c:v>2840</c:v>
                </c:pt>
                <c:pt idx="23">
                  <c:v>2840</c:v>
                </c:pt>
                <c:pt idx="24">
                  <c:v>2840</c:v>
                </c:pt>
                <c:pt idx="25">
                  <c:v>2840</c:v>
                </c:pt>
                <c:pt idx="26">
                  <c:v>2840</c:v>
                </c:pt>
                <c:pt idx="27">
                  <c:v>2840</c:v>
                </c:pt>
                <c:pt idx="28">
                  <c:v>2840</c:v>
                </c:pt>
                <c:pt idx="29">
                  <c:v>2840</c:v>
                </c:pt>
                <c:pt idx="30">
                  <c:v>2840</c:v>
                </c:pt>
                <c:pt idx="31">
                  <c:v>2840</c:v>
                </c:pt>
                <c:pt idx="32">
                  <c:v>2840</c:v>
                </c:pt>
                <c:pt idx="33">
                  <c:v>2840</c:v>
                </c:pt>
                <c:pt idx="34">
                  <c:v>2840</c:v>
                </c:pt>
                <c:pt idx="35">
                  <c:v>2840</c:v>
                </c:pt>
                <c:pt idx="36">
                  <c:v>2840</c:v>
                </c:pt>
                <c:pt idx="37">
                  <c:v>2840</c:v>
                </c:pt>
                <c:pt idx="38">
                  <c:v>2840</c:v>
                </c:pt>
                <c:pt idx="39">
                  <c:v>2840</c:v>
                </c:pt>
                <c:pt idx="40">
                  <c:v>2840</c:v>
                </c:pt>
                <c:pt idx="41">
                  <c:v>2840</c:v>
                </c:pt>
                <c:pt idx="42">
                  <c:v>2840</c:v>
                </c:pt>
                <c:pt idx="43">
                  <c:v>2840</c:v>
                </c:pt>
                <c:pt idx="44">
                  <c:v>2840</c:v>
                </c:pt>
                <c:pt idx="45">
                  <c:v>2840</c:v>
                </c:pt>
                <c:pt idx="46">
                  <c:v>2840</c:v>
                </c:pt>
                <c:pt idx="47">
                  <c:v>2840</c:v>
                </c:pt>
                <c:pt idx="48">
                  <c:v>2840</c:v>
                </c:pt>
                <c:pt idx="49">
                  <c:v>2840</c:v>
                </c:pt>
                <c:pt idx="50">
                  <c:v>2840</c:v>
                </c:pt>
                <c:pt idx="51">
                  <c:v>2840</c:v>
                </c:pt>
                <c:pt idx="52">
                  <c:v>2840</c:v>
                </c:pt>
                <c:pt idx="53">
                  <c:v>2840</c:v>
                </c:pt>
                <c:pt idx="54">
                  <c:v>2840</c:v>
                </c:pt>
                <c:pt idx="55">
                  <c:v>2840</c:v>
                </c:pt>
                <c:pt idx="56">
                  <c:v>2840</c:v>
                </c:pt>
                <c:pt idx="57">
                  <c:v>2840</c:v>
                </c:pt>
                <c:pt idx="58">
                  <c:v>2840</c:v>
                </c:pt>
                <c:pt idx="59">
                  <c:v>2840</c:v>
                </c:pt>
                <c:pt idx="60">
                  <c:v>2840</c:v>
                </c:pt>
                <c:pt idx="61">
                  <c:v>2840</c:v>
                </c:pt>
                <c:pt idx="62">
                  <c:v>2840</c:v>
                </c:pt>
                <c:pt idx="63">
                  <c:v>2840</c:v>
                </c:pt>
                <c:pt idx="64">
                  <c:v>2840</c:v>
                </c:pt>
                <c:pt idx="65">
                  <c:v>2840</c:v>
                </c:pt>
                <c:pt idx="66">
                  <c:v>2840</c:v>
                </c:pt>
                <c:pt idx="67">
                  <c:v>2840</c:v>
                </c:pt>
                <c:pt idx="68">
                  <c:v>2840</c:v>
                </c:pt>
                <c:pt idx="69">
                  <c:v>2840</c:v>
                </c:pt>
                <c:pt idx="70">
                  <c:v>2840</c:v>
                </c:pt>
                <c:pt idx="71">
                  <c:v>2840</c:v>
                </c:pt>
                <c:pt idx="72">
                  <c:v>2840</c:v>
                </c:pt>
                <c:pt idx="73">
                  <c:v>2840</c:v>
                </c:pt>
                <c:pt idx="74">
                  <c:v>2840</c:v>
                </c:pt>
                <c:pt idx="75">
                  <c:v>2840</c:v>
                </c:pt>
                <c:pt idx="76">
                  <c:v>2840</c:v>
                </c:pt>
                <c:pt idx="77">
                  <c:v>2840</c:v>
                </c:pt>
                <c:pt idx="78">
                  <c:v>2840</c:v>
                </c:pt>
                <c:pt idx="79">
                  <c:v>2840</c:v>
                </c:pt>
                <c:pt idx="80">
                  <c:v>2840</c:v>
                </c:pt>
                <c:pt idx="81">
                  <c:v>2840</c:v>
                </c:pt>
                <c:pt idx="82">
                  <c:v>2840</c:v>
                </c:pt>
                <c:pt idx="83">
                  <c:v>2840</c:v>
                </c:pt>
                <c:pt idx="84">
                  <c:v>2840</c:v>
                </c:pt>
                <c:pt idx="85">
                  <c:v>2840</c:v>
                </c:pt>
                <c:pt idx="86">
                  <c:v>2840</c:v>
                </c:pt>
                <c:pt idx="87">
                  <c:v>2840</c:v>
                </c:pt>
                <c:pt idx="88">
                  <c:v>2840</c:v>
                </c:pt>
                <c:pt idx="89">
                  <c:v>2840</c:v>
                </c:pt>
                <c:pt idx="90">
                  <c:v>2840</c:v>
                </c:pt>
                <c:pt idx="91">
                  <c:v>2840</c:v>
                </c:pt>
                <c:pt idx="92">
                  <c:v>2840</c:v>
                </c:pt>
                <c:pt idx="93">
                  <c:v>2840</c:v>
                </c:pt>
                <c:pt idx="94">
                  <c:v>2840</c:v>
                </c:pt>
                <c:pt idx="95">
                  <c:v>2840</c:v>
                </c:pt>
                <c:pt idx="96">
                  <c:v>2840</c:v>
                </c:pt>
                <c:pt idx="97">
                  <c:v>2840</c:v>
                </c:pt>
                <c:pt idx="98">
                  <c:v>2840</c:v>
                </c:pt>
                <c:pt idx="99">
                  <c:v>2840</c:v>
                </c:pt>
                <c:pt idx="100">
                  <c:v>2840</c:v>
                </c:pt>
                <c:pt idx="101">
                  <c:v>2840</c:v>
                </c:pt>
                <c:pt idx="102">
                  <c:v>2840</c:v>
                </c:pt>
                <c:pt idx="103">
                  <c:v>2840</c:v>
                </c:pt>
                <c:pt idx="104">
                  <c:v>2840</c:v>
                </c:pt>
                <c:pt idx="105">
                  <c:v>2840</c:v>
                </c:pt>
                <c:pt idx="106">
                  <c:v>2840</c:v>
                </c:pt>
                <c:pt idx="107">
                  <c:v>2840</c:v>
                </c:pt>
                <c:pt idx="108">
                  <c:v>2840</c:v>
                </c:pt>
                <c:pt idx="109">
                  <c:v>2840</c:v>
                </c:pt>
                <c:pt idx="110">
                  <c:v>2840</c:v>
                </c:pt>
                <c:pt idx="111">
                  <c:v>2840</c:v>
                </c:pt>
                <c:pt idx="112">
                  <c:v>2840</c:v>
                </c:pt>
                <c:pt idx="113">
                  <c:v>2840</c:v>
                </c:pt>
                <c:pt idx="114">
                  <c:v>2840</c:v>
                </c:pt>
                <c:pt idx="115">
                  <c:v>2840</c:v>
                </c:pt>
                <c:pt idx="116">
                  <c:v>2840</c:v>
                </c:pt>
                <c:pt idx="117">
                  <c:v>2840</c:v>
                </c:pt>
                <c:pt idx="118">
                  <c:v>2840</c:v>
                </c:pt>
                <c:pt idx="119">
                  <c:v>2840</c:v>
                </c:pt>
                <c:pt idx="120">
                  <c:v>2840</c:v>
                </c:pt>
                <c:pt idx="121">
                  <c:v>2840</c:v>
                </c:pt>
                <c:pt idx="122">
                  <c:v>2840</c:v>
                </c:pt>
                <c:pt idx="123">
                  <c:v>2840</c:v>
                </c:pt>
                <c:pt idx="124">
                  <c:v>2840</c:v>
                </c:pt>
                <c:pt idx="125">
                  <c:v>2840</c:v>
                </c:pt>
                <c:pt idx="126">
                  <c:v>2840</c:v>
                </c:pt>
                <c:pt idx="127">
                  <c:v>2840</c:v>
                </c:pt>
                <c:pt idx="128">
                  <c:v>2840</c:v>
                </c:pt>
                <c:pt idx="129">
                  <c:v>2840</c:v>
                </c:pt>
                <c:pt idx="130">
                  <c:v>2840</c:v>
                </c:pt>
                <c:pt idx="131">
                  <c:v>2840</c:v>
                </c:pt>
                <c:pt idx="132">
                  <c:v>2840</c:v>
                </c:pt>
                <c:pt idx="133">
                  <c:v>2840</c:v>
                </c:pt>
                <c:pt idx="134">
                  <c:v>2840</c:v>
                </c:pt>
                <c:pt idx="135">
                  <c:v>2840</c:v>
                </c:pt>
                <c:pt idx="136">
                  <c:v>2840</c:v>
                </c:pt>
                <c:pt idx="137">
                  <c:v>2840</c:v>
                </c:pt>
                <c:pt idx="138">
                  <c:v>2840</c:v>
                </c:pt>
                <c:pt idx="139">
                  <c:v>2840</c:v>
                </c:pt>
                <c:pt idx="140">
                  <c:v>2840</c:v>
                </c:pt>
                <c:pt idx="141">
                  <c:v>2840</c:v>
                </c:pt>
                <c:pt idx="142">
                  <c:v>2840</c:v>
                </c:pt>
                <c:pt idx="143">
                  <c:v>2840</c:v>
                </c:pt>
                <c:pt idx="144">
                  <c:v>2840</c:v>
                </c:pt>
                <c:pt idx="145">
                  <c:v>2840</c:v>
                </c:pt>
                <c:pt idx="146">
                  <c:v>2840</c:v>
                </c:pt>
                <c:pt idx="147">
                  <c:v>2840</c:v>
                </c:pt>
                <c:pt idx="148">
                  <c:v>2840</c:v>
                </c:pt>
                <c:pt idx="149">
                  <c:v>2840</c:v>
                </c:pt>
                <c:pt idx="150">
                  <c:v>2840</c:v>
                </c:pt>
                <c:pt idx="151">
                  <c:v>2840</c:v>
                </c:pt>
                <c:pt idx="152">
                  <c:v>2840</c:v>
                </c:pt>
                <c:pt idx="153">
                  <c:v>2840</c:v>
                </c:pt>
                <c:pt idx="154">
                  <c:v>2840</c:v>
                </c:pt>
                <c:pt idx="155">
                  <c:v>2840</c:v>
                </c:pt>
                <c:pt idx="156">
                  <c:v>2840</c:v>
                </c:pt>
                <c:pt idx="157">
                  <c:v>2840</c:v>
                </c:pt>
                <c:pt idx="158">
                  <c:v>2840</c:v>
                </c:pt>
                <c:pt idx="159">
                  <c:v>2840</c:v>
                </c:pt>
                <c:pt idx="160">
                  <c:v>2840</c:v>
                </c:pt>
                <c:pt idx="161">
                  <c:v>2840</c:v>
                </c:pt>
                <c:pt idx="162">
                  <c:v>2840</c:v>
                </c:pt>
                <c:pt idx="163">
                  <c:v>2840</c:v>
                </c:pt>
                <c:pt idx="164">
                  <c:v>2840</c:v>
                </c:pt>
                <c:pt idx="165">
                  <c:v>2840</c:v>
                </c:pt>
                <c:pt idx="166">
                  <c:v>2840</c:v>
                </c:pt>
                <c:pt idx="167">
                  <c:v>2840</c:v>
                </c:pt>
                <c:pt idx="168">
                  <c:v>2840</c:v>
                </c:pt>
                <c:pt idx="169">
                  <c:v>2840</c:v>
                </c:pt>
                <c:pt idx="170">
                  <c:v>2840</c:v>
                </c:pt>
                <c:pt idx="171">
                  <c:v>2840</c:v>
                </c:pt>
                <c:pt idx="172">
                  <c:v>2840</c:v>
                </c:pt>
                <c:pt idx="173">
                  <c:v>2840</c:v>
                </c:pt>
                <c:pt idx="174">
                  <c:v>2840</c:v>
                </c:pt>
                <c:pt idx="175">
                  <c:v>2840</c:v>
                </c:pt>
                <c:pt idx="176">
                  <c:v>2840</c:v>
                </c:pt>
                <c:pt idx="177">
                  <c:v>2840</c:v>
                </c:pt>
                <c:pt idx="178">
                  <c:v>2840</c:v>
                </c:pt>
                <c:pt idx="179">
                  <c:v>2840</c:v>
                </c:pt>
                <c:pt idx="180">
                  <c:v>2840</c:v>
                </c:pt>
                <c:pt idx="181">
                  <c:v>2840</c:v>
                </c:pt>
                <c:pt idx="182">
                  <c:v>2840</c:v>
                </c:pt>
                <c:pt idx="183">
                  <c:v>2840</c:v>
                </c:pt>
                <c:pt idx="184">
                  <c:v>2840</c:v>
                </c:pt>
                <c:pt idx="185">
                  <c:v>2840</c:v>
                </c:pt>
                <c:pt idx="186">
                  <c:v>2840</c:v>
                </c:pt>
                <c:pt idx="187">
                  <c:v>2840</c:v>
                </c:pt>
                <c:pt idx="188">
                  <c:v>2840</c:v>
                </c:pt>
                <c:pt idx="189">
                  <c:v>2840</c:v>
                </c:pt>
                <c:pt idx="190">
                  <c:v>2840</c:v>
                </c:pt>
                <c:pt idx="191">
                  <c:v>2840</c:v>
                </c:pt>
                <c:pt idx="192">
                  <c:v>2840</c:v>
                </c:pt>
                <c:pt idx="193">
                  <c:v>2840</c:v>
                </c:pt>
                <c:pt idx="194">
                  <c:v>2840</c:v>
                </c:pt>
                <c:pt idx="195">
                  <c:v>2840</c:v>
                </c:pt>
                <c:pt idx="196">
                  <c:v>2840</c:v>
                </c:pt>
                <c:pt idx="197">
                  <c:v>2840</c:v>
                </c:pt>
                <c:pt idx="198">
                  <c:v>2840</c:v>
                </c:pt>
                <c:pt idx="199">
                  <c:v>2840</c:v>
                </c:pt>
                <c:pt idx="200">
                  <c:v>2840</c:v>
                </c:pt>
                <c:pt idx="201">
                  <c:v>2840</c:v>
                </c:pt>
                <c:pt idx="202">
                  <c:v>2840</c:v>
                </c:pt>
                <c:pt idx="203">
                  <c:v>2840</c:v>
                </c:pt>
                <c:pt idx="204">
                  <c:v>2840</c:v>
                </c:pt>
                <c:pt idx="205">
                  <c:v>2840</c:v>
                </c:pt>
                <c:pt idx="206">
                  <c:v>2840</c:v>
                </c:pt>
                <c:pt idx="207">
                  <c:v>2840</c:v>
                </c:pt>
                <c:pt idx="208">
                  <c:v>2840</c:v>
                </c:pt>
                <c:pt idx="209">
                  <c:v>2840</c:v>
                </c:pt>
                <c:pt idx="210">
                  <c:v>2840</c:v>
                </c:pt>
                <c:pt idx="211">
                  <c:v>2840</c:v>
                </c:pt>
                <c:pt idx="212">
                  <c:v>2840</c:v>
                </c:pt>
                <c:pt idx="213">
                  <c:v>2840</c:v>
                </c:pt>
                <c:pt idx="214">
                  <c:v>2840</c:v>
                </c:pt>
                <c:pt idx="215">
                  <c:v>2840</c:v>
                </c:pt>
                <c:pt idx="216">
                  <c:v>2840</c:v>
                </c:pt>
                <c:pt idx="217">
                  <c:v>2840</c:v>
                </c:pt>
                <c:pt idx="218">
                  <c:v>2840</c:v>
                </c:pt>
                <c:pt idx="219">
                  <c:v>2840</c:v>
                </c:pt>
                <c:pt idx="220">
                  <c:v>2840</c:v>
                </c:pt>
                <c:pt idx="221">
                  <c:v>2840</c:v>
                </c:pt>
                <c:pt idx="222">
                  <c:v>2840</c:v>
                </c:pt>
                <c:pt idx="223">
                  <c:v>2840</c:v>
                </c:pt>
                <c:pt idx="224">
                  <c:v>2840</c:v>
                </c:pt>
                <c:pt idx="225">
                  <c:v>2840</c:v>
                </c:pt>
                <c:pt idx="226">
                  <c:v>2840</c:v>
                </c:pt>
                <c:pt idx="227">
                  <c:v>2840</c:v>
                </c:pt>
                <c:pt idx="228">
                  <c:v>2840</c:v>
                </c:pt>
                <c:pt idx="229">
                  <c:v>2840</c:v>
                </c:pt>
                <c:pt idx="230">
                  <c:v>2840</c:v>
                </c:pt>
                <c:pt idx="231">
                  <c:v>2840</c:v>
                </c:pt>
                <c:pt idx="232">
                  <c:v>2840</c:v>
                </c:pt>
                <c:pt idx="233">
                  <c:v>2840</c:v>
                </c:pt>
                <c:pt idx="234">
                  <c:v>2840</c:v>
                </c:pt>
                <c:pt idx="235">
                  <c:v>2840</c:v>
                </c:pt>
                <c:pt idx="236">
                  <c:v>2840</c:v>
                </c:pt>
                <c:pt idx="237">
                  <c:v>2840</c:v>
                </c:pt>
                <c:pt idx="238">
                  <c:v>2840</c:v>
                </c:pt>
                <c:pt idx="239">
                  <c:v>2840</c:v>
                </c:pt>
                <c:pt idx="240">
                  <c:v>2840</c:v>
                </c:pt>
                <c:pt idx="241">
                  <c:v>2840</c:v>
                </c:pt>
                <c:pt idx="242">
                  <c:v>2840</c:v>
                </c:pt>
                <c:pt idx="243">
                  <c:v>2840</c:v>
                </c:pt>
                <c:pt idx="244">
                  <c:v>2840</c:v>
                </c:pt>
                <c:pt idx="245">
                  <c:v>2840</c:v>
                </c:pt>
                <c:pt idx="246">
                  <c:v>2840</c:v>
                </c:pt>
                <c:pt idx="247">
                  <c:v>2840</c:v>
                </c:pt>
                <c:pt idx="248">
                  <c:v>2840</c:v>
                </c:pt>
                <c:pt idx="249">
                  <c:v>2840</c:v>
                </c:pt>
                <c:pt idx="250">
                  <c:v>2840</c:v>
                </c:pt>
                <c:pt idx="251">
                  <c:v>2840</c:v>
                </c:pt>
                <c:pt idx="252">
                  <c:v>2840</c:v>
                </c:pt>
                <c:pt idx="253">
                  <c:v>2840</c:v>
                </c:pt>
                <c:pt idx="254">
                  <c:v>2840</c:v>
                </c:pt>
                <c:pt idx="255">
                  <c:v>2840</c:v>
                </c:pt>
                <c:pt idx="256">
                  <c:v>2840</c:v>
                </c:pt>
                <c:pt idx="257">
                  <c:v>2840</c:v>
                </c:pt>
                <c:pt idx="258">
                  <c:v>2840</c:v>
                </c:pt>
                <c:pt idx="259">
                  <c:v>2840</c:v>
                </c:pt>
                <c:pt idx="260">
                  <c:v>2840</c:v>
                </c:pt>
                <c:pt idx="261">
                  <c:v>2840</c:v>
                </c:pt>
                <c:pt idx="262">
                  <c:v>2840</c:v>
                </c:pt>
                <c:pt idx="263">
                  <c:v>2840</c:v>
                </c:pt>
                <c:pt idx="264">
                  <c:v>2840</c:v>
                </c:pt>
                <c:pt idx="265">
                  <c:v>2840</c:v>
                </c:pt>
                <c:pt idx="266">
                  <c:v>2840</c:v>
                </c:pt>
                <c:pt idx="267">
                  <c:v>2840</c:v>
                </c:pt>
                <c:pt idx="268">
                  <c:v>2840</c:v>
                </c:pt>
                <c:pt idx="269">
                  <c:v>2840</c:v>
                </c:pt>
                <c:pt idx="270">
                  <c:v>2840</c:v>
                </c:pt>
                <c:pt idx="271">
                  <c:v>2840</c:v>
                </c:pt>
                <c:pt idx="272">
                  <c:v>2840</c:v>
                </c:pt>
                <c:pt idx="273">
                  <c:v>2840</c:v>
                </c:pt>
                <c:pt idx="274">
                  <c:v>2840</c:v>
                </c:pt>
                <c:pt idx="275">
                  <c:v>2840</c:v>
                </c:pt>
                <c:pt idx="276">
                  <c:v>2840</c:v>
                </c:pt>
                <c:pt idx="277">
                  <c:v>2840</c:v>
                </c:pt>
                <c:pt idx="278">
                  <c:v>2840</c:v>
                </c:pt>
                <c:pt idx="279">
                  <c:v>2840</c:v>
                </c:pt>
                <c:pt idx="280">
                  <c:v>2840</c:v>
                </c:pt>
                <c:pt idx="281">
                  <c:v>2840</c:v>
                </c:pt>
                <c:pt idx="282">
                  <c:v>2840</c:v>
                </c:pt>
                <c:pt idx="283">
                  <c:v>2840</c:v>
                </c:pt>
                <c:pt idx="284">
                  <c:v>2840</c:v>
                </c:pt>
                <c:pt idx="285">
                  <c:v>2840</c:v>
                </c:pt>
                <c:pt idx="286">
                  <c:v>2840</c:v>
                </c:pt>
                <c:pt idx="287">
                  <c:v>2840</c:v>
                </c:pt>
                <c:pt idx="288">
                  <c:v>2840</c:v>
                </c:pt>
                <c:pt idx="289">
                  <c:v>2840</c:v>
                </c:pt>
                <c:pt idx="290">
                  <c:v>2840</c:v>
                </c:pt>
                <c:pt idx="291">
                  <c:v>2840</c:v>
                </c:pt>
                <c:pt idx="292">
                  <c:v>2840</c:v>
                </c:pt>
                <c:pt idx="293">
                  <c:v>2840</c:v>
                </c:pt>
                <c:pt idx="294">
                  <c:v>2840</c:v>
                </c:pt>
                <c:pt idx="295">
                  <c:v>2840</c:v>
                </c:pt>
                <c:pt idx="296">
                  <c:v>2840</c:v>
                </c:pt>
                <c:pt idx="297">
                  <c:v>2840</c:v>
                </c:pt>
                <c:pt idx="298">
                  <c:v>2840</c:v>
                </c:pt>
                <c:pt idx="299">
                  <c:v>2840</c:v>
                </c:pt>
                <c:pt idx="300">
                  <c:v>2840</c:v>
                </c:pt>
                <c:pt idx="301">
                  <c:v>2840</c:v>
                </c:pt>
                <c:pt idx="302">
                  <c:v>2840</c:v>
                </c:pt>
                <c:pt idx="303">
                  <c:v>2840</c:v>
                </c:pt>
                <c:pt idx="304">
                  <c:v>2840</c:v>
                </c:pt>
                <c:pt idx="305">
                  <c:v>2840</c:v>
                </c:pt>
                <c:pt idx="306">
                  <c:v>2840</c:v>
                </c:pt>
                <c:pt idx="307">
                  <c:v>2840</c:v>
                </c:pt>
                <c:pt idx="308">
                  <c:v>2840</c:v>
                </c:pt>
                <c:pt idx="309">
                  <c:v>2840</c:v>
                </c:pt>
                <c:pt idx="310">
                  <c:v>2840</c:v>
                </c:pt>
                <c:pt idx="311">
                  <c:v>2840</c:v>
                </c:pt>
                <c:pt idx="312">
                  <c:v>2840</c:v>
                </c:pt>
                <c:pt idx="313">
                  <c:v>2840</c:v>
                </c:pt>
                <c:pt idx="314">
                  <c:v>2840</c:v>
                </c:pt>
                <c:pt idx="315">
                  <c:v>2840</c:v>
                </c:pt>
                <c:pt idx="316">
                  <c:v>2840</c:v>
                </c:pt>
                <c:pt idx="317">
                  <c:v>2840</c:v>
                </c:pt>
                <c:pt idx="318">
                  <c:v>2840</c:v>
                </c:pt>
                <c:pt idx="319">
                  <c:v>2840</c:v>
                </c:pt>
                <c:pt idx="320">
                  <c:v>2840</c:v>
                </c:pt>
                <c:pt idx="321">
                  <c:v>2840</c:v>
                </c:pt>
                <c:pt idx="322">
                  <c:v>2840</c:v>
                </c:pt>
                <c:pt idx="323">
                  <c:v>2840</c:v>
                </c:pt>
                <c:pt idx="324">
                  <c:v>2840</c:v>
                </c:pt>
                <c:pt idx="325">
                  <c:v>2840</c:v>
                </c:pt>
                <c:pt idx="326">
                  <c:v>2840</c:v>
                </c:pt>
                <c:pt idx="327">
                  <c:v>2840</c:v>
                </c:pt>
                <c:pt idx="328">
                  <c:v>2840</c:v>
                </c:pt>
                <c:pt idx="329">
                  <c:v>2840</c:v>
                </c:pt>
                <c:pt idx="330">
                  <c:v>2840</c:v>
                </c:pt>
                <c:pt idx="331">
                  <c:v>2840</c:v>
                </c:pt>
                <c:pt idx="332">
                  <c:v>2840</c:v>
                </c:pt>
                <c:pt idx="333">
                  <c:v>2840</c:v>
                </c:pt>
                <c:pt idx="334">
                  <c:v>2840</c:v>
                </c:pt>
                <c:pt idx="335">
                  <c:v>2840</c:v>
                </c:pt>
                <c:pt idx="336">
                  <c:v>2840</c:v>
                </c:pt>
                <c:pt idx="337">
                  <c:v>2840</c:v>
                </c:pt>
                <c:pt idx="338">
                  <c:v>2840</c:v>
                </c:pt>
                <c:pt idx="339">
                  <c:v>2840</c:v>
                </c:pt>
                <c:pt idx="340">
                  <c:v>2840</c:v>
                </c:pt>
                <c:pt idx="341">
                  <c:v>2840</c:v>
                </c:pt>
                <c:pt idx="342">
                  <c:v>2840</c:v>
                </c:pt>
                <c:pt idx="343">
                  <c:v>2840</c:v>
                </c:pt>
                <c:pt idx="344">
                  <c:v>2840</c:v>
                </c:pt>
                <c:pt idx="345">
                  <c:v>2840</c:v>
                </c:pt>
                <c:pt idx="346">
                  <c:v>2840</c:v>
                </c:pt>
                <c:pt idx="347">
                  <c:v>2840</c:v>
                </c:pt>
                <c:pt idx="348">
                  <c:v>2840</c:v>
                </c:pt>
                <c:pt idx="349">
                  <c:v>2840</c:v>
                </c:pt>
                <c:pt idx="350">
                  <c:v>2840</c:v>
                </c:pt>
                <c:pt idx="351">
                  <c:v>2840</c:v>
                </c:pt>
                <c:pt idx="352">
                  <c:v>2840</c:v>
                </c:pt>
                <c:pt idx="353">
                  <c:v>2840</c:v>
                </c:pt>
                <c:pt idx="354">
                  <c:v>2840</c:v>
                </c:pt>
                <c:pt idx="355">
                  <c:v>2840</c:v>
                </c:pt>
                <c:pt idx="356">
                  <c:v>2840</c:v>
                </c:pt>
                <c:pt idx="357">
                  <c:v>2840</c:v>
                </c:pt>
                <c:pt idx="358">
                  <c:v>2840</c:v>
                </c:pt>
                <c:pt idx="359">
                  <c:v>2840</c:v>
                </c:pt>
                <c:pt idx="360">
                  <c:v>2840</c:v>
                </c:pt>
                <c:pt idx="361">
                  <c:v>2840</c:v>
                </c:pt>
                <c:pt idx="362">
                  <c:v>2840</c:v>
                </c:pt>
                <c:pt idx="363">
                  <c:v>2840</c:v>
                </c:pt>
                <c:pt idx="364">
                  <c:v>2840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651-4953-BF0C-06F334E0EDE4}"/>
            </c:ext>
          </c:extLst>
        </c:ser>
        <c:ser>
          <c:idx val="2"/>
          <c:order val="5"/>
          <c:tx>
            <c:v>VVQ - Ljubič. most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'2009'!$C$5:$C$369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'2009'!$I$5:$I$369</c:f>
              <c:numCache>
                <c:formatCode>General</c:formatCode>
                <c:ptCount val="365"/>
                <c:pt idx="0">
                  <c:v>2350</c:v>
                </c:pt>
                <c:pt idx="1">
                  <c:v>2350</c:v>
                </c:pt>
                <c:pt idx="2">
                  <c:v>2350</c:v>
                </c:pt>
                <c:pt idx="3">
                  <c:v>2350</c:v>
                </c:pt>
                <c:pt idx="4">
                  <c:v>2350</c:v>
                </c:pt>
                <c:pt idx="5">
                  <c:v>2350</c:v>
                </c:pt>
                <c:pt idx="6">
                  <c:v>2350</c:v>
                </c:pt>
                <c:pt idx="7">
                  <c:v>2350</c:v>
                </c:pt>
                <c:pt idx="8">
                  <c:v>2350</c:v>
                </c:pt>
                <c:pt idx="9">
                  <c:v>2350</c:v>
                </c:pt>
                <c:pt idx="10">
                  <c:v>2350</c:v>
                </c:pt>
                <c:pt idx="11">
                  <c:v>2350</c:v>
                </c:pt>
                <c:pt idx="12">
                  <c:v>2350</c:v>
                </c:pt>
                <c:pt idx="13">
                  <c:v>2350</c:v>
                </c:pt>
                <c:pt idx="14">
                  <c:v>2350</c:v>
                </c:pt>
                <c:pt idx="15">
                  <c:v>2350</c:v>
                </c:pt>
                <c:pt idx="16">
                  <c:v>2350</c:v>
                </c:pt>
                <c:pt idx="17">
                  <c:v>2350</c:v>
                </c:pt>
                <c:pt idx="18">
                  <c:v>2350</c:v>
                </c:pt>
                <c:pt idx="19">
                  <c:v>2350</c:v>
                </c:pt>
                <c:pt idx="20">
                  <c:v>2350</c:v>
                </c:pt>
                <c:pt idx="21">
                  <c:v>2350</c:v>
                </c:pt>
                <c:pt idx="22">
                  <c:v>2350</c:v>
                </c:pt>
                <c:pt idx="23">
                  <c:v>2350</c:v>
                </c:pt>
                <c:pt idx="24">
                  <c:v>2350</c:v>
                </c:pt>
                <c:pt idx="25">
                  <c:v>2350</c:v>
                </c:pt>
                <c:pt idx="26">
                  <c:v>2350</c:v>
                </c:pt>
                <c:pt idx="27">
                  <c:v>2350</c:v>
                </c:pt>
                <c:pt idx="28">
                  <c:v>2350</c:v>
                </c:pt>
                <c:pt idx="29">
                  <c:v>2350</c:v>
                </c:pt>
                <c:pt idx="30">
                  <c:v>2350</c:v>
                </c:pt>
                <c:pt idx="31">
                  <c:v>2350</c:v>
                </c:pt>
                <c:pt idx="32">
                  <c:v>2350</c:v>
                </c:pt>
                <c:pt idx="33">
                  <c:v>2350</c:v>
                </c:pt>
                <c:pt idx="34">
                  <c:v>2350</c:v>
                </c:pt>
                <c:pt idx="35">
                  <c:v>2350</c:v>
                </c:pt>
                <c:pt idx="36">
                  <c:v>2350</c:v>
                </c:pt>
                <c:pt idx="37">
                  <c:v>2350</c:v>
                </c:pt>
                <c:pt idx="38">
                  <c:v>2350</c:v>
                </c:pt>
                <c:pt idx="39">
                  <c:v>2350</c:v>
                </c:pt>
                <c:pt idx="40">
                  <c:v>2350</c:v>
                </c:pt>
                <c:pt idx="41">
                  <c:v>2350</c:v>
                </c:pt>
                <c:pt idx="42">
                  <c:v>2350</c:v>
                </c:pt>
                <c:pt idx="43">
                  <c:v>2350</c:v>
                </c:pt>
                <c:pt idx="44">
                  <c:v>2350</c:v>
                </c:pt>
                <c:pt idx="45">
                  <c:v>2350</c:v>
                </c:pt>
                <c:pt idx="46">
                  <c:v>2350</c:v>
                </c:pt>
                <c:pt idx="47">
                  <c:v>2350</c:v>
                </c:pt>
                <c:pt idx="48">
                  <c:v>2350</c:v>
                </c:pt>
                <c:pt idx="49">
                  <c:v>2350</c:v>
                </c:pt>
                <c:pt idx="50">
                  <c:v>2350</c:v>
                </c:pt>
                <c:pt idx="51">
                  <c:v>2350</c:v>
                </c:pt>
                <c:pt idx="52">
                  <c:v>2350</c:v>
                </c:pt>
                <c:pt idx="53">
                  <c:v>2350</c:v>
                </c:pt>
                <c:pt idx="54">
                  <c:v>2350</c:v>
                </c:pt>
                <c:pt idx="55">
                  <c:v>2350</c:v>
                </c:pt>
                <c:pt idx="56">
                  <c:v>2350</c:v>
                </c:pt>
                <c:pt idx="57">
                  <c:v>2350</c:v>
                </c:pt>
                <c:pt idx="58">
                  <c:v>2350</c:v>
                </c:pt>
                <c:pt idx="59">
                  <c:v>2350</c:v>
                </c:pt>
                <c:pt idx="60">
                  <c:v>2350</c:v>
                </c:pt>
                <c:pt idx="61">
                  <c:v>2350</c:v>
                </c:pt>
                <c:pt idx="62">
                  <c:v>2350</c:v>
                </c:pt>
                <c:pt idx="63">
                  <c:v>2350</c:v>
                </c:pt>
                <c:pt idx="64">
                  <c:v>2350</c:v>
                </c:pt>
                <c:pt idx="65">
                  <c:v>2350</c:v>
                </c:pt>
                <c:pt idx="66">
                  <c:v>2350</c:v>
                </c:pt>
                <c:pt idx="67">
                  <c:v>2350</c:v>
                </c:pt>
                <c:pt idx="68">
                  <c:v>2350</c:v>
                </c:pt>
                <c:pt idx="69">
                  <c:v>2350</c:v>
                </c:pt>
                <c:pt idx="70">
                  <c:v>2350</c:v>
                </c:pt>
                <c:pt idx="71">
                  <c:v>2350</c:v>
                </c:pt>
                <c:pt idx="72">
                  <c:v>2350</c:v>
                </c:pt>
                <c:pt idx="73">
                  <c:v>2350</c:v>
                </c:pt>
                <c:pt idx="74">
                  <c:v>2350</c:v>
                </c:pt>
                <c:pt idx="75">
                  <c:v>2350</c:v>
                </c:pt>
                <c:pt idx="76">
                  <c:v>2350</c:v>
                </c:pt>
                <c:pt idx="77">
                  <c:v>2350</c:v>
                </c:pt>
                <c:pt idx="78">
                  <c:v>2350</c:v>
                </c:pt>
                <c:pt idx="79">
                  <c:v>2350</c:v>
                </c:pt>
                <c:pt idx="80">
                  <c:v>2350</c:v>
                </c:pt>
                <c:pt idx="81">
                  <c:v>2350</c:v>
                </c:pt>
                <c:pt idx="82">
                  <c:v>2350</c:v>
                </c:pt>
                <c:pt idx="83">
                  <c:v>2350</c:v>
                </c:pt>
                <c:pt idx="84">
                  <c:v>2350</c:v>
                </c:pt>
                <c:pt idx="85">
                  <c:v>2350</c:v>
                </c:pt>
                <c:pt idx="86">
                  <c:v>2350</c:v>
                </c:pt>
                <c:pt idx="87">
                  <c:v>2350</c:v>
                </c:pt>
                <c:pt idx="88">
                  <c:v>2350</c:v>
                </c:pt>
                <c:pt idx="89">
                  <c:v>2350</c:v>
                </c:pt>
                <c:pt idx="90">
                  <c:v>2350</c:v>
                </c:pt>
                <c:pt idx="91">
                  <c:v>2350</c:v>
                </c:pt>
                <c:pt idx="92">
                  <c:v>2350</c:v>
                </c:pt>
                <c:pt idx="93">
                  <c:v>2350</c:v>
                </c:pt>
                <c:pt idx="94">
                  <c:v>2350</c:v>
                </c:pt>
                <c:pt idx="95">
                  <c:v>2350</c:v>
                </c:pt>
                <c:pt idx="96">
                  <c:v>2350</c:v>
                </c:pt>
                <c:pt idx="97">
                  <c:v>2350</c:v>
                </c:pt>
                <c:pt idx="98">
                  <c:v>2350</c:v>
                </c:pt>
                <c:pt idx="99">
                  <c:v>2350</c:v>
                </c:pt>
                <c:pt idx="100">
                  <c:v>2350</c:v>
                </c:pt>
                <c:pt idx="101">
                  <c:v>2350</c:v>
                </c:pt>
                <c:pt idx="102">
                  <c:v>2350</c:v>
                </c:pt>
                <c:pt idx="103">
                  <c:v>2350</c:v>
                </c:pt>
                <c:pt idx="104">
                  <c:v>2350</c:v>
                </c:pt>
                <c:pt idx="105">
                  <c:v>2350</c:v>
                </c:pt>
                <c:pt idx="106">
                  <c:v>2350</c:v>
                </c:pt>
                <c:pt idx="107">
                  <c:v>2350</c:v>
                </c:pt>
                <c:pt idx="108">
                  <c:v>2350</c:v>
                </c:pt>
                <c:pt idx="109">
                  <c:v>2350</c:v>
                </c:pt>
                <c:pt idx="110">
                  <c:v>2350</c:v>
                </c:pt>
                <c:pt idx="111">
                  <c:v>2350</c:v>
                </c:pt>
                <c:pt idx="112">
                  <c:v>2350</c:v>
                </c:pt>
                <c:pt idx="113">
                  <c:v>2350</c:v>
                </c:pt>
                <c:pt idx="114">
                  <c:v>2350</c:v>
                </c:pt>
                <c:pt idx="115">
                  <c:v>2350</c:v>
                </c:pt>
                <c:pt idx="116">
                  <c:v>2350</c:v>
                </c:pt>
                <c:pt idx="117">
                  <c:v>2350</c:v>
                </c:pt>
                <c:pt idx="118">
                  <c:v>2350</c:v>
                </c:pt>
                <c:pt idx="119">
                  <c:v>2350</c:v>
                </c:pt>
                <c:pt idx="120">
                  <c:v>2350</c:v>
                </c:pt>
                <c:pt idx="121">
                  <c:v>2350</c:v>
                </c:pt>
                <c:pt idx="122">
                  <c:v>2350</c:v>
                </c:pt>
                <c:pt idx="123">
                  <c:v>2350</c:v>
                </c:pt>
                <c:pt idx="124">
                  <c:v>2350</c:v>
                </c:pt>
                <c:pt idx="125">
                  <c:v>2350</c:v>
                </c:pt>
                <c:pt idx="126">
                  <c:v>2350</c:v>
                </c:pt>
                <c:pt idx="127">
                  <c:v>2350</c:v>
                </c:pt>
                <c:pt idx="128">
                  <c:v>2350</c:v>
                </c:pt>
                <c:pt idx="129">
                  <c:v>2350</c:v>
                </c:pt>
                <c:pt idx="130">
                  <c:v>2350</c:v>
                </c:pt>
                <c:pt idx="131">
                  <c:v>2350</c:v>
                </c:pt>
                <c:pt idx="132">
                  <c:v>2350</c:v>
                </c:pt>
                <c:pt idx="133">
                  <c:v>2350</c:v>
                </c:pt>
                <c:pt idx="134">
                  <c:v>2350</c:v>
                </c:pt>
                <c:pt idx="135">
                  <c:v>2350</c:v>
                </c:pt>
                <c:pt idx="136">
                  <c:v>2350</c:v>
                </c:pt>
                <c:pt idx="137">
                  <c:v>2350</c:v>
                </c:pt>
                <c:pt idx="138">
                  <c:v>2350</c:v>
                </c:pt>
                <c:pt idx="139">
                  <c:v>2350</c:v>
                </c:pt>
                <c:pt idx="140">
                  <c:v>2350</c:v>
                </c:pt>
                <c:pt idx="141">
                  <c:v>2350</c:v>
                </c:pt>
                <c:pt idx="142">
                  <c:v>2350</c:v>
                </c:pt>
                <c:pt idx="143">
                  <c:v>2350</c:v>
                </c:pt>
                <c:pt idx="144">
                  <c:v>2350</c:v>
                </c:pt>
                <c:pt idx="145">
                  <c:v>2350</c:v>
                </c:pt>
                <c:pt idx="146">
                  <c:v>2350</c:v>
                </c:pt>
                <c:pt idx="147">
                  <c:v>2350</c:v>
                </c:pt>
                <c:pt idx="148">
                  <c:v>2350</c:v>
                </c:pt>
                <c:pt idx="149">
                  <c:v>2350</c:v>
                </c:pt>
                <c:pt idx="150">
                  <c:v>2350</c:v>
                </c:pt>
                <c:pt idx="151">
                  <c:v>2350</c:v>
                </c:pt>
                <c:pt idx="152">
                  <c:v>2350</c:v>
                </c:pt>
                <c:pt idx="153">
                  <c:v>2350</c:v>
                </c:pt>
                <c:pt idx="154">
                  <c:v>2350</c:v>
                </c:pt>
                <c:pt idx="155">
                  <c:v>2350</c:v>
                </c:pt>
                <c:pt idx="156">
                  <c:v>2350</c:v>
                </c:pt>
                <c:pt idx="157">
                  <c:v>2350</c:v>
                </c:pt>
                <c:pt idx="158">
                  <c:v>2350</c:v>
                </c:pt>
                <c:pt idx="159">
                  <c:v>2350</c:v>
                </c:pt>
                <c:pt idx="160">
                  <c:v>2350</c:v>
                </c:pt>
                <c:pt idx="161">
                  <c:v>2350</c:v>
                </c:pt>
                <c:pt idx="162">
                  <c:v>2350</c:v>
                </c:pt>
                <c:pt idx="163">
                  <c:v>2350</c:v>
                </c:pt>
                <c:pt idx="164">
                  <c:v>2350</c:v>
                </c:pt>
                <c:pt idx="165">
                  <c:v>2350</c:v>
                </c:pt>
                <c:pt idx="166">
                  <c:v>2350</c:v>
                </c:pt>
                <c:pt idx="167">
                  <c:v>2350</c:v>
                </c:pt>
                <c:pt idx="168">
                  <c:v>2350</c:v>
                </c:pt>
                <c:pt idx="169">
                  <c:v>2350</c:v>
                </c:pt>
                <c:pt idx="170">
                  <c:v>2350</c:v>
                </c:pt>
                <c:pt idx="171">
                  <c:v>2350</c:v>
                </c:pt>
                <c:pt idx="172">
                  <c:v>2350</c:v>
                </c:pt>
                <c:pt idx="173">
                  <c:v>2350</c:v>
                </c:pt>
                <c:pt idx="174">
                  <c:v>2350</c:v>
                </c:pt>
                <c:pt idx="175">
                  <c:v>2350</c:v>
                </c:pt>
                <c:pt idx="176">
                  <c:v>2350</c:v>
                </c:pt>
                <c:pt idx="177">
                  <c:v>2350</c:v>
                </c:pt>
                <c:pt idx="178">
                  <c:v>2350</c:v>
                </c:pt>
                <c:pt idx="179">
                  <c:v>2350</c:v>
                </c:pt>
                <c:pt idx="180">
                  <c:v>2350</c:v>
                </c:pt>
                <c:pt idx="181">
                  <c:v>2350</c:v>
                </c:pt>
                <c:pt idx="182">
                  <c:v>2350</c:v>
                </c:pt>
                <c:pt idx="183">
                  <c:v>2350</c:v>
                </c:pt>
                <c:pt idx="184">
                  <c:v>2350</c:v>
                </c:pt>
                <c:pt idx="185">
                  <c:v>2350</c:v>
                </c:pt>
                <c:pt idx="186">
                  <c:v>2350</c:v>
                </c:pt>
                <c:pt idx="187">
                  <c:v>2350</c:v>
                </c:pt>
                <c:pt idx="188">
                  <c:v>2350</c:v>
                </c:pt>
                <c:pt idx="189">
                  <c:v>2350</c:v>
                </c:pt>
                <c:pt idx="190">
                  <c:v>2350</c:v>
                </c:pt>
                <c:pt idx="191">
                  <c:v>2350</c:v>
                </c:pt>
                <c:pt idx="192">
                  <c:v>2350</c:v>
                </c:pt>
                <c:pt idx="193">
                  <c:v>2350</c:v>
                </c:pt>
                <c:pt idx="194">
                  <c:v>2350</c:v>
                </c:pt>
                <c:pt idx="195">
                  <c:v>2350</c:v>
                </c:pt>
                <c:pt idx="196">
                  <c:v>2350</c:v>
                </c:pt>
                <c:pt idx="197">
                  <c:v>2350</c:v>
                </c:pt>
                <c:pt idx="198">
                  <c:v>2350</c:v>
                </c:pt>
                <c:pt idx="199">
                  <c:v>2350</c:v>
                </c:pt>
                <c:pt idx="200">
                  <c:v>2350</c:v>
                </c:pt>
                <c:pt idx="201">
                  <c:v>2350</c:v>
                </c:pt>
                <c:pt idx="202">
                  <c:v>2350</c:v>
                </c:pt>
                <c:pt idx="203">
                  <c:v>2350</c:v>
                </c:pt>
                <c:pt idx="204">
                  <c:v>2350</c:v>
                </c:pt>
                <c:pt idx="205">
                  <c:v>2350</c:v>
                </c:pt>
                <c:pt idx="206">
                  <c:v>2350</c:v>
                </c:pt>
                <c:pt idx="207">
                  <c:v>2350</c:v>
                </c:pt>
                <c:pt idx="208">
                  <c:v>2350</c:v>
                </c:pt>
                <c:pt idx="209">
                  <c:v>2350</c:v>
                </c:pt>
                <c:pt idx="210">
                  <c:v>2350</c:v>
                </c:pt>
                <c:pt idx="211">
                  <c:v>2350</c:v>
                </c:pt>
                <c:pt idx="212">
                  <c:v>2350</c:v>
                </c:pt>
                <c:pt idx="213">
                  <c:v>2350</c:v>
                </c:pt>
                <c:pt idx="214">
                  <c:v>2350</c:v>
                </c:pt>
                <c:pt idx="215">
                  <c:v>2350</c:v>
                </c:pt>
                <c:pt idx="216">
                  <c:v>2350</c:v>
                </c:pt>
                <c:pt idx="217">
                  <c:v>2350</c:v>
                </c:pt>
                <c:pt idx="218">
                  <c:v>2350</c:v>
                </c:pt>
                <c:pt idx="219">
                  <c:v>2350</c:v>
                </c:pt>
                <c:pt idx="220">
                  <c:v>2350</c:v>
                </c:pt>
                <c:pt idx="221">
                  <c:v>2350</c:v>
                </c:pt>
                <c:pt idx="222">
                  <c:v>2350</c:v>
                </c:pt>
                <c:pt idx="223">
                  <c:v>2350</c:v>
                </c:pt>
                <c:pt idx="224">
                  <c:v>2350</c:v>
                </c:pt>
                <c:pt idx="225">
                  <c:v>2350</c:v>
                </c:pt>
                <c:pt idx="226">
                  <c:v>2350</c:v>
                </c:pt>
                <c:pt idx="227">
                  <c:v>2350</c:v>
                </c:pt>
                <c:pt idx="228">
                  <c:v>2350</c:v>
                </c:pt>
                <c:pt idx="229">
                  <c:v>2350</c:v>
                </c:pt>
                <c:pt idx="230">
                  <c:v>2350</c:v>
                </c:pt>
                <c:pt idx="231">
                  <c:v>2350</c:v>
                </c:pt>
                <c:pt idx="232">
                  <c:v>2350</c:v>
                </c:pt>
                <c:pt idx="233">
                  <c:v>2350</c:v>
                </c:pt>
                <c:pt idx="234">
                  <c:v>2350</c:v>
                </c:pt>
                <c:pt idx="235">
                  <c:v>2350</c:v>
                </c:pt>
                <c:pt idx="236">
                  <c:v>2350</c:v>
                </c:pt>
                <c:pt idx="237">
                  <c:v>2350</c:v>
                </c:pt>
                <c:pt idx="238">
                  <c:v>2350</c:v>
                </c:pt>
                <c:pt idx="239">
                  <c:v>2350</c:v>
                </c:pt>
                <c:pt idx="240">
                  <c:v>2350</c:v>
                </c:pt>
                <c:pt idx="241">
                  <c:v>2350</c:v>
                </c:pt>
                <c:pt idx="242">
                  <c:v>2350</c:v>
                </c:pt>
                <c:pt idx="243">
                  <c:v>2350</c:v>
                </c:pt>
                <c:pt idx="244">
                  <c:v>2350</c:v>
                </c:pt>
                <c:pt idx="245">
                  <c:v>2350</c:v>
                </c:pt>
                <c:pt idx="246">
                  <c:v>2350</c:v>
                </c:pt>
                <c:pt idx="247">
                  <c:v>2350</c:v>
                </c:pt>
                <c:pt idx="248">
                  <c:v>2350</c:v>
                </c:pt>
                <c:pt idx="249">
                  <c:v>2350</c:v>
                </c:pt>
                <c:pt idx="250">
                  <c:v>2350</c:v>
                </c:pt>
                <c:pt idx="251">
                  <c:v>2350</c:v>
                </c:pt>
                <c:pt idx="252">
                  <c:v>2350</c:v>
                </c:pt>
                <c:pt idx="253">
                  <c:v>2350</c:v>
                </c:pt>
                <c:pt idx="254">
                  <c:v>2350</c:v>
                </c:pt>
                <c:pt idx="255">
                  <c:v>2350</c:v>
                </c:pt>
                <c:pt idx="256">
                  <c:v>2350</c:v>
                </c:pt>
                <c:pt idx="257">
                  <c:v>2350</c:v>
                </c:pt>
                <c:pt idx="258">
                  <c:v>2350</c:v>
                </c:pt>
                <c:pt idx="259">
                  <c:v>2350</c:v>
                </c:pt>
                <c:pt idx="260">
                  <c:v>2350</c:v>
                </c:pt>
                <c:pt idx="261">
                  <c:v>2350</c:v>
                </c:pt>
                <c:pt idx="262">
                  <c:v>2350</c:v>
                </c:pt>
                <c:pt idx="263">
                  <c:v>2350</c:v>
                </c:pt>
                <c:pt idx="264">
                  <c:v>2350</c:v>
                </c:pt>
                <c:pt idx="265">
                  <c:v>2350</c:v>
                </c:pt>
                <c:pt idx="266">
                  <c:v>2350</c:v>
                </c:pt>
                <c:pt idx="267">
                  <c:v>2350</c:v>
                </c:pt>
                <c:pt idx="268">
                  <c:v>2350</c:v>
                </c:pt>
                <c:pt idx="269">
                  <c:v>2350</c:v>
                </c:pt>
                <c:pt idx="270">
                  <c:v>2350</c:v>
                </c:pt>
                <c:pt idx="271">
                  <c:v>2350</c:v>
                </c:pt>
                <c:pt idx="272">
                  <c:v>2350</c:v>
                </c:pt>
                <c:pt idx="273">
                  <c:v>2350</c:v>
                </c:pt>
                <c:pt idx="274">
                  <c:v>2350</c:v>
                </c:pt>
                <c:pt idx="275">
                  <c:v>2350</c:v>
                </c:pt>
                <c:pt idx="276">
                  <c:v>2350</c:v>
                </c:pt>
                <c:pt idx="277">
                  <c:v>2350</c:v>
                </c:pt>
                <c:pt idx="278">
                  <c:v>2350</c:v>
                </c:pt>
                <c:pt idx="279">
                  <c:v>2350</c:v>
                </c:pt>
                <c:pt idx="280">
                  <c:v>2350</c:v>
                </c:pt>
                <c:pt idx="281">
                  <c:v>2350</c:v>
                </c:pt>
                <c:pt idx="282">
                  <c:v>2350</c:v>
                </c:pt>
                <c:pt idx="283">
                  <c:v>2350</c:v>
                </c:pt>
                <c:pt idx="284">
                  <c:v>2350</c:v>
                </c:pt>
                <c:pt idx="285">
                  <c:v>2350</c:v>
                </c:pt>
                <c:pt idx="286">
                  <c:v>2350</c:v>
                </c:pt>
                <c:pt idx="287">
                  <c:v>2350</c:v>
                </c:pt>
                <c:pt idx="288">
                  <c:v>2350</c:v>
                </c:pt>
                <c:pt idx="289">
                  <c:v>2350</c:v>
                </c:pt>
                <c:pt idx="290">
                  <c:v>2350</c:v>
                </c:pt>
                <c:pt idx="291">
                  <c:v>2350</c:v>
                </c:pt>
                <c:pt idx="292">
                  <c:v>2350</c:v>
                </c:pt>
                <c:pt idx="293">
                  <c:v>2350</c:v>
                </c:pt>
                <c:pt idx="294">
                  <c:v>2350</c:v>
                </c:pt>
                <c:pt idx="295">
                  <c:v>2350</c:v>
                </c:pt>
                <c:pt idx="296">
                  <c:v>2350</c:v>
                </c:pt>
                <c:pt idx="297">
                  <c:v>2350</c:v>
                </c:pt>
                <c:pt idx="298">
                  <c:v>2350</c:v>
                </c:pt>
                <c:pt idx="299">
                  <c:v>2350</c:v>
                </c:pt>
                <c:pt idx="300">
                  <c:v>2350</c:v>
                </c:pt>
                <c:pt idx="301">
                  <c:v>2350</c:v>
                </c:pt>
                <c:pt idx="302">
                  <c:v>2350</c:v>
                </c:pt>
                <c:pt idx="303">
                  <c:v>2350</c:v>
                </c:pt>
                <c:pt idx="304">
                  <c:v>2350</c:v>
                </c:pt>
                <c:pt idx="305">
                  <c:v>2350</c:v>
                </c:pt>
                <c:pt idx="306">
                  <c:v>2350</c:v>
                </c:pt>
                <c:pt idx="307">
                  <c:v>2350</c:v>
                </c:pt>
                <c:pt idx="308">
                  <c:v>2350</c:v>
                </c:pt>
                <c:pt idx="309">
                  <c:v>2350</c:v>
                </c:pt>
                <c:pt idx="310">
                  <c:v>2350</c:v>
                </c:pt>
                <c:pt idx="311">
                  <c:v>2350</c:v>
                </c:pt>
                <c:pt idx="312">
                  <c:v>2350</c:v>
                </c:pt>
                <c:pt idx="313">
                  <c:v>2350</c:v>
                </c:pt>
                <c:pt idx="314">
                  <c:v>2350</c:v>
                </c:pt>
                <c:pt idx="315">
                  <c:v>2350</c:v>
                </c:pt>
                <c:pt idx="316">
                  <c:v>2350</c:v>
                </c:pt>
                <c:pt idx="317">
                  <c:v>2350</c:v>
                </c:pt>
                <c:pt idx="318">
                  <c:v>2350</c:v>
                </c:pt>
                <c:pt idx="319">
                  <c:v>2350</c:v>
                </c:pt>
                <c:pt idx="320">
                  <c:v>2350</c:v>
                </c:pt>
                <c:pt idx="321">
                  <c:v>2350</c:v>
                </c:pt>
                <c:pt idx="322">
                  <c:v>2350</c:v>
                </c:pt>
                <c:pt idx="323">
                  <c:v>2350</c:v>
                </c:pt>
                <c:pt idx="324">
                  <c:v>2350</c:v>
                </c:pt>
                <c:pt idx="325">
                  <c:v>2350</c:v>
                </c:pt>
                <c:pt idx="326">
                  <c:v>2350</c:v>
                </c:pt>
                <c:pt idx="327">
                  <c:v>2350</c:v>
                </c:pt>
                <c:pt idx="328">
                  <c:v>2350</c:v>
                </c:pt>
                <c:pt idx="329">
                  <c:v>2350</c:v>
                </c:pt>
                <c:pt idx="330">
                  <c:v>2350</c:v>
                </c:pt>
                <c:pt idx="331">
                  <c:v>2350</c:v>
                </c:pt>
                <c:pt idx="332">
                  <c:v>2350</c:v>
                </c:pt>
                <c:pt idx="333">
                  <c:v>2350</c:v>
                </c:pt>
                <c:pt idx="334">
                  <c:v>2350</c:v>
                </c:pt>
                <c:pt idx="335">
                  <c:v>2350</c:v>
                </c:pt>
                <c:pt idx="336">
                  <c:v>2350</c:v>
                </c:pt>
                <c:pt idx="337">
                  <c:v>2350</c:v>
                </c:pt>
                <c:pt idx="338">
                  <c:v>2350</c:v>
                </c:pt>
                <c:pt idx="339">
                  <c:v>2350</c:v>
                </c:pt>
                <c:pt idx="340">
                  <c:v>2350</c:v>
                </c:pt>
                <c:pt idx="341">
                  <c:v>2350</c:v>
                </c:pt>
                <c:pt idx="342">
                  <c:v>2350</c:v>
                </c:pt>
                <c:pt idx="343">
                  <c:v>2350</c:v>
                </c:pt>
                <c:pt idx="344">
                  <c:v>2350</c:v>
                </c:pt>
                <c:pt idx="345">
                  <c:v>2350</c:v>
                </c:pt>
                <c:pt idx="346">
                  <c:v>2350</c:v>
                </c:pt>
                <c:pt idx="347">
                  <c:v>2350</c:v>
                </c:pt>
                <c:pt idx="348">
                  <c:v>2350</c:v>
                </c:pt>
                <c:pt idx="349">
                  <c:v>2350</c:v>
                </c:pt>
                <c:pt idx="350">
                  <c:v>2350</c:v>
                </c:pt>
                <c:pt idx="351">
                  <c:v>2350</c:v>
                </c:pt>
                <c:pt idx="352">
                  <c:v>2350</c:v>
                </c:pt>
                <c:pt idx="353">
                  <c:v>2350</c:v>
                </c:pt>
                <c:pt idx="354">
                  <c:v>2350</c:v>
                </c:pt>
                <c:pt idx="355">
                  <c:v>2350</c:v>
                </c:pt>
                <c:pt idx="356">
                  <c:v>2350</c:v>
                </c:pt>
                <c:pt idx="357">
                  <c:v>2350</c:v>
                </c:pt>
                <c:pt idx="358">
                  <c:v>2350</c:v>
                </c:pt>
                <c:pt idx="359">
                  <c:v>2350</c:v>
                </c:pt>
                <c:pt idx="360">
                  <c:v>2350</c:v>
                </c:pt>
                <c:pt idx="361">
                  <c:v>2350</c:v>
                </c:pt>
                <c:pt idx="362">
                  <c:v>2350</c:v>
                </c:pt>
                <c:pt idx="363">
                  <c:v>2350</c:v>
                </c:pt>
                <c:pt idx="364">
                  <c:v>2350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651-4953-BF0C-06F334E0E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386432"/>
        <c:axId val="136404992"/>
      </c:scatterChart>
      <c:valAx>
        <c:axId val="136386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 sz="1300" b="1"/>
                  <a:t>t</a:t>
                </a:r>
                <a:r>
                  <a:rPr lang="sr-Latn-RS" sz="1300" b="1" baseline="0"/>
                  <a:t> (dan)</a:t>
                </a:r>
                <a:endParaRPr lang="en-US" sz="13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04992"/>
        <c:crosses val="autoZero"/>
        <c:crossBetween val="midCat"/>
      </c:valAx>
      <c:valAx>
        <c:axId val="13640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 sz="1300" b="1"/>
                  <a:t>Q (m</a:t>
                </a:r>
                <a:r>
                  <a:rPr lang="sr-Latn-RS" sz="1300" b="1" baseline="30000"/>
                  <a:t>3</a:t>
                </a:r>
                <a:r>
                  <a:rPr lang="sr-Latn-RS" sz="1300" b="1" baseline="0"/>
                  <a:t>/s)</a:t>
                </a:r>
                <a:endParaRPr lang="en-US" sz="13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386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131170197928162"/>
          <c:y val="0.20318761723405537"/>
          <c:w val="0.15868829802071843"/>
          <c:h val="0.39474846587417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700" b="1" dirty="0"/>
              <a:t>Dijagram promene karakterističnih vodostaja za 2010.</a:t>
            </a:r>
            <a:r>
              <a:rPr lang="sr-Latn-RS" sz="1700" b="1" baseline="0" dirty="0"/>
              <a:t> godinu na mernim stanicama </a:t>
            </a:r>
            <a:r>
              <a:rPr lang="sr-Latn-RS" sz="1700" b="1" baseline="0" dirty="0" err="1"/>
              <a:t>Bagrdan</a:t>
            </a:r>
            <a:r>
              <a:rPr lang="sr-Latn-RS" sz="1700" b="1" baseline="0" dirty="0"/>
              <a:t> i </a:t>
            </a:r>
            <a:r>
              <a:rPr lang="sr-Latn-RS" sz="1700" b="1" baseline="0" dirty="0" err="1"/>
              <a:t>Ljubičevski</a:t>
            </a:r>
            <a:r>
              <a:rPr lang="sr-Latn-RS" sz="1700" b="1" baseline="0" dirty="0"/>
              <a:t> most</a:t>
            </a:r>
            <a:endParaRPr lang="en-US" sz="17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v>Bagrdan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'2010'!$C$5:$C$369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'2010'!$D$5:$D$369</c:f>
              <c:numCache>
                <c:formatCode>0</c:formatCode>
                <c:ptCount val="365"/>
                <c:pt idx="0">
                  <c:v>509</c:v>
                </c:pt>
                <c:pt idx="1">
                  <c:v>464</c:v>
                </c:pt>
                <c:pt idx="2">
                  <c:v>455</c:v>
                </c:pt>
                <c:pt idx="3">
                  <c:v>473</c:v>
                </c:pt>
                <c:pt idx="4">
                  <c:v>448</c:v>
                </c:pt>
                <c:pt idx="5">
                  <c:v>432</c:v>
                </c:pt>
                <c:pt idx="6">
                  <c:v>453</c:v>
                </c:pt>
                <c:pt idx="7">
                  <c:v>518</c:v>
                </c:pt>
                <c:pt idx="8">
                  <c:v>561</c:v>
                </c:pt>
                <c:pt idx="9">
                  <c:v>538</c:v>
                </c:pt>
                <c:pt idx="10">
                  <c:v>531</c:v>
                </c:pt>
                <c:pt idx="11">
                  <c:v>523</c:v>
                </c:pt>
                <c:pt idx="12">
                  <c:v>485</c:v>
                </c:pt>
                <c:pt idx="13">
                  <c:v>441</c:v>
                </c:pt>
                <c:pt idx="14">
                  <c:v>405</c:v>
                </c:pt>
                <c:pt idx="15">
                  <c:v>372</c:v>
                </c:pt>
                <c:pt idx="16">
                  <c:v>344</c:v>
                </c:pt>
                <c:pt idx="17">
                  <c:v>321</c:v>
                </c:pt>
                <c:pt idx="18">
                  <c:v>308</c:v>
                </c:pt>
                <c:pt idx="19">
                  <c:v>300</c:v>
                </c:pt>
                <c:pt idx="20">
                  <c:v>300</c:v>
                </c:pt>
                <c:pt idx="21">
                  <c:v>278</c:v>
                </c:pt>
                <c:pt idx="22">
                  <c:v>272</c:v>
                </c:pt>
                <c:pt idx="23">
                  <c:v>270</c:v>
                </c:pt>
                <c:pt idx="24">
                  <c:v>251</c:v>
                </c:pt>
                <c:pt idx="25">
                  <c:v>231</c:v>
                </c:pt>
                <c:pt idx="26">
                  <c:v>217</c:v>
                </c:pt>
                <c:pt idx="27">
                  <c:v>221</c:v>
                </c:pt>
                <c:pt idx="28">
                  <c:v>219</c:v>
                </c:pt>
                <c:pt idx="29">
                  <c:v>219</c:v>
                </c:pt>
                <c:pt idx="30">
                  <c:v>217</c:v>
                </c:pt>
                <c:pt idx="31">
                  <c:v>221</c:v>
                </c:pt>
                <c:pt idx="32">
                  <c:v>227</c:v>
                </c:pt>
                <c:pt idx="33">
                  <c:v>237</c:v>
                </c:pt>
                <c:pt idx="34">
                  <c:v>233</c:v>
                </c:pt>
                <c:pt idx="35">
                  <c:v>253</c:v>
                </c:pt>
                <c:pt idx="36">
                  <c:v>253</c:v>
                </c:pt>
                <c:pt idx="37">
                  <c:v>255</c:v>
                </c:pt>
                <c:pt idx="38">
                  <c:v>257</c:v>
                </c:pt>
                <c:pt idx="39">
                  <c:v>245</c:v>
                </c:pt>
                <c:pt idx="40">
                  <c:v>263</c:v>
                </c:pt>
                <c:pt idx="41">
                  <c:v>265</c:v>
                </c:pt>
                <c:pt idx="42">
                  <c:v>276</c:v>
                </c:pt>
                <c:pt idx="43">
                  <c:v>329</c:v>
                </c:pt>
                <c:pt idx="44">
                  <c:v>432</c:v>
                </c:pt>
                <c:pt idx="45">
                  <c:v>531</c:v>
                </c:pt>
                <c:pt idx="46">
                  <c:v>471</c:v>
                </c:pt>
                <c:pt idx="47">
                  <c:v>448</c:v>
                </c:pt>
                <c:pt idx="48">
                  <c:v>684</c:v>
                </c:pt>
                <c:pt idx="49">
                  <c:v>1040</c:v>
                </c:pt>
                <c:pt idx="50">
                  <c:v>1240</c:v>
                </c:pt>
                <c:pt idx="51">
                  <c:v>1360</c:v>
                </c:pt>
                <c:pt idx="52">
                  <c:v>1400</c:v>
                </c:pt>
                <c:pt idx="53">
                  <c:v>1440</c:v>
                </c:pt>
                <c:pt idx="54">
                  <c:v>1410</c:v>
                </c:pt>
                <c:pt idx="55">
                  <c:v>1120</c:v>
                </c:pt>
                <c:pt idx="56">
                  <c:v>1100</c:v>
                </c:pt>
                <c:pt idx="57">
                  <c:v>1210</c:v>
                </c:pt>
                <c:pt idx="58">
                  <c:v>1320</c:v>
                </c:pt>
                <c:pt idx="59">
                  <c:v>1220</c:v>
                </c:pt>
                <c:pt idx="60">
                  <c:v>1070</c:v>
                </c:pt>
                <c:pt idx="61">
                  <c:v>999</c:v>
                </c:pt>
                <c:pt idx="62">
                  <c:v>1090</c:v>
                </c:pt>
                <c:pt idx="63">
                  <c:v>1070</c:v>
                </c:pt>
                <c:pt idx="64">
                  <c:v>996</c:v>
                </c:pt>
                <c:pt idx="65">
                  <c:v>918</c:v>
                </c:pt>
                <c:pt idx="66">
                  <c:v>788</c:v>
                </c:pt>
                <c:pt idx="67">
                  <c:v>698</c:v>
                </c:pt>
                <c:pt idx="68">
                  <c:v>653</c:v>
                </c:pt>
                <c:pt idx="69">
                  <c:v>607</c:v>
                </c:pt>
                <c:pt idx="70">
                  <c:v>607</c:v>
                </c:pt>
                <c:pt idx="71">
                  <c:v>638</c:v>
                </c:pt>
                <c:pt idx="72">
                  <c:v>676</c:v>
                </c:pt>
                <c:pt idx="73">
                  <c:v>681</c:v>
                </c:pt>
                <c:pt idx="74">
                  <c:v>640</c:v>
                </c:pt>
                <c:pt idx="75">
                  <c:v>628</c:v>
                </c:pt>
                <c:pt idx="76">
                  <c:v>602</c:v>
                </c:pt>
                <c:pt idx="77">
                  <c:v>583</c:v>
                </c:pt>
                <c:pt idx="78">
                  <c:v>551</c:v>
                </c:pt>
                <c:pt idx="79">
                  <c:v>568</c:v>
                </c:pt>
                <c:pt idx="80">
                  <c:v>581</c:v>
                </c:pt>
                <c:pt idx="81">
                  <c:v>596</c:v>
                </c:pt>
                <c:pt idx="82">
                  <c:v>596</c:v>
                </c:pt>
                <c:pt idx="83">
                  <c:v>578</c:v>
                </c:pt>
                <c:pt idx="84">
                  <c:v>561</c:v>
                </c:pt>
                <c:pt idx="85">
                  <c:v>521</c:v>
                </c:pt>
                <c:pt idx="86">
                  <c:v>499</c:v>
                </c:pt>
                <c:pt idx="87">
                  <c:v>528</c:v>
                </c:pt>
                <c:pt idx="88">
                  <c:v>617</c:v>
                </c:pt>
                <c:pt idx="89">
                  <c:v>576</c:v>
                </c:pt>
                <c:pt idx="90">
                  <c:v>531</c:v>
                </c:pt>
                <c:pt idx="91">
                  <c:v>487</c:v>
                </c:pt>
                <c:pt idx="92">
                  <c:v>453</c:v>
                </c:pt>
                <c:pt idx="93">
                  <c:v>432</c:v>
                </c:pt>
                <c:pt idx="94">
                  <c:v>410</c:v>
                </c:pt>
                <c:pt idx="95">
                  <c:v>383</c:v>
                </c:pt>
                <c:pt idx="96">
                  <c:v>399</c:v>
                </c:pt>
                <c:pt idx="97">
                  <c:v>419</c:v>
                </c:pt>
                <c:pt idx="98">
                  <c:v>426</c:v>
                </c:pt>
                <c:pt idx="99">
                  <c:v>399</c:v>
                </c:pt>
                <c:pt idx="100">
                  <c:v>379</c:v>
                </c:pt>
                <c:pt idx="101">
                  <c:v>383</c:v>
                </c:pt>
                <c:pt idx="102">
                  <c:v>390</c:v>
                </c:pt>
                <c:pt idx="103">
                  <c:v>372</c:v>
                </c:pt>
                <c:pt idx="104">
                  <c:v>383</c:v>
                </c:pt>
                <c:pt idx="105">
                  <c:v>421</c:v>
                </c:pt>
                <c:pt idx="106">
                  <c:v>480</c:v>
                </c:pt>
                <c:pt idx="107">
                  <c:v>556</c:v>
                </c:pt>
                <c:pt idx="108">
                  <c:v>633</c:v>
                </c:pt>
                <c:pt idx="109">
                  <c:v>725</c:v>
                </c:pt>
                <c:pt idx="110">
                  <c:v>1110</c:v>
                </c:pt>
                <c:pt idx="111">
                  <c:v>1290</c:v>
                </c:pt>
                <c:pt idx="112">
                  <c:v>1480</c:v>
                </c:pt>
                <c:pt idx="113">
                  <c:v>1520</c:v>
                </c:pt>
                <c:pt idx="114">
                  <c:v>1180</c:v>
                </c:pt>
                <c:pt idx="115">
                  <c:v>819</c:v>
                </c:pt>
                <c:pt idx="116">
                  <c:v>679</c:v>
                </c:pt>
                <c:pt idx="117">
                  <c:v>602</c:v>
                </c:pt>
                <c:pt idx="118">
                  <c:v>551</c:v>
                </c:pt>
                <c:pt idx="119">
                  <c:v>533</c:v>
                </c:pt>
                <c:pt idx="120">
                  <c:v>494</c:v>
                </c:pt>
                <c:pt idx="121">
                  <c:v>462</c:v>
                </c:pt>
                <c:pt idx="122">
                  <c:v>426</c:v>
                </c:pt>
                <c:pt idx="123">
                  <c:v>394</c:v>
                </c:pt>
                <c:pt idx="124">
                  <c:v>368</c:v>
                </c:pt>
                <c:pt idx="125">
                  <c:v>340</c:v>
                </c:pt>
                <c:pt idx="126">
                  <c:v>340</c:v>
                </c:pt>
                <c:pt idx="127">
                  <c:v>346</c:v>
                </c:pt>
                <c:pt idx="128">
                  <c:v>329</c:v>
                </c:pt>
                <c:pt idx="129">
                  <c:v>313</c:v>
                </c:pt>
                <c:pt idx="130">
                  <c:v>300</c:v>
                </c:pt>
                <c:pt idx="131">
                  <c:v>284</c:v>
                </c:pt>
                <c:pt idx="132">
                  <c:v>290</c:v>
                </c:pt>
                <c:pt idx="133">
                  <c:v>276</c:v>
                </c:pt>
                <c:pt idx="134">
                  <c:v>274</c:v>
                </c:pt>
                <c:pt idx="135">
                  <c:v>270</c:v>
                </c:pt>
                <c:pt idx="136">
                  <c:v>348</c:v>
                </c:pt>
                <c:pt idx="137">
                  <c:v>419</c:v>
                </c:pt>
                <c:pt idx="138">
                  <c:v>471</c:v>
                </c:pt>
                <c:pt idx="139">
                  <c:v>531</c:v>
                </c:pt>
                <c:pt idx="140">
                  <c:v>480</c:v>
                </c:pt>
                <c:pt idx="141">
                  <c:v>417</c:v>
                </c:pt>
                <c:pt idx="142">
                  <c:v>430</c:v>
                </c:pt>
                <c:pt idx="143">
                  <c:v>538</c:v>
                </c:pt>
                <c:pt idx="144">
                  <c:v>612</c:v>
                </c:pt>
                <c:pt idx="145">
                  <c:v>516</c:v>
                </c:pt>
                <c:pt idx="146">
                  <c:v>444</c:v>
                </c:pt>
                <c:pt idx="147">
                  <c:v>394</c:v>
                </c:pt>
                <c:pt idx="148">
                  <c:v>364</c:v>
                </c:pt>
                <c:pt idx="149">
                  <c:v>355</c:v>
                </c:pt>
                <c:pt idx="150">
                  <c:v>327</c:v>
                </c:pt>
                <c:pt idx="151">
                  <c:v>329</c:v>
                </c:pt>
                <c:pt idx="152">
                  <c:v>376</c:v>
                </c:pt>
                <c:pt idx="153">
                  <c:v>385</c:v>
                </c:pt>
                <c:pt idx="154">
                  <c:v>357</c:v>
                </c:pt>
                <c:pt idx="155">
                  <c:v>338</c:v>
                </c:pt>
                <c:pt idx="156">
                  <c:v>317</c:v>
                </c:pt>
                <c:pt idx="157">
                  <c:v>302</c:v>
                </c:pt>
                <c:pt idx="158">
                  <c:v>278</c:v>
                </c:pt>
                <c:pt idx="159">
                  <c:v>253</c:v>
                </c:pt>
                <c:pt idx="160">
                  <c:v>247</c:v>
                </c:pt>
                <c:pt idx="161">
                  <c:v>229</c:v>
                </c:pt>
                <c:pt idx="162">
                  <c:v>210</c:v>
                </c:pt>
                <c:pt idx="163">
                  <c:v>204</c:v>
                </c:pt>
                <c:pt idx="164">
                  <c:v>211</c:v>
                </c:pt>
                <c:pt idx="165">
                  <c:v>198</c:v>
                </c:pt>
                <c:pt idx="166">
                  <c:v>187</c:v>
                </c:pt>
                <c:pt idx="167">
                  <c:v>194</c:v>
                </c:pt>
                <c:pt idx="168">
                  <c:v>179</c:v>
                </c:pt>
                <c:pt idx="169">
                  <c:v>194</c:v>
                </c:pt>
                <c:pt idx="170">
                  <c:v>215</c:v>
                </c:pt>
                <c:pt idx="171">
                  <c:v>235</c:v>
                </c:pt>
                <c:pt idx="172">
                  <c:v>208</c:v>
                </c:pt>
                <c:pt idx="173">
                  <c:v>243</c:v>
                </c:pt>
                <c:pt idx="174">
                  <c:v>370</c:v>
                </c:pt>
                <c:pt idx="175">
                  <c:v>439</c:v>
                </c:pt>
                <c:pt idx="176">
                  <c:v>306</c:v>
                </c:pt>
                <c:pt idx="177">
                  <c:v>265</c:v>
                </c:pt>
                <c:pt idx="178">
                  <c:v>338</c:v>
                </c:pt>
                <c:pt idx="179">
                  <c:v>509</c:v>
                </c:pt>
                <c:pt idx="180">
                  <c:v>450</c:v>
                </c:pt>
                <c:pt idx="181">
                  <c:v>446</c:v>
                </c:pt>
                <c:pt idx="182">
                  <c:v>441</c:v>
                </c:pt>
                <c:pt idx="183">
                  <c:v>509</c:v>
                </c:pt>
                <c:pt idx="184">
                  <c:v>518</c:v>
                </c:pt>
                <c:pt idx="185">
                  <c:v>417</c:v>
                </c:pt>
                <c:pt idx="186">
                  <c:v>327</c:v>
                </c:pt>
                <c:pt idx="187">
                  <c:v>278</c:v>
                </c:pt>
                <c:pt idx="188">
                  <c:v>257</c:v>
                </c:pt>
                <c:pt idx="189">
                  <c:v>245</c:v>
                </c:pt>
                <c:pt idx="190">
                  <c:v>225</c:v>
                </c:pt>
                <c:pt idx="191">
                  <c:v>211</c:v>
                </c:pt>
                <c:pt idx="192">
                  <c:v>194</c:v>
                </c:pt>
                <c:pt idx="193">
                  <c:v>183</c:v>
                </c:pt>
                <c:pt idx="194">
                  <c:v>192</c:v>
                </c:pt>
                <c:pt idx="195">
                  <c:v>185</c:v>
                </c:pt>
                <c:pt idx="196">
                  <c:v>163</c:v>
                </c:pt>
                <c:pt idx="197">
                  <c:v>170</c:v>
                </c:pt>
                <c:pt idx="198">
                  <c:v>154</c:v>
                </c:pt>
                <c:pt idx="199">
                  <c:v>163</c:v>
                </c:pt>
                <c:pt idx="200">
                  <c:v>165</c:v>
                </c:pt>
                <c:pt idx="201">
                  <c:v>160</c:v>
                </c:pt>
                <c:pt idx="202">
                  <c:v>160</c:v>
                </c:pt>
                <c:pt idx="203">
                  <c:v>156</c:v>
                </c:pt>
                <c:pt idx="204">
                  <c:v>154</c:v>
                </c:pt>
                <c:pt idx="205">
                  <c:v>165</c:v>
                </c:pt>
                <c:pt idx="206">
                  <c:v>142</c:v>
                </c:pt>
                <c:pt idx="207">
                  <c:v>141</c:v>
                </c:pt>
                <c:pt idx="208">
                  <c:v>131</c:v>
                </c:pt>
                <c:pt idx="209">
                  <c:v>142</c:v>
                </c:pt>
                <c:pt idx="210">
                  <c:v>136</c:v>
                </c:pt>
                <c:pt idx="211">
                  <c:v>139</c:v>
                </c:pt>
                <c:pt idx="212">
                  <c:v>154</c:v>
                </c:pt>
                <c:pt idx="213">
                  <c:v>174</c:v>
                </c:pt>
                <c:pt idx="214">
                  <c:v>177</c:v>
                </c:pt>
                <c:pt idx="215">
                  <c:v>153</c:v>
                </c:pt>
                <c:pt idx="216">
                  <c:v>163</c:v>
                </c:pt>
                <c:pt idx="217">
                  <c:v>167</c:v>
                </c:pt>
                <c:pt idx="218">
                  <c:v>165</c:v>
                </c:pt>
                <c:pt idx="219">
                  <c:v>156</c:v>
                </c:pt>
                <c:pt idx="220">
                  <c:v>154</c:v>
                </c:pt>
                <c:pt idx="221">
                  <c:v>139</c:v>
                </c:pt>
                <c:pt idx="222">
                  <c:v>134</c:v>
                </c:pt>
                <c:pt idx="223">
                  <c:v>124</c:v>
                </c:pt>
                <c:pt idx="224">
                  <c:v>132</c:v>
                </c:pt>
                <c:pt idx="225">
                  <c:v>107</c:v>
                </c:pt>
                <c:pt idx="226">
                  <c:v>121</c:v>
                </c:pt>
                <c:pt idx="227">
                  <c:v>112</c:v>
                </c:pt>
                <c:pt idx="228">
                  <c:v>115</c:v>
                </c:pt>
                <c:pt idx="229">
                  <c:v>114</c:v>
                </c:pt>
                <c:pt idx="230">
                  <c:v>104</c:v>
                </c:pt>
                <c:pt idx="231">
                  <c:v>101</c:v>
                </c:pt>
                <c:pt idx="232" formatCode="0.0">
                  <c:v>94.4</c:v>
                </c:pt>
                <c:pt idx="233" formatCode="0.0">
                  <c:v>91.9</c:v>
                </c:pt>
                <c:pt idx="234" formatCode="0.0">
                  <c:v>88.1</c:v>
                </c:pt>
                <c:pt idx="235" formatCode="0.0">
                  <c:v>77.400000000000006</c:v>
                </c:pt>
                <c:pt idx="236" formatCode="0.0">
                  <c:v>93.2</c:v>
                </c:pt>
                <c:pt idx="237">
                  <c:v>105</c:v>
                </c:pt>
                <c:pt idx="238" formatCode="0.0">
                  <c:v>90.6</c:v>
                </c:pt>
                <c:pt idx="239" formatCode="0.0">
                  <c:v>83.3</c:v>
                </c:pt>
                <c:pt idx="240" formatCode="0.0">
                  <c:v>79.7</c:v>
                </c:pt>
                <c:pt idx="241" formatCode="0.0">
                  <c:v>70.900000000000006</c:v>
                </c:pt>
                <c:pt idx="242" formatCode="0.0">
                  <c:v>65.8</c:v>
                </c:pt>
                <c:pt idx="243" formatCode="0.0">
                  <c:v>76.2</c:v>
                </c:pt>
                <c:pt idx="244" formatCode="0.0">
                  <c:v>79.7</c:v>
                </c:pt>
                <c:pt idx="245" formatCode="0.0">
                  <c:v>85.6</c:v>
                </c:pt>
                <c:pt idx="246" formatCode="0.0">
                  <c:v>82.1</c:v>
                </c:pt>
                <c:pt idx="247" formatCode="0.0">
                  <c:v>78.5</c:v>
                </c:pt>
                <c:pt idx="248" formatCode="0.0">
                  <c:v>75</c:v>
                </c:pt>
                <c:pt idx="249" formatCode="0.0">
                  <c:v>80.900000000000006</c:v>
                </c:pt>
                <c:pt idx="250" formatCode="0.0">
                  <c:v>79.7</c:v>
                </c:pt>
                <c:pt idx="251" formatCode="0.0">
                  <c:v>68.900000000000006</c:v>
                </c:pt>
                <c:pt idx="252" formatCode="0.0">
                  <c:v>70.900000000000006</c:v>
                </c:pt>
                <c:pt idx="253" formatCode="0.0">
                  <c:v>73</c:v>
                </c:pt>
                <c:pt idx="254" formatCode="0.0">
                  <c:v>68.900000000000006</c:v>
                </c:pt>
                <c:pt idx="255" formatCode="0.0">
                  <c:v>73</c:v>
                </c:pt>
                <c:pt idx="256" formatCode="0.0">
                  <c:v>79.7</c:v>
                </c:pt>
                <c:pt idx="257" formatCode="0.0">
                  <c:v>75</c:v>
                </c:pt>
                <c:pt idx="258" formatCode="0.0">
                  <c:v>77.400000000000006</c:v>
                </c:pt>
                <c:pt idx="259" formatCode="0.0">
                  <c:v>76.2</c:v>
                </c:pt>
                <c:pt idx="260" formatCode="0.0">
                  <c:v>76.2</c:v>
                </c:pt>
                <c:pt idx="261" formatCode="0.0">
                  <c:v>75</c:v>
                </c:pt>
                <c:pt idx="262" formatCode="0.0">
                  <c:v>70.900000000000006</c:v>
                </c:pt>
                <c:pt idx="263" formatCode="0.0">
                  <c:v>73</c:v>
                </c:pt>
                <c:pt idx="264" formatCode="0.0">
                  <c:v>75</c:v>
                </c:pt>
                <c:pt idx="265" formatCode="0.0">
                  <c:v>82.1</c:v>
                </c:pt>
                <c:pt idx="266" formatCode="0.0">
                  <c:v>80.900000000000006</c:v>
                </c:pt>
                <c:pt idx="267" formatCode="0.0">
                  <c:v>79.7</c:v>
                </c:pt>
                <c:pt idx="268" formatCode="0.0">
                  <c:v>75</c:v>
                </c:pt>
                <c:pt idx="269" formatCode="0.0">
                  <c:v>71.900000000000006</c:v>
                </c:pt>
                <c:pt idx="270" formatCode="0.0">
                  <c:v>74</c:v>
                </c:pt>
                <c:pt idx="271" formatCode="0.0">
                  <c:v>73</c:v>
                </c:pt>
                <c:pt idx="272" formatCode="0.0">
                  <c:v>65.8</c:v>
                </c:pt>
                <c:pt idx="273" formatCode="0.0">
                  <c:v>68.900000000000006</c:v>
                </c:pt>
                <c:pt idx="274" formatCode="0.0">
                  <c:v>69.900000000000006</c:v>
                </c:pt>
                <c:pt idx="275" formatCode="0.0">
                  <c:v>68.900000000000006</c:v>
                </c:pt>
                <c:pt idx="276" formatCode="0.0">
                  <c:v>64.8</c:v>
                </c:pt>
                <c:pt idx="277" formatCode="0.0">
                  <c:v>63.8</c:v>
                </c:pt>
                <c:pt idx="278" formatCode="0.0">
                  <c:v>65.8</c:v>
                </c:pt>
                <c:pt idx="279" formatCode="0.0">
                  <c:v>70.900000000000006</c:v>
                </c:pt>
                <c:pt idx="280" formatCode="0.0">
                  <c:v>74</c:v>
                </c:pt>
                <c:pt idx="281" formatCode="0.0">
                  <c:v>82.1</c:v>
                </c:pt>
                <c:pt idx="282" formatCode="0.0">
                  <c:v>78.5</c:v>
                </c:pt>
                <c:pt idx="283" formatCode="0.0">
                  <c:v>78.5</c:v>
                </c:pt>
                <c:pt idx="284" formatCode="0.0">
                  <c:v>76.2</c:v>
                </c:pt>
                <c:pt idx="285" formatCode="0.0">
                  <c:v>74</c:v>
                </c:pt>
                <c:pt idx="286" formatCode="0.0">
                  <c:v>75</c:v>
                </c:pt>
                <c:pt idx="287" formatCode="0.0">
                  <c:v>75</c:v>
                </c:pt>
                <c:pt idx="288" formatCode="0.0">
                  <c:v>77.400000000000006</c:v>
                </c:pt>
                <c:pt idx="289" formatCode="0.0">
                  <c:v>83.3</c:v>
                </c:pt>
                <c:pt idx="290">
                  <c:v>101</c:v>
                </c:pt>
                <c:pt idx="291">
                  <c:v>105</c:v>
                </c:pt>
                <c:pt idx="292">
                  <c:v>112</c:v>
                </c:pt>
                <c:pt idx="293">
                  <c:v>126</c:v>
                </c:pt>
                <c:pt idx="294">
                  <c:v>136</c:v>
                </c:pt>
                <c:pt idx="295">
                  <c:v>118</c:v>
                </c:pt>
                <c:pt idx="296">
                  <c:v>112</c:v>
                </c:pt>
                <c:pt idx="297">
                  <c:v>102</c:v>
                </c:pt>
                <c:pt idx="298">
                  <c:v>101</c:v>
                </c:pt>
                <c:pt idx="299">
                  <c:v>117</c:v>
                </c:pt>
                <c:pt idx="300">
                  <c:v>118</c:v>
                </c:pt>
                <c:pt idx="301">
                  <c:v>124</c:v>
                </c:pt>
                <c:pt idx="302">
                  <c:v>139</c:v>
                </c:pt>
                <c:pt idx="303">
                  <c:v>129</c:v>
                </c:pt>
                <c:pt idx="304">
                  <c:v>124</c:v>
                </c:pt>
                <c:pt idx="305">
                  <c:v>115</c:v>
                </c:pt>
                <c:pt idx="306">
                  <c:v>111</c:v>
                </c:pt>
                <c:pt idx="307">
                  <c:v>114</c:v>
                </c:pt>
                <c:pt idx="308">
                  <c:v>115</c:v>
                </c:pt>
                <c:pt idx="309">
                  <c:v>108</c:v>
                </c:pt>
                <c:pt idx="310">
                  <c:v>107</c:v>
                </c:pt>
                <c:pt idx="311" formatCode="0.0">
                  <c:v>95.7</c:v>
                </c:pt>
                <c:pt idx="312" formatCode="0.0">
                  <c:v>93.2</c:v>
                </c:pt>
                <c:pt idx="313" formatCode="0.0">
                  <c:v>88.1</c:v>
                </c:pt>
                <c:pt idx="314" formatCode="0.0">
                  <c:v>88.1</c:v>
                </c:pt>
                <c:pt idx="315" formatCode="0.0">
                  <c:v>93.2</c:v>
                </c:pt>
                <c:pt idx="316" formatCode="0.0">
                  <c:v>97</c:v>
                </c:pt>
                <c:pt idx="317">
                  <c:v>107</c:v>
                </c:pt>
                <c:pt idx="318">
                  <c:v>104</c:v>
                </c:pt>
                <c:pt idx="319" formatCode="0.0">
                  <c:v>98.2</c:v>
                </c:pt>
                <c:pt idx="320" formatCode="0.0">
                  <c:v>93.2</c:v>
                </c:pt>
                <c:pt idx="321" formatCode="0.0">
                  <c:v>86.8</c:v>
                </c:pt>
                <c:pt idx="322" formatCode="0.0">
                  <c:v>95.7</c:v>
                </c:pt>
                <c:pt idx="323">
                  <c:v>108</c:v>
                </c:pt>
                <c:pt idx="324">
                  <c:v>111</c:v>
                </c:pt>
                <c:pt idx="325">
                  <c:v>114</c:v>
                </c:pt>
                <c:pt idx="326">
                  <c:v>111</c:v>
                </c:pt>
                <c:pt idx="327">
                  <c:v>153</c:v>
                </c:pt>
                <c:pt idx="328">
                  <c:v>286</c:v>
                </c:pt>
                <c:pt idx="329">
                  <c:v>265</c:v>
                </c:pt>
                <c:pt idx="330">
                  <c:v>233</c:v>
                </c:pt>
                <c:pt idx="331">
                  <c:v>208</c:v>
                </c:pt>
                <c:pt idx="332">
                  <c:v>200</c:v>
                </c:pt>
                <c:pt idx="333">
                  <c:v>198</c:v>
                </c:pt>
                <c:pt idx="334">
                  <c:v>211</c:v>
                </c:pt>
                <c:pt idx="335">
                  <c:v>261</c:v>
                </c:pt>
                <c:pt idx="336">
                  <c:v>302</c:v>
                </c:pt>
                <c:pt idx="337">
                  <c:v>304</c:v>
                </c:pt>
                <c:pt idx="338">
                  <c:v>405</c:v>
                </c:pt>
                <c:pt idx="339">
                  <c:v>578</c:v>
                </c:pt>
                <c:pt idx="340">
                  <c:v>596</c:v>
                </c:pt>
                <c:pt idx="341">
                  <c:v>501</c:v>
                </c:pt>
                <c:pt idx="342">
                  <c:v>446</c:v>
                </c:pt>
                <c:pt idx="343">
                  <c:v>387</c:v>
                </c:pt>
                <c:pt idx="344">
                  <c:v>359</c:v>
                </c:pt>
                <c:pt idx="345">
                  <c:v>332</c:v>
                </c:pt>
                <c:pt idx="346">
                  <c:v>296</c:v>
                </c:pt>
                <c:pt idx="347">
                  <c:v>276</c:v>
                </c:pt>
                <c:pt idx="348">
                  <c:v>267</c:v>
                </c:pt>
                <c:pt idx="349">
                  <c:v>253</c:v>
                </c:pt>
                <c:pt idx="350">
                  <c:v>233</c:v>
                </c:pt>
                <c:pt idx="351">
                  <c:v>225</c:v>
                </c:pt>
                <c:pt idx="352">
                  <c:v>233</c:v>
                </c:pt>
                <c:pt idx="353">
                  <c:v>245</c:v>
                </c:pt>
                <c:pt idx="354">
                  <c:v>235</c:v>
                </c:pt>
                <c:pt idx="355">
                  <c:v>284</c:v>
                </c:pt>
                <c:pt idx="356">
                  <c:v>399</c:v>
                </c:pt>
                <c:pt idx="357">
                  <c:v>432</c:v>
                </c:pt>
                <c:pt idx="358">
                  <c:v>435</c:v>
                </c:pt>
                <c:pt idx="359">
                  <c:v>446</c:v>
                </c:pt>
                <c:pt idx="360">
                  <c:v>457</c:v>
                </c:pt>
                <c:pt idx="361">
                  <c:v>401</c:v>
                </c:pt>
                <c:pt idx="362">
                  <c:v>361</c:v>
                </c:pt>
                <c:pt idx="363">
                  <c:v>304</c:v>
                </c:pt>
                <c:pt idx="364">
                  <c:v>278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78-478A-91C9-E7BC6D7A2AC4}"/>
            </c:ext>
          </c:extLst>
        </c:ser>
        <c:ser>
          <c:idx val="0"/>
          <c:order val="1"/>
          <c:tx>
            <c:v>Ljubičevski most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'2010'!$C$5:$C$369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'2010'!$G$5:$G$369</c:f>
              <c:numCache>
                <c:formatCode>0</c:formatCode>
                <c:ptCount val="365"/>
                <c:pt idx="0">
                  <c:v>598</c:v>
                </c:pt>
                <c:pt idx="1">
                  <c:v>547</c:v>
                </c:pt>
                <c:pt idx="2">
                  <c:v>542</c:v>
                </c:pt>
                <c:pt idx="3">
                  <c:v>519</c:v>
                </c:pt>
                <c:pt idx="4">
                  <c:v>505</c:v>
                </c:pt>
                <c:pt idx="5">
                  <c:v>482</c:v>
                </c:pt>
                <c:pt idx="6">
                  <c:v>484</c:v>
                </c:pt>
                <c:pt idx="7">
                  <c:v>505</c:v>
                </c:pt>
                <c:pt idx="8">
                  <c:v>575</c:v>
                </c:pt>
                <c:pt idx="9">
                  <c:v>581</c:v>
                </c:pt>
                <c:pt idx="10">
                  <c:v>556</c:v>
                </c:pt>
                <c:pt idx="11">
                  <c:v>570</c:v>
                </c:pt>
                <c:pt idx="12">
                  <c:v>542</c:v>
                </c:pt>
                <c:pt idx="13">
                  <c:v>500</c:v>
                </c:pt>
                <c:pt idx="14">
                  <c:v>456</c:v>
                </c:pt>
                <c:pt idx="15">
                  <c:v>422</c:v>
                </c:pt>
                <c:pt idx="16">
                  <c:v>386</c:v>
                </c:pt>
                <c:pt idx="17">
                  <c:v>356</c:v>
                </c:pt>
                <c:pt idx="18">
                  <c:v>329</c:v>
                </c:pt>
                <c:pt idx="19">
                  <c:v>312</c:v>
                </c:pt>
                <c:pt idx="20">
                  <c:v>317</c:v>
                </c:pt>
                <c:pt idx="21">
                  <c:v>298</c:v>
                </c:pt>
                <c:pt idx="22">
                  <c:v>277</c:v>
                </c:pt>
                <c:pt idx="23">
                  <c:v>277</c:v>
                </c:pt>
                <c:pt idx="24">
                  <c:v>268</c:v>
                </c:pt>
                <c:pt idx="25">
                  <c:v>243</c:v>
                </c:pt>
                <c:pt idx="26">
                  <c:v>221</c:v>
                </c:pt>
                <c:pt idx="27">
                  <c:v>207</c:v>
                </c:pt>
                <c:pt idx="28">
                  <c:v>200</c:v>
                </c:pt>
                <c:pt idx="29">
                  <c:v>198</c:v>
                </c:pt>
                <c:pt idx="30">
                  <c:v>190</c:v>
                </c:pt>
                <c:pt idx="31">
                  <c:v>187</c:v>
                </c:pt>
                <c:pt idx="32">
                  <c:v>188</c:v>
                </c:pt>
                <c:pt idx="33">
                  <c:v>192</c:v>
                </c:pt>
                <c:pt idx="34">
                  <c:v>188</c:v>
                </c:pt>
                <c:pt idx="35">
                  <c:v>190</c:v>
                </c:pt>
                <c:pt idx="36">
                  <c:v>211</c:v>
                </c:pt>
                <c:pt idx="37">
                  <c:v>209</c:v>
                </c:pt>
                <c:pt idx="38">
                  <c:v>213</c:v>
                </c:pt>
                <c:pt idx="39">
                  <c:v>209</c:v>
                </c:pt>
                <c:pt idx="40">
                  <c:v>209</c:v>
                </c:pt>
                <c:pt idx="41">
                  <c:v>223</c:v>
                </c:pt>
                <c:pt idx="42">
                  <c:v>223</c:v>
                </c:pt>
                <c:pt idx="43">
                  <c:v>249</c:v>
                </c:pt>
                <c:pt idx="44">
                  <c:v>317</c:v>
                </c:pt>
                <c:pt idx="45">
                  <c:v>437</c:v>
                </c:pt>
                <c:pt idx="46">
                  <c:v>477</c:v>
                </c:pt>
                <c:pt idx="47">
                  <c:v>419</c:v>
                </c:pt>
                <c:pt idx="48">
                  <c:v>503</c:v>
                </c:pt>
                <c:pt idx="49">
                  <c:v>846</c:v>
                </c:pt>
                <c:pt idx="50">
                  <c:v>1110</c:v>
                </c:pt>
                <c:pt idx="51">
                  <c:v>1290</c:v>
                </c:pt>
                <c:pt idx="52">
                  <c:v>1480</c:v>
                </c:pt>
                <c:pt idx="53">
                  <c:v>1590</c:v>
                </c:pt>
                <c:pt idx="54">
                  <c:v>1630</c:v>
                </c:pt>
                <c:pt idx="55">
                  <c:v>1650</c:v>
                </c:pt>
                <c:pt idx="56">
                  <c:v>1470</c:v>
                </c:pt>
                <c:pt idx="57">
                  <c:v>1350</c:v>
                </c:pt>
                <c:pt idx="58">
                  <c:v>1400</c:v>
                </c:pt>
                <c:pt idx="59">
                  <c:v>1560</c:v>
                </c:pt>
                <c:pt idx="60">
                  <c:v>1500</c:v>
                </c:pt>
                <c:pt idx="61">
                  <c:v>1310</c:v>
                </c:pt>
                <c:pt idx="62">
                  <c:v>1170</c:v>
                </c:pt>
                <c:pt idx="63">
                  <c:v>1230</c:v>
                </c:pt>
                <c:pt idx="64">
                  <c:v>1300</c:v>
                </c:pt>
                <c:pt idx="65">
                  <c:v>1220</c:v>
                </c:pt>
                <c:pt idx="66">
                  <c:v>1060</c:v>
                </c:pt>
                <c:pt idx="67">
                  <c:v>881</c:v>
                </c:pt>
                <c:pt idx="68">
                  <c:v>787</c:v>
                </c:pt>
                <c:pt idx="69">
                  <c:v>732</c:v>
                </c:pt>
                <c:pt idx="70">
                  <c:v>682</c:v>
                </c:pt>
                <c:pt idx="71">
                  <c:v>688</c:v>
                </c:pt>
                <c:pt idx="72">
                  <c:v>726</c:v>
                </c:pt>
                <c:pt idx="73">
                  <c:v>768</c:v>
                </c:pt>
                <c:pt idx="74">
                  <c:v>748</c:v>
                </c:pt>
                <c:pt idx="75">
                  <c:v>685</c:v>
                </c:pt>
                <c:pt idx="76">
                  <c:v>657</c:v>
                </c:pt>
                <c:pt idx="77">
                  <c:v>643</c:v>
                </c:pt>
                <c:pt idx="78">
                  <c:v>609</c:v>
                </c:pt>
                <c:pt idx="79">
                  <c:v>586</c:v>
                </c:pt>
                <c:pt idx="80">
                  <c:v>603</c:v>
                </c:pt>
                <c:pt idx="81">
                  <c:v>615</c:v>
                </c:pt>
                <c:pt idx="82">
                  <c:v>629</c:v>
                </c:pt>
                <c:pt idx="83">
                  <c:v>623</c:v>
                </c:pt>
                <c:pt idx="84">
                  <c:v>609</c:v>
                </c:pt>
                <c:pt idx="85">
                  <c:v>575</c:v>
                </c:pt>
                <c:pt idx="86">
                  <c:v>553</c:v>
                </c:pt>
                <c:pt idx="87">
                  <c:v>540</c:v>
                </c:pt>
                <c:pt idx="88">
                  <c:v>609</c:v>
                </c:pt>
                <c:pt idx="89">
                  <c:v>652</c:v>
                </c:pt>
                <c:pt idx="90">
                  <c:v>598</c:v>
                </c:pt>
                <c:pt idx="91">
                  <c:v>553</c:v>
                </c:pt>
                <c:pt idx="92">
                  <c:v>511</c:v>
                </c:pt>
                <c:pt idx="93">
                  <c:v>479</c:v>
                </c:pt>
                <c:pt idx="94">
                  <c:v>453</c:v>
                </c:pt>
                <c:pt idx="95">
                  <c:v>432</c:v>
                </c:pt>
                <c:pt idx="96">
                  <c:v>419</c:v>
                </c:pt>
                <c:pt idx="97">
                  <c:v>442</c:v>
                </c:pt>
                <c:pt idx="98">
                  <c:v>456</c:v>
                </c:pt>
                <c:pt idx="99">
                  <c:v>437</c:v>
                </c:pt>
                <c:pt idx="100">
                  <c:v>412</c:v>
                </c:pt>
                <c:pt idx="101">
                  <c:v>394</c:v>
                </c:pt>
                <c:pt idx="102">
                  <c:v>383</c:v>
                </c:pt>
                <c:pt idx="103">
                  <c:v>378</c:v>
                </c:pt>
                <c:pt idx="104">
                  <c:v>383</c:v>
                </c:pt>
                <c:pt idx="105">
                  <c:v>406</c:v>
                </c:pt>
                <c:pt idx="106">
                  <c:v>445</c:v>
                </c:pt>
                <c:pt idx="107">
                  <c:v>505</c:v>
                </c:pt>
                <c:pt idx="108">
                  <c:v>600</c:v>
                </c:pt>
                <c:pt idx="109">
                  <c:v>652</c:v>
                </c:pt>
                <c:pt idx="110">
                  <c:v>941</c:v>
                </c:pt>
                <c:pt idx="111">
                  <c:v>1190</c:v>
                </c:pt>
                <c:pt idx="112">
                  <c:v>1330</c:v>
                </c:pt>
                <c:pt idx="113">
                  <c:v>1510</c:v>
                </c:pt>
                <c:pt idx="114">
                  <c:v>1700</c:v>
                </c:pt>
                <c:pt idx="115">
                  <c:v>1540</c:v>
                </c:pt>
                <c:pt idx="116">
                  <c:v>962</c:v>
                </c:pt>
                <c:pt idx="117">
                  <c:v>707</c:v>
                </c:pt>
                <c:pt idx="118">
                  <c:v>606</c:v>
                </c:pt>
                <c:pt idx="119">
                  <c:v>550</c:v>
                </c:pt>
                <c:pt idx="120">
                  <c:v>505</c:v>
                </c:pt>
                <c:pt idx="121">
                  <c:v>471</c:v>
                </c:pt>
                <c:pt idx="122">
                  <c:v>432</c:v>
                </c:pt>
                <c:pt idx="123">
                  <c:v>394</c:v>
                </c:pt>
                <c:pt idx="124">
                  <c:v>366</c:v>
                </c:pt>
                <c:pt idx="125">
                  <c:v>341</c:v>
                </c:pt>
                <c:pt idx="126">
                  <c:v>351</c:v>
                </c:pt>
                <c:pt idx="127">
                  <c:v>334</c:v>
                </c:pt>
                <c:pt idx="128">
                  <c:v>338</c:v>
                </c:pt>
                <c:pt idx="129">
                  <c:v>312</c:v>
                </c:pt>
                <c:pt idx="130">
                  <c:v>296</c:v>
                </c:pt>
                <c:pt idx="131">
                  <c:v>283</c:v>
                </c:pt>
                <c:pt idx="132">
                  <c:v>272</c:v>
                </c:pt>
                <c:pt idx="133">
                  <c:v>268</c:v>
                </c:pt>
                <c:pt idx="134">
                  <c:v>259</c:v>
                </c:pt>
                <c:pt idx="135">
                  <c:v>259</c:v>
                </c:pt>
                <c:pt idx="136">
                  <c:v>347</c:v>
                </c:pt>
                <c:pt idx="137">
                  <c:v>466</c:v>
                </c:pt>
                <c:pt idx="138">
                  <c:v>547</c:v>
                </c:pt>
                <c:pt idx="139">
                  <c:v>633</c:v>
                </c:pt>
                <c:pt idx="140">
                  <c:v>665</c:v>
                </c:pt>
                <c:pt idx="141">
                  <c:v>600</c:v>
                </c:pt>
                <c:pt idx="142">
                  <c:v>572</c:v>
                </c:pt>
                <c:pt idx="143">
                  <c:v>678</c:v>
                </c:pt>
                <c:pt idx="144">
                  <c:v>794</c:v>
                </c:pt>
                <c:pt idx="145">
                  <c:v>780</c:v>
                </c:pt>
                <c:pt idx="146">
                  <c:v>639</c:v>
                </c:pt>
                <c:pt idx="147">
                  <c:v>559</c:v>
                </c:pt>
                <c:pt idx="148">
                  <c:v>498</c:v>
                </c:pt>
                <c:pt idx="149">
                  <c:v>466</c:v>
                </c:pt>
                <c:pt idx="150">
                  <c:v>452</c:v>
                </c:pt>
                <c:pt idx="151">
                  <c:v>430</c:v>
                </c:pt>
                <c:pt idx="152">
                  <c:v>378</c:v>
                </c:pt>
                <c:pt idx="153">
                  <c:v>424</c:v>
                </c:pt>
                <c:pt idx="154">
                  <c:v>404</c:v>
                </c:pt>
                <c:pt idx="155">
                  <c:v>383</c:v>
                </c:pt>
                <c:pt idx="156">
                  <c:v>378</c:v>
                </c:pt>
                <c:pt idx="157">
                  <c:v>376</c:v>
                </c:pt>
                <c:pt idx="158">
                  <c:v>376</c:v>
                </c:pt>
                <c:pt idx="159">
                  <c:v>361</c:v>
                </c:pt>
                <c:pt idx="160">
                  <c:v>351</c:v>
                </c:pt>
                <c:pt idx="161">
                  <c:v>348</c:v>
                </c:pt>
                <c:pt idx="162">
                  <c:v>272</c:v>
                </c:pt>
                <c:pt idx="163">
                  <c:v>274</c:v>
                </c:pt>
                <c:pt idx="164">
                  <c:v>280</c:v>
                </c:pt>
                <c:pt idx="165">
                  <c:v>284</c:v>
                </c:pt>
                <c:pt idx="166">
                  <c:v>276</c:v>
                </c:pt>
                <c:pt idx="167">
                  <c:v>270</c:v>
                </c:pt>
                <c:pt idx="168">
                  <c:v>258</c:v>
                </c:pt>
                <c:pt idx="169">
                  <c:v>247</c:v>
                </c:pt>
                <c:pt idx="170">
                  <c:v>244</c:v>
                </c:pt>
                <c:pt idx="171">
                  <c:v>239</c:v>
                </c:pt>
                <c:pt idx="172">
                  <c:v>242</c:v>
                </c:pt>
                <c:pt idx="173">
                  <c:v>240</c:v>
                </c:pt>
                <c:pt idx="174">
                  <c:v>326</c:v>
                </c:pt>
                <c:pt idx="175">
                  <c:v>424</c:v>
                </c:pt>
                <c:pt idx="176">
                  <c:v>412</c:v>
                </c:pt>
                <c:pt idx="177">
                  <c:v>358</c:v>
                </c:pt>
                <c:pt idx="178">
                  <c:v>372</c:v>
                </c:pt>
                <c:pt idx="179">
                  <c:v>483</c:v>
                </c:pt>
                <c:pt idx="180">
                  <c:v>539</c:v>
                </c:pt>
                <c:pt idx="181">
                  <c:v>485</c:v>
                </c:pt>
                <c:pt idx="182">
                  <c:v>493</c:v>
                </c:pt>
                <c:pt idx="183">
                  <c:v>533</c:v>
                </c:pt>
                <c:pt idx="184">
                  <c:v>525</c:v>
                </c:pt>
                <c:pt idx="185">
                  <c:v>455</c:v>
                </c:pt>
                <c:pt idx="186">
                  <c:v>346</c:v>
                </c:pt>
                <c:pt idx="187">
                  <c:v>272</c:v>
                </c:pt>
                <c:pt idx="188">
                  <c:v>226</c:v>
                </c:pt>
                <c:pt idx="189">
                  <c:v>307</c:v>
                </c:pt>
                <c:pt idx="190">
                  <c:v>294</c:v>
                </c:pt>
                <c:pt idx="191">
                  <c:v>283</c:v>
                </c:pt>
                <c:pt idx="192">
                  <c:v>268</c:v>
                </c:pt>
                <c:pt idx="193">
                  <c:v>246</c:v>
                </c:pt>
                <c:pt idx="194">
                  <c:v>246</c:v>
                </c:pt>
                <c:pt idx="195">
                  <c:v>258</c:v>
                </c:pt>
                <c:pt idx="196">
                  <c:v>230</c:v>
                </c:pt>
                <c:pt idx="197">
                  <c:v>202</c:v>
                </c:pt>
                <c:pt idx="198">
                  <c:v>189</c:v>
                </c:pt>
                <c:pt idx="199">
                  <c:v>176</c:v>
                </c:pt>
                <c:pt idx="200">
                  <c:v>180</c:v>
                </c:pt>
                <c:pt idx="201">
                  <c:v>174</c:v>
                </c:pt>
                <c:pt idx="202">
                  <c:v>163</c:v>
                </c:pt>
                <c:pt idx="203">
                  <c:v>163</c:v>
                </c:pt>
                <c:pt idx="204">
                  <c:v>150</c:v>
                </c:pt>
                <c:pt idx="205">
                  <c:v>152</c:v>
                </c:pt>
                <c:pt idx="206">
                  <c:v>160</c:v>
                </c:pt>
                <c:pt idx="207">
                  <c:v>150</c:v>
                </c:pt>
                <c:pt idx="208">
                  <c:v>142</c:v>
                </c:pt>
                <c:pt idx="209">
                  <c:v>140</c:v>
                </c:pt>
                <c:pt idx="210">
                  <c:v>160</c:v>
                </c:pt>
                <c:pt idx="211">
                  <c:v>165</c:v>
                </c:pt>
                <c:pt idx="212">
                  <c:v>183</c:v>
                </c:pt>
                <c:pt idx="213">
                  <c:v>204</c:v>
                </c:pt>
                <c:pt idx="214">
                  <c:v>210</c:v>
                </c:pt>
                <c:pt idx="215">
                  <c:v>202</c:v>
                </c:pt>
                <c:pt idx="216">
                  <c:v>187</c:v>
                </c:pt>
                <c:pt idx="217">
                  <c:v>195</c:v>
                </c:pt>
                <c:pt idx="218">
                  <c:v>206</c:v>
                </c:pt>
                <c:pt idx="219">
                  <c:v>200</c:v>
                </c:pt>
                <c:pt idx="220">
                  <c:v>178</c:v>
                </c:pt>
                <c:pt idx="221">
                  <c:v>158</c:v>
                </c:pt>
                <c:pt idx="222">
                  <c:v>150</c:v>
                </c:pt>
                <c:pt idx="223">
                  <c:v>143</c:v>
                </c:pt>
                <c:pt idx="224">
                  <c:v>143</c:v>
                </c:pt>
                <c:pt idx="225">
                  <c:v>148</c:v>
                </c:pt>
                <c:pt idx="226">
                  <c:v>133</c:v>
                </c:pt>
                <c:pt idx="227">
                  <c:v>130</c:v>
                </c:pt>
                <c:pt idx="228">
                  <c:v>126</c:v>
                </c:pt>
                <c:pt idx="229">
                  <c:v>133</c:v>
                </c:pt>
                <c:pt idx="230">
                  <c:v>130</c:v>
                </c:pt>
                <c:pt idx="231">
                  <c:v>119</c:v>
                </c:pt>
                <c:pt idx="232">
                  <c:v>113</c:v>
                </c:pt>
                <c:pt idx="233">
                  <c:v>115</c:v>
                </c:pt>
                <c:pt idx="234">
                  <c:v>103</c:v>
                </c:pt>
                <c:pt idx="235">
                  <c:v>106</c:v>
                </c:pt>
                <c:pt idx="236">
                  <c:v>103</c:v>
                </c:pt>
                <c:pt idx="237">
                  <c:v>113</c:v>
                </c:pt>
                <c:pt idx="238">
                  <c:v>113</c:v>
                </c:pt>
                <c:pt idx="239">
                  <c:v>100</c:v>
                </c:pt>
                <c:pt idx="240" formatCode="0.0">
                  <c:v>85.1</c:v>
                </c:pt>
                <c:pt idx="241" formatCode="0.0">
                  <c:v>87.7</c:v>
                </c:pt>
                <c:pt idx="242" formatCode="0.0">
                  <c:v>85.1</c:v>
                </c:pt>
                <c:pt idx="243" formatCode="0.0">
                  <c:v>79.900000000000006</c:v>
                </c:pt>
                <c:pt idx="244" formatCode="0.0">
                  <c:v>81.2</c:v>
                </c:pt>
                <c:pt idx="245" formatCode="0.0">
                  <c:v>85.1</c:v>
                </c:pt>
                <c:pt idx="246" formatCode="0.0">
                  <c:v>86.4</c:v>
                </c:pt>
                <c:pt idx="247" formatCode="0.0">
                  <c:v>83.8</c:v>
                </c:pt>
                <c:pt idx="248" formatCode="0.0">
                  <c:v>83.8</c:v>
                </c:pt>
                <c:pt idx="249" formatCode="0.0">
                  <c:v>83.8</c:v>
                </c:pt>
                <c:pt idx="250" formatCode="0.0">
                  <c:v>90.4</c:v>
                </c:pt>
                <c:pt idx="251" formatCode="0.0">
                  <c:v>96</c:v>
                </c:pt>
                <c:pt idx="252">
                  <c:v>100</c:v>
                </c:pt>
                <c:pt idx="253">
                  <c:v>105</c:v>
                </c:pt>
                <c:pt idx="254">
                  <c:v>114</c:v>
                </c:pt>
                <c:pt idx="255">
                  <c:v>123</c:v>
                </c:pt>
                <c:pt idx="256">
                  <c:v>128</c:v>
                </c:pt>
                <c:pt idx="257">
                  <c:v>130</c:v>
                </c:pt>
                <c:pt idx="258">
                  <c:v>124</c:v>
                </c:pt>
                <c:pt idx="259">
                  <c:v>121</c:v>
                </c:pt>
                <c:pt idx="260">
                  <c:v>106</c:v>
                </c:pt>
                <c:pt idx="261" formatCode="0.0">
                  <c:v>94.6</c:v>
                </c:pt>
                <c:pt idx="262" formatCode="0.0">
                  <c:v>91.8</c:v>
                </c:pt>
                <c:pt idx="263" formatCode="0.0">
                  <c:v>85.1</c:v>
                </c:pt>
                <c:pt idx="264" formatCode="0.0">
                  <c:v>85.1</c:v>
                </c:pt>
                <c:pt idx="265" formatCode="0.0">
                  <c:v>85.1</c:v>
                </c:pt>
                <c:pt idx="266" formatCode="0.0">
                  <c:v>93.2</c:v>
                </c:pt>
                <c:pt idx="267" formatCode="0.0">
                  <c:v>98.8</c:v>
                </c:pt>
                <c:pt idx="268">
                  <c:v>103</c:v>
                </c:pt>
                <c:pt idx="269">
                  <c:v>111</c:v>
                </c:pt>
                <c:pt idx="270">
                  <c:v>117</c:v>
                </c:pt>
                <c:pt idx="271">
                  <c:v>102</c:v>
                </c:pt>
                <c:pt idx="272" formatCode="0.0">
                  <c:v>87.7</c:v>
                </c:pt>
                <c:pt idx="273" formatCode="0.0">
                  <c:v>89</c:v>
                </c:pt>
                <c:pt idx="274" formatCode="0.0">
                  <c:v>97.4</c:v>
                </c:pt>
                <c:pt idx="275" formatCode="0.0">
                  <c:v>96</c:v>
                </c:pt>
                <c:pt idx="276">
                  <c:v>102</c:v>
                </c:pt>
                <c:pt idx="277" formatCode="0.0">
                  <c:v>93.2</c:v>
                </c:pt>
                <c:pt idx="278" formatCode="0.0">
                  <c:v>91.8</c:v>
                </c:pt>
                <c:pt idx="279" formatCode="0.0">
                  <c:v>93.2</c:v>
                </c:pt>
                <c:pt idx="280">
                  <c:v>100</c:v>
                </c:pt>
                <c:pt idx="281" formatCode="0.0">
                  <c:v>93.2</c:v>
                </c:pt>
                <c:pt idx="282" formatCode="0.0">
                  <c:v>89</c:v>
                </c:pt>
                <c:pt idx="283" formatCode="0.0">
                  <c:v>91.8</c:v>
                </c:pt>
                <c:pt idx="284" formatCode="0.0">
                  <c:v>86.4</c:v>
                </c:pt>
                <c:pt idx="285" formatCode="0.0">
                  <c:v>83.8</c:v>
                </c:pt>
                <c:pt idx="286" formatCode="0.0">
                  <c:v>86.4</c:v>
                </c:pt>
                <c:pt idx="287" formatCode="0.0">
                  <c:v>79.900000000000006</c:v>
                </c:pt>
                <c:pt idx="288" formatCode="0.0">
                  <c:v>76</c:v>
                </c:pt>
                <c:pt idx="289" formatCode="0.0">
                  <c:v>81.2</c:v>
                </c:pt>
                <c:pt idx="290" formatCode="0.0">
                  <c:v>91.8</c:v>
                </c:pt>
                <c:pt idx="291">
                  <c:v>102</c:v>
                </c:pt>
                <c:pt idx="292">
                  <c:v>103</c:v>
                </c:pt>
                <c:pt idx="293">
                  <c:v>114</c:v>
                </c:pt>
                <c:pt idx="294">
                  <c:v>130</c:v>
                </c:pt>
                <c:pt idx="295">
                  <c:v>126</c:v>
                </c:pt>
                <c:pt idx="296">
                  <c:v>113</c:v>
                </c:pt>
                <c:pt idx="297">
                  <c:v>105</c:v>
                </c:pt>
                <c:pt idx="298">
                  <c:v>100</c:v>
                </c:pt>
                <c:pt idx="299">
                  <c:v>108</c:v>
                </c:pt>
                <c:pt idx="300">
                  <c:v>124</c:v>
                </c:pt>
                <c:pt idx="301">
                  <c:v>116</c:v>
                </c:pt>
                <c:pt idx="302">
                  <c:v>121</c:v>
                </c:pt>
                <c:pt idx="303">
                  <c:v>139</c:v>
                </c:pt>
                <c:pt idx="304">
                  <c:v>141</c:v>
                </c:pt>
                <c:pt idx="305">
                  <c:v>135</c:v>
                </c:pt>
                <c:pt idx="306">
                  <c:v>130</c:v>
                </c:pt>
                <c:pt idx="307">
                  <c:v>124</c:v>
                </c:pt>
                <c:pt idx="308">
                  <c:v>119</c:v>
                </c:pt>
                <c:pt idx="309">
                  <c:v>117</c:v>
                </c:pt>
                <c:pt idx="310">
                  <c:v>116</c:v>
                </c:pt>
                <c:pt idx="311">
                  <c:v>113</c:v>
                </c:pt>
                <c:pt idx="312" formatCode="0.0">
                  <c:v>98.8</c:v>
                </c:pt>
                <c:pt idx="313" formatCode="0.0">
                  <c:v>90.4</c:v>
                </c:pt>
                <c:pt idx="314" formatCode="0.0">
                  <c:v>80.5</c:v>
                </c:pt>
                <c:pt idx="315" formatCode="0.0">
                  <c:v>83.1</c:v>
                </c:pt>
                <c:pt idx="316" formatCode="0.0">
                  <c:v>87</c:v>
                </c:pt>
                <c:pt idx="317">
                  <c:v>104</c:v>
                </c:pt>
                <c:pt idx="318">
                  <c:v>133</c:v>
                </c:pt>
                <c:pt idx="319">
                  <c:v>148</c:v>
                </c:pt>
                <c:pt idx="320">
                  <c:v>152</c:v>
                </c:pt>
                <c:pt idx="321">
                  <c:v>140</c:v>
                </c:pt>
                <c:pt idx="322">
                  <c:v>128</c:v>
                </c:pt>
                <c:pt idx="323">
                  <c:v>110</c:v>
                </c:pt>
                <c:pt idx="324">
                  <c:v>103</c:v>
                </c:pt>
                <c:pt idx="325">
                  <c:v>110</c:v>
                </c:pt>
                <c:pt idx="326">
                  <c:v>101</c:v>
                </c:pt>
                <c:pt idx="327">
                  <c:v>101</c:v>
                </c:pt>
                <c:pt idx="328">
                  <c:v>176</c:v>
                </c:pt>
                <c:pt idx="329">
                  <c:v>251</c:v>
                </c:pt>
                <c:pt idx="330">
                  <c:v>232</c:v>
                </c:pt>
                <c:pt idx="331">
                  <c:v>208</c:v>
                </c:pt>
                <c:pt idx="332">
                  <c:v>202</c:v>
                </c:pt>
                <c:pt idx="333">
                  <c:v>202</c:v>
                </c:pt>
                <c:pt idx="334">
                  <c:v>221</c:v>
                </c:pt>
                <c:pt idx="335">
                  <c:v>253</c:v>
                </c:pt>
                <c:pt idx="336">
                  <c:v>309</c:v>
                </c:pt>
                <c:pt idx="337">
                  <c:v>327</c:v>
                </c:pt>
                <c:pt idx="338">
                  <c:v>344</c:v>
                </c:pt>
                <c:pt idx="339">
                  <c:v>517</c:v>
                </c:pt>
                <c:pt idx="340">
                  <c:v>688</c:v>
                </c:pt>
                <c:pt idx="341">
                  <c:v>545</c:v>
                </c:pt>
                <c:pt idx="342">
                  <c:v>484</c:v>
                </c:pt>
                <c:pt idx="343">
                  <c:v>419</c:v>
                </c:pt>
                <c:pt idx="344">
                  <c:v>366</c:v>
                </c:pt>
                <c:pt idx="345">
                  <c:v>338</c:v>
                </c:pt>
                <c:pt idx="346">
                  <c:v>320</c:v>
                </c:pt>
                <c:pt idx="347">
                  <c:v>296</c:v>
                </c:pt>
                <c:pt idx="348">
                  <c:v>287</c:v>
                </c:pt>
                <c:pt idx="349">
                  <c:v>283</c:v>
                </c:pt>
                <c:pt idx="350">
                  <c:v>272</c:v>
                </c:pt>
                <c:pt idx="351">
                  <c:v>264</c:v>
                </c:pt>
                <c:pt idx="352">
                  <c:v>259</c:v>
                </c:pt>
                <c:pt idx="353">
                  <c:v>270</c:v>
                </c:pt>
                <c:pt idx="354">
                  <c:v>272</c:v>
                </c:pt>
                <c:pt idx="355">
                  <c:v>281</c:v>
                </c:pt>
                <c:pt idx="356">
                  <c:v>356</c:v>
                </c:pt>
                <c:pt idx="357">
                  <c:v>432</c:v>
                </c:pt>
                <c:pt idx="358">
                  <c:v>456</c:v>
                </c:pt>
                <c:pt idx="359">
                  <c:v>445</c:v>
                </c:pt>
                <c:pt idx="360">
                  <c:v>474</c:v>
                </c:pt>
                <c:pt idx="361">
                  <c:v>448</c:v>
                </c:pt>
                <c:pt idx="362">
                  <c:v>401</c:v>
                </c:pt>
                <c:pt idx="363">
                  <c:v>363</c:v>
                </c:pt>
                <c:pt idx="364">
                  <c:v>322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78-478A-91C9-E7BC6D7A2AC4}"/>
            </c:ext>
          </c:extLst>
        </c:ser>
        <c:ser>
          <c:idx val="4"/>
          <c:order val="2"/>
          <c:tx>
            <c:v>NNQ - Bagrdan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'2010'!$C$5:$C$369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'2010'!$E$5:$E$369</c:f>
              <c:numCache>
                <c:formatCode>General</c:formatCode>
                <c:ptCount val="365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22</c:v>
                </c:pt>
                <c:pt idx="22">
                  <c:v>22</c:v>
                </c:pt>
                <c:pt idx="23">
                  <c:v>22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22</c:v>
                </c:pt>
                <c:pt idx="37">
                  <c:v>22</c:v>
                </c:pt>
                <c:pt idx="38">
                  <c:v>22</c:v>
                </c:pt>
                <c:pt idx="39">
                  <c:v>22</c:v>
                </c:pt>
                <c:pt idx="40">
                  <c:v>22</c:v>
                </c:pt>
                <c:pt idx="41">
                  <c:v>22</c:v>
                </c:pt>
                <c:pt idx="42">
                  <c:v>22</c:v>
                </c:pt>
                <c:pt idx="43">
                  <c:v>22</c:v>
                </c:pt>
                <c:pt idx="44">
                  <c:v>22</c:v>
                </c:pt>
                <c:pt idx="45">
                  <c:v>22</c:v>
                </c:pt>
                <c:pt idx="46">
                  <c:v>22</c:v>
                </c:pt>
                <c:pt idx="47">
                  <c:v>22</c:v>
                </c:pt>
                <c:pt idx="48">
                  <c:v>22</c:v>
                </c:pt>
                <c:pt idx="49">
                  <c:v>22</c:v>
                </c:pt>
                <c:pt idx="50">
                  <c:v>22</c:v>
                </c:pt>
                <c:pt idx="51">
                  <c:v>22</c:v>
                </c:pt>
                <c:pt idx="52">
                  <c:v>22</c:v>
                </c:pt>
                <c:pt idx="53">
                  <c:v>22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22</c:v>
                </c:pt>
                <c:pt idx="61">
                  <c:v>22</c:v>
                </c:pt>
                <c:pt idx="62">
                  <c:v>22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22</c:v>
                </c:pt>
                <c:pt idx="71">
                  <c:v>22</c:v>
                </c:pt>
                <c:pt idx="72">
                  <c:v>22</c:v>
                </c:pt>
                <c:pt idx="73">
                  <c:v>22</c:v>
                </c:pt>
                <c:pt idx="74">
                  <c:v>22</c:v>
                </c:pt>
                <c:pt idx="75">
                  <c:v>22</c:v>
                </c:pt>
                <c:pt idx="76">
                  <c:v>22</c:v>
                </c:pt>
                <c:pt idx="77">
                  <c:v>22</c:v>
                </c:pt>
                <c:pt idx="78">
                  <c:v>22</c:v>
                </c:pt>
                <c:pt idx="79">
                  <c:v>22</c:v>
                </c:pt>
                <c:pt idx="80">
                  <c:v>22</c:v>
                </c:pt>
                <c:pt idx="81">
                  <c:v>22</c:v>
                </c:pt>
                <c:pt idx="82">
                  <c:v>22</c:v>
                </c:pt>
                <c:pt idx="83">
                  <c:v>22</c:v>
                </c:pt>
                <c:pt idx="84">
                  <c:v>22</c:v>
                </c:pt>
                <c:pt idx="85">
                  <c:v>22</c:v>
                </c:pt>
                <c:pt idx="86">
                  <c:v>22</c:v>
                </c:pt>
                <c:pt idx="87">
                  <c:v>22</c:v>
                </c:pt>
                <c:pt idx="88">
                  <c:v>22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</c:v>
                </c:pt>
                <c:pt idx="94">
                  <c:v>22</c:v>
                </c:pt>
                <c:pt idx="95">
                  <c:v>22</c:v>
                </c:pt>
                <c:pt idx="96">
                  <c:v>22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22</c:v>
                </c:pt>
                <c:pt idx="113">
                  <c:v>22</c:v>
                </c:pt>
                <c:pt idx="114">
                  <c:v>22</c:v>
                </c:pt>
                <c:pt idx="115">
                  <c:v>22</c:v>
                </c:pt>
                <c:pt idx="116">
                  <c:v>22</c:v>
                </c:pt>
                <c:pt idx="117">
                  <c:v>22</c:v>
                </c:pt>
                <c:pt idx="118">
                  <c:v>22</c:v>
                </c:pt>
                <c:pt idx="119">
                  <c:v>22</c:v>
                </c:pt>
                <c:pt idx="120">
                  <c:v>22</c:v>
                </c:pt>
                <c:pt idx="121">
                  <c:v>22</c:v>
                </c:pt>
                <c:pt idx="122">
                  <c:v>22</c:v>
                </c:pt>
                <c:pt idx="123">
                  <c:v>22</c:v>
                </c:pt>
                <c:pt idx="124">
                  <c:v>22</c:v>
                </c:pt>
                <c:pt idx="125">
                  <c:v>22</c:v>
                </c:pt>
                <c:pt idx="126">
                  <c:v>22</c:v>
                </c:pt>
                <c:pt idx="127">
                  <c:v>22</c:v>
                </c:pt>
                <c:pt idx="128">
                  <c:v>22</c:v>
                </c:pt>
                <c:pt idx="129">
                  <c:v>22</c:v>
                </c:pt>
                <c:pt idx="130">
                  <c:v>22</c:v>
                </c:pt>
                <c:pt idx="131">
                  <c:v>22</c:v>
                </c:pt>
                <c:pt idx="132">
                  <c:v>22</c:v>
                </c:pt>
                <c:pt idx="133">
                  <c:v>22</c:v>
                </c:pt>
                <c:pt idx="134">
                  <c:v>22</c:v>
                </c:pt>
                <c:pt idx="135">
                  <c:v>22</c:v>
                </c:pt>
                <c:pt idx="136">
                  <c:v>22</c:v>
                </c:pt>
                <c:pt idx="137">
                  <c:v>22</c:v>
                </c:pt>
                <c:pt idx="138">
                  <c:v>22</c:v>
                </c:pt>
                <c:pt idx="139">
                  <c:v>22</c:v>
                </c:pt>
                <c:pt idx="140">
                  <c:v>22</c:v>
                </c:pt>
                <c:pt idx="141">
                  <c:v>22</c:v>
                </c:pt>
                <c:pt idx="142">
                  <c:v>22</c:v>
                </c:pt>
                <c:pt idx="143">
                  <c:v>22</c:v>
                </c:pt>
                <c:pt idx="144">
                  <c:v>22</c:v>
                </c:pt>
                <c:pt idx="145">
                  <c:v>22</c:v>
                </c:pt>
                <c:pt idx="146">
                  <c:v>22</c:v>
                </c:pt>
                <c:pt idx="147">
                  <c:v>22</c:v>
                </c:pt>
                <c:pt idx="148">
                  <c:v>22</c:v>
                </c:pt>
                <c:pt idx="149">
                  <c:v>22</c:v>
                </c:pt>
                <c:pt idx="150">
                  <c:v>22</c:v>
                </c:pt>
                <c:pt idx="151">
                  <c:v>22</c:v>
                </c:pt>
                <c:pt idx="152">
                  <c:v>22</c:v>
                </c:pt>
                <c:pt idx="153">
                  <c:v>22</c:v>
                </c:pt>
                <c:pt idx="154">
                  <c:v>22</c:v>
                </c:pt>
                <c:pt idx="155">
                  <c:v>22</c:v>
                </c:pt>
                <c:pt idx="156">
                  <c:v>22</c:v>
                </c:pt>
                <c:pt idx="157">
                  <c:v>22</c:v>
                </c:pt>
                <c:pt idx="158">
                  <c:v>22</c:v>
                </c:pt>
                <c:pt idx="159">
                  <c:v>22</c:v>
                </c:pt>
                <c:pt idx="160">
                  <c:v>22</c:v>
                </c:pt>
                <c:pt idx="161">
                  <c:v>22</c:v>
                </c:pt>
                <c:pt idx="162">
                  <c:v>22</c:v>
                </c:pt>
                <c:pt idx="163">
                  <c:v>22</c:v>
                </c:pt>
                <c:pt idx="164">
                  <c:v>22</c:v>
                </c:pt>
                <c:pt idx="165">
                  <c:v>22</c:v>
                </c:pt>
                <c:pt idx="166">
                  <c:v>22</c:v>
                </c:pt>
                <c:pt idx="167">
                  <c:v>22</c:v>
                </c:pt>
                <c:pt idx="168">
                  <c:v>22</c:v>
                </c:pt>
                <c:pt idx="169">
                  <c:v>22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22</c:v>
                </c:pt>
                <c:pt idx="182">
                  <c:v>22</c:v>
                </c:pt>
                <c:pt idx="183">
                  <c:v>22</c:v>
                </c:pt>
                <c:pt idx="184">
                  <c:v>22</c:v>
                </c:pt>
                <c:pt idx="185">
                  <c:v>22</c:v>
                </c:pt>
                <c:pt idx="186">
                  <c:v>22</c:v>
                </c:pt>
                <c:pt idx="187">
                  <c:v>22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22</c:v>
                </c:pt>
                <c:pt idx="192">
                  <c:v>22</c:v>
                </c:pt>
                <c:pt idx="193">
                  <c:v>22</c:v>
                </c:pt>
                <c:pt idx="194">
                  <c:v>22</c:v>
                </c:pt>
                <c:pt idx="195">
                  <c:v>22</c:v>
                </c:pt>
                <c:pt idx="196">
                  <c:v>22</c:v>
                </c:pt>
                <c:pt idx="197">
                  <c:v>22</c:v>
                </c:pt>
                <c:pt idx="198">
                  <c:v>22</c:v>
                </c:pt>
                <c:pt idx="199">
                  <c:v>22</c:v>
                </c:pt>
                <c:pt idx="200">
                  <c:v>22</c:v>
                </c:pt>
                <c:pt idx="201">
                  <c:v>22</c:v>
                </c:pt>
                <c:pt idx="202">
                  <c:v>22</c:v>
                </c:pt>
                <c:pt idx="203">
                  <c:v>22</c:v>
                </c:pt>
                <c:pt idx="204">
                  <c:v>22</c:v>
                </c:pt>
                <c:pt idx="205">
                  <c:v>22</c:v>
                </c:pt>
                <c:pt idx="206">
                  <c:v>22</c:v>
                </c:pt>
                <c:pt idx="207">
                  <c:v>22</c:v>
                </c:pt>
                <c:pt idx="208">
                  <c:v>22</c:v>
                </c:pt>
                <c:pt idx="209">
                  <c:v>22</c:v>
                </c:pt>
                <c:pt idx="210">
                  <c:v>22</c:v>
                </c:pt>
                <c:pt idx="211">
                  <c:v>22</c:v>
                </c:pt>
                <c:pt idx="212">
                  <c:v>22</c:v>
                </c:pt>
                <c:pt idx="213">
                  <c:v>22</c:v>
                </c:pt>
                <c:pt idx="214">
                  <c:v>22</c:v>
                </c:pt>
                <c:pt idx="215">
                  <c:v>22</c:v>
                </c:pt>
                <c:pt idx="216">
                  <c:v>22</c:v>
                </c:pt>
                <c:pt idx="217">
                  <c:v>22</c:v>
                </c:pt>
                <c:pt idx="218">
                  <c:v>22</c:v>
                </c:pt>
                <c:pt idx="219">
                  <c:v>22</c:v>
                </c:pt>
                <c:pt idx="220">
                  <c:v>22</c:v>
                </c:pt>
                <c:pt idx="221">
                  <c:v>22</c:v>
                </c:pt>
                <c:pt idx="222">
                  <c:v>22</c:v>
                </c:pt>
                <c:pt idx="223">
                  <c:v>22</c:v>
                </c:pt>
                <c:pt idx="224">
                  <c:v>22</c:v>
                </c:pt>
                <c:pt idx="225">
                  <c:v>22</c:v>
                </c:pt>
                <c:pt idx="226">
                  <c:v>22</c:v>
                </c:pt>
                <c:pt idx="227">
                  <c:v>22</c:v>
                </c:pt>
                <c:pt idx="228">
                  <c:v>22</c:v>
                </c:pt>
                <c:pt idx="229">
                  <c:v>22</c:v>
                </c:pt>
                <c:pt idx="230">
                  <c:v>22</c:v>
                </c:pt>
                <c:pt idx="231">
                  <c:v>22</c:v>
                </c:pt>
                <c:pt idx="232">
                  <c:v>22</c:v>
                </c:pt>
                <c:pt idx="233">
                  <c:v>22</c:v>
                </c:pt>
                <c:pt idx="234">
                  <c:v>22</c:v>
                </c:pt>
                <c:pt idx="235">
                  <c:v>22</c:v>
                </c:pt>
                <c:pt idx="236">
                  <c:v>22</c:v>
                </c:pt>
                <c:pt idx="237">
                  <c:v>22</c:v>
                </c:pt>
                <c:pt idx="238">
                  <c:v>22</c:v>
                </c:pt>
                <c:pt idx="239">
                  <c:v>22</c:v>
                </c:pt>
                <c:pt idx="240">
                  <c:v>22</c:v>
                </c:pt>
                <c:pt idx="241">
                  <c:v>22</c:v>
                </c:pt>
                <c:pt idx="242">
                  <c:v>22</c:v>
                </c:pt>
                <c:pt idx="243">
                  <c:v>22</c:v>
                </c:pt>
                <c:pt idx="244">
                  <c:v>22</c:v>
                </c:pt>
                <c:pt idx="245">
                  <c:v>22</c:v>
                </c:pt>
                <c:pt idx="246">
                  <c:v>22</c:v>
                </c:pt>
                <c:pt idx="247">
                  <c:v>22</c:v>
                </c:pt>
                <c:pt idx="248">
                  <c:v>22</c:v>
                </c:pt>
                <c:pt idx="249">
                  <c:v>22</c:v>
                </c:pt>
                <c:pt idx="250">
                  <c:v>22</c:v>
                </c:pt>
                <c:pt idx="251">
                  <c:v>22</c:v>
                </c:pt>
                <c:pt idx="252">
                  <c:v>22</c:v>
                </c:pt>
                <c:pt idx="253">
                  <c:v>22</c:v>
                </c:pt>
                <c:pt idx="254">
                  <c:v>22</c:v>
                </c:pt>
                <c:pt idx="255">
                  <c:v>22</c:v>
                </c:pt>
                <c:pt idx="256">
                  <c:v>22</c:v>
                </c:pt>
                <c:pt idx="257">
                  <c:v>22</c:v>
                </c:pt>
                <c:pt idx="258">
                  <c:v>22</c:v>
                </c:pt>
                <c:pt idx="259">
                  <c:v>22</c:v>
                </c:pt>
                <c:pt idx="260">
                  <c:v>22</c:v>
                </c:pt>
                <c:pt idx="261">
                  <c:v>22</c:v>
                </c:pt>
                <c:pt idx="262">
                  <c:v>22</c:v>
                </c:pt>
                <c:pt idx="263">
                  <c:v>22</c:v>
                </c:pt>
                <c:pt idx="264">
                  <c:v>22</c:v>
                </c:pt>
                <c:pt idx="265">
                  <c:v>22</c:v>
                </c:pt>
                <c:pt idx="266">
                  <c:v>22</c:v>
                </c:pt>
                <c:pt idx="267">
                  <c:v>22</c:v>
                </c:pt>
                <c:pt idx="268">
                  <c:v>22</c:v>
                </c:pt>
                <c:pt idx="269">
                  <c:v>22</c:v>
                </c:pt>
                <c:pt idx="270">
                  <c:v>22</c:v>
                </c:pt>
                <c:pt idx="271">
                  <c:v>22</c:v>
                </c:pt>
                <c:pt idx="272">
                  <c:v>22</c:v>
                </c:pt>
                <c:pt idx="273">
                  <c:v>22</c:v>
                </c:pt>
                <c:pt idx="274">
                  <c:v>22</c:v>
                </c:pt>
                <c:pt idx="275">
                  <c:v>22</c:v>
                </c:pt>
                <c:pt idx="276">
                  <c:v>22</c:v>
                </c:pt>
                <c:pt idx="277">
                  <c:v>22</c:v>
                </c:pt>
                <c:pt idx="278">
                  <c:v>22</c:v>
                </c:pt>
                <c:pt idx="279">
                  <c:v>22</c:v>
                </c:pt>
                <c:pt idx="280">
                  <c:v>22</c:v>
                </c:pt>
                <c:pt idx="281">
                  <c:v>22</c:v>
                </c:pt>
                <c:pt idx="282">
                  <c:v>22</c:v>
                </c:pt>
                <c:pt idx="283">
                  <c:v>22</c:v>
                </c:pt>
                <c:pt idx="284">
                  <c:v>22</c:v>
                </c:pt>
                <c:pt idx="285">
                  <c:v>22</c:v>
                </c:pt>
                <c:pt idx="286">
                  <c:v>22</c:v>
                </c:pt>
                <c:pt idx="287">
                  <c:v>22</c:v>
                </c:pt>
                <c:pt idx="288">
                  <c:v>22</c:v>
                </c:pt>
                <c:pt idx="289">
                  <c:v>22</c:v>
                </c:pt>
                <c:pt idx="290">
                  <c:v>22</c:v>
                </c:pt>
                <c:pt idx="291">
                  <c:v>22</c:v>
                </c:pt>
                <c:pt idx="292">
                  <c:v>22</c:v>
                </c:pt>
                <c:pt idx="293">
                  <c:v>22</c:v>
                </c:pt>
                <c:pt idx="294">
                  <c:v>22</c:v>
                </c:pt>
                <c:pt idx="295">
                  <c:v>22</c:v>
                </c:pt>
                <c:pt idx="296">
                  <c:v>22</c:v>
                </c:pt>
                <c:pt idx="297">
                  <c:v>22</c:v>
                </c:pt>
                <c:pt idx="298">
                  <c:v>22</c:v>
                </c:pt>
                <c:pt idx="299">
                  <c:v>22</c:v>
                </c:pt>
                <c:pt idx="300">
                  <c:v>22</c:v>
                </c:pt>
                <c:pt idx="301">
                  <c:v>22</c:v>
                </c:pt>
                <c:pt idx="302">
                  <c:v>22</c:v>
                </c:pt>
                <c:pt idx="303">
                  <c:v>22</c:v>
                </c:pt>
                <c:pt idx="304">
                  <c:v>22</c:v>
                </c:pt>
                <c:pt idx="305">
                  <c:v>22</c:v>
                </c:pt>
                <c:pt idx="306">
                  <c:v>22</c:v>
                </c:pt>
                <c:pt idx="307">
                  <c:v>22</c:v>
                </c:pt>
                <c:pt idx="308">
                  <c:v>22</c:v>
                </c:pt>
                <c:pt idx="309">
                  <c:v>22</c:v>
                </c:pt>
                <c:pt idx="310">
                  <c:v>22</c:v>
                </c:pt>
                <c:pt idx="311">
                  <c:v>22</c:v>
                </c:pt>
                <c:pt idx="312">
                  <c:v>22</c:v>
                </c:pt>
                <c:pt idx="313">
                  <c:v>22</c:v>
                </c:pt>
                <c:pt idx="314">
                  <c:v>22</c:v>
                </c:pt>
                <c:pt idx="315">
                  <c:v>22</c:v>
                </c:pt>
                <c:pt idx="316">
                  <c:v>22</c:v>
                </c:pt>
                <c:pt idx="317">
                  <c:v>22</c:v>
                </c:pt>
                <c:pt idx="318">
                  <c:v>22</c:v>
                </c:pt>
                <c:pt idx="319">
                  <c:v>22</c:v>
                </c:pt>
                <c:pt idx="320">
                  <c:v>22</c:v>
                </c:pt>
                <c:pt idx="321">
                  <c:v>22</c:v>
                </c:pt>
                <c:pt idx="322">
                  <c:v>22</c:v>
                </c:pt>
                <c:pt idx="323">
                  <c:v>22</c:v>
                </c:pt>
                <c:pt idx="324">
                  <c:v>22</c:v>
                </c:pt>
                <c:pt idx="325">
                  <c:v>22</c:v>
                </c:pt>
                <c:pt idx="326">
                  <c:v>22</c:v>
                </c:pt>
                <c:pt idx="327">
                  <c:v>22</c:v>
                </c:pt>
                <c:pt idx="328">
                  <c:v>22</c:v>
                </c:pt>
                <c:pt idx="329">
                  <c:v>22</c:v>
                </c:pt>
                <c:pt idx="330">
                  <c:v>22</c:v>
                </c:pt>
                <c:pt idx="331">
                  <c:v>22</c:v>
                </c:pt>
                <c:pt idx="332">
                  <c:v>22</c:v>
                </c:pt>
                <c:pt idx="333">
                  <c:v>22</c:v>
                </c:pt>
                <c:pt idx="334">
                  <c:v>22</c:v>
                </c:pt>
                <c:pt idx="335">
                  <c:v>22</c:v>
                </c:pt>
                <c:pt idx="336">
                  <c:v>22</c:v>
                </c:pt>
                <c:pt idx="337">
                  <c:v>22</c:v>
                </c:pt>
                <c:pt idx="338">
                  <c:v>22</c:v>
                </c:pt>
                <c:pt idx="339">
                  <c:v>22</c:v>
                </c:pt>
                <c:pt idx="340">
                  <c:v>22</c:v>
                </c:pt>
                <c:pt idx="341">
                  <c:v>22</c:v>
                </c:pt>
                <c:pt idx="342">
                  <c:v>22</c:v>
                </c:pt>
                <c:pt idx="343">
                  <c:v>22</c:v>
                </c:pt>
                <c:pt idx="344">
                  <c:v>22</c:v>
                </c:pt>
                <c:pt idx="345">
                  <c:v>22</c:v>
                </c:pt>
                <c:pt idx="346">
                  <c:v>22</c:v>
                </c:pt>
                <c:pt idx="347">
                  <c:v>22</c:v>
                </c:pt>
                <c:pt idx="348">
                  <c:v>22</c:v>
                </c:pt>
                <c:pt idx="349">
                  <c:v>22</c:v>
                </c:pt>
                <c:pt idx="350">
                  <c:v>22</c:v>
                </c:pt>
                <c:pt idx="351">
                  <c:v>22</c:v>
                </c:pt>
                <c:pt idx="352">
                  <c:v>22</c:v>
                </c:pt>
                <c:pt idx="353">
                  <c:v>22</c:v>
                </c:pt>
                <c:pt idx="354">
                  <c:v>22</c:v>
                </c:pt>
                <c:pt idx="355">
                  <c:v>22</c:v>
                </c:pt>
                <c:pt idx="356">
                  <c:v>22</c:v>
                </c:pt>
                <c:pt idx="357">
                  <c:v>22</c:v>
                </c:pt>
                <c:pt idx="358">
                  <c:v>22</c:v>
                </c:pt>
                <c:pt idx="359">
                  <c:v>22</c:v>
                </c:pt>
                <c:pt idx="360">
                  <c:v>22</c:v>
                </c:pt>
                <c:pt idx="361">
                  <c:v>22</c:v>
                </c:pt>
                <c:pt idx="362">
                  <c:v>22</c:v>
                </c:pt>
                <c:pt idx="363">
                  <c:v>22</c:v>
                </c:pt>
                <c:pt idx="364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578-478A-91C9-E7BC6D7A2AC4}"/>
            </c:ext>
          </c:extLst>
        </c:ser>
        <c:ser>
          <c:idx val="1"/>
          <c:order val="3"/>
          <c:tx>
            <c:v>NNQ - Ljubič. most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'2010'!$C$5:$C$369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'2010'!$H$5:$H$369</c:f>
              <c:numCache>
                <c:formatCode>General</c:formatCode>
                <c:ptCount val="365"/>
                <c:pt idx="0">
                  <c:v>23.6</c:v>
                </c:pt>
                <c:pt idx="1">
                  <c:v>23.6</c:v>
                </c:pt>
                <c:pt idx="2">
                  <c:v>23.6</c:v>
                </c:pt>
                <c:pt idx="3">
                  <c:v>23.6</c:v>
                </c:pt>
                <c:pt idx="4">
                  <c:v>23.6</c:v>
                </c:pt>
                <c:pt idx="5">
                  <c:v>23.6</c:v>
                </c:pt>
                <c:pt idx="6">
                  <c:v>23.6</c:v>
                </c:pt>
                <c:pt idx="7">
                  <c:v>23.6</c:v>
                </c:pt>
                <c:pt idx="8">
                  <c:v>23.6</c:v>
                </c:pt>
                <c:pt idx="9">
                  <c:v>23.6</c:v>
                </c:pt>
                <c:pt idx="10">
                  <c:v>23.6</c:v>
                </c:pt>
                <c:pt idx="11">
                  <c:v>23.6</c:v>
                </c:pt>
                <c:pt idx="12">
                  <c:v>23.6</c:v>
                </c:pt>
                <c:pt idx="13">
                  <c:v>23.6</c:v>
                </c:pt>
                <c:pt idx="14">
                  <c:v>23.6</c:v>
                </c:pt>
                <c:pt idx="15">
                  <c:v>23.6</c:v>
                </c:pt>
                <c:pt idx="16">
                  <c:v>23.6</c:v>
                </c:pt>
                <c:pt idx="17">
                  <c:v>23.6</c:v>
                </c:pt>
                <c:pt idx="18">
                  <c:v>23.6</c:v>
                </c:pt>
                <c:pt idx="19">
                  <c:v>23.6</c:v>
                </c:pt>
                <c:pt idx="20">
                  <c:v>23.6</c:v>
                </c:pt>
                <c:pt idx="21">
                  <c:v>23.6</c:v>
                </c:pt>
                <c:pt idx="22">
                  <c:v>23.6</c:v>
                </c:pt>
                <c:pt idx="23">
                  <c:v>23.6</c:v>
                </c:pt>
                <c:pt idx="24">
                  <c:v>23.6</c:v>
                </c:pt>
                <c:pt idx="25">
                  <c:v>23.6</c:v>
                </c:pt>
                <c:pt idx="26">
                  <c:v>23.6</c:v>
                </c:pt>
                <c:pt idx="27">
                  <c:v>23.6</c:v>
                </c:pt>
                <c:pt idx="28">
                  <c:v>23.6</c:v>
                </c:pt>
                <c:pt idx="29">
                  <c:v>23.6</c:v>
                </c:pt>
                <c:pt idx="30">
                  <c:v>23.6</c:v>
                </c:pt>
                <c:pt idx="31">
                  <c:v>23.6</c:v>
                </c:pt>
                <c:pt idx="32">
                  <c:v>23.6</c:v>
                </c:pt>
                <c:pt idx="33">
                  <c:v>23.6</c:v>
                </c:pt>
                <c:pt idx="34">
                  <c:v>23.6</c:v>
                </c:pt>
                <c:pt idx="35">
                  <c:v>23.6</c:v>
                </c:pt>
                <c:pt idx="36">
                  <c:v>23.6</c:v>
                </c:pt>
                <c:pt idx="37">
                  <c:v>23.6</c:v>
                </c:pt>
                <c:pt idx="38">
                  <c:v>23.6</c:v>
                </c:pt>
                <c:pt idx="39">
                  <c:v>23.6</c:v>
                </c:pt>
                <c:pt idx="40">
                  <c:v>23.6</c:v>
                </c:pt>
                <c:pt idx="41">
                  <c:v>23.6</c:v>
                </c:pt>
                <c:pt idx="42">
                  <c:v>23.6</c:v>
                </c:pt>
                <c:pt idx="43">
                  <c:v>23.6</c:v>
                </c:pt>
                <c:pt idx="44">
                  <c:v>23.6</c:v>
                </c:pt>
                <c:pt idx="45">
                  <c:v>23.6</c:v>
                </c:pt>
                <c:pt idx="46">
                  <c:v>23.6</c:v>
                </c:pt>
                <c:pt idx="47">
                  <c:v>23.6</c:v>
                </c:pt>
                <c:pt idx="48">
                  <c:v>23.6</c:v>
                </c:pt>
                <c:pt idx="49">
                  <c:v>23.6</c:v>
                </c:pt>
                <c:pt idx="50">
                  <c:v>23.6</c:v>
                </c:pt>
                <c:pt idx="51">
                  <c:v>23.6</c:v>
                </c:pt>
                <c:pt idx="52">
                  <c:v>23.6</c:v>
                </c:pt>
                <c:pt idx="53">
                  <c:v>23.6</c:v>
                </c:pt>
                <c:pt idx="54">
                  <c:v>23.6</c:v>
                </c:pt>
                <c:pt idx="55">
                  <c:v>23.6</c:v>
                </c:pt>
                <c:pt idx="56">
                  <c:v>23.6</c:v>
                </c:pt>
                <c:pt idx="57">
                  <c:v>23.6</c:v>
                </c:pt>
                <c:pt idx="58">
                  <c:v>23.6</c:v>
                </c:pt>
                <c:pt idx="59">
                  <c:v>23.6</c:v>
                </c:pt>
                <c:pt idx="60">
                  <c:v>23.6</c:v>
                </c:pt>
                <c:pt idx="61">
                  <c:v>23.6</c:v>
                </c:pt>
                <c:pt idx="62">
                  <c:v>23.6</c:v>
                </c:pt>
                <c:pt idx="63">
                  <c:v>23.6</c:v>
                </c:pt>
                <c:pt idx="64">
                  <c:v>23.6</c:v>
                </c:pt>
                <c:pt idx="65">
                  <c:v>23.6</c:v>
                </c:pt>
                <c:pt idx="66">
                  <c:v>23.6</c:v>
                </c:pt>
                <c:pt idx="67">
                  <c:v>23.6</c:v>
                </c:pt>
                <c:pt idx="68">
                  <c:v>23.6</c:v>
                </c:pt>
                <c:pt idx="69">
                  <c:v>23.6</c:v>
                </c:pt>
                <c:pt idx="70">
                  <c:v>23.6</c:v>
                </c:pt>
                <c:pt idx="71">
                  <c:v>23.6</c:v>
                </c:pt>
                <c:pt idx="72">
                  <c:v>23.6</c:v>
                </c:pt>
                <c:pt idx="73">
                  <c:v>23.6</c:v>
                </c:pt>
                <c:pt idx="74">
                  <c:v>23.6</c:v>
                </c:pt>
                <c:pt idx="75">
                  <c:v>23.6</c:v>
                </c:pt>
                <c:pt idx="76">
                  <c:v>23.6</c:v>
                </c:pt>
                <c:pt idx="77">
                  <c:v>23.6</c:v>
                </c:pt>
                <c:pt idx="78">
                  <c:v>23.6</c:v>
                </c:pt>
                <c:pt idx="79">
                  <c:v>23.6</c:v>
                </c:pt>
                <c:pt idx="80">
                  <c:v>23.6</c:v>
                </c:pt>
                <c:pt idx="81">
                  <c:v>23.6</c:v>
                </c:pt>
                <c:pt idx="82">
                  <c:v>23.6</c:v>
                </c:pt>
                <c:pt idx="83">
                  <c:v>23.6</c:v>
                </c:pt>
                <c:pt idx="84">
                  <c:v>23.6</c:v>
                </c:pt>
                <c:pt idx="85">
                  <c:v>23.6</c:v>
                </c:pt>
                <c:pt idx="86">
                  <c:v>23.6</c:v>
                </c:pt>
                <c:pt idx="87">
                  <c:v>23.6</c:v>
                </c:pt>
                <c:pt idx="88">
                  <c:v>23.6</c:v>
                </c:pt>
                <c:pt idx="89">
                  <c:v>23.6</c:v>
                </c:pt>
                <c:pt idx="90">
                  <c:v>23.6</c:v>
                </c:pt>
                <c:pt idx="91">
                  <c:v>23.6</c:v>
                </c:pt>
                <c:pt idx="92">
                  <c:v>23.6</c:v>
                </c:pt>
                <c:pt idx="93">
                  <c:v>23.6</c:v>
                </c:pt>
                <c:pt idx="94">
                  <c:v>23.6</c:v>
                </c:pt>
                <c:pt idx="95">
                  <c:v>23.6</c:v>
                </c:pt>
                <c:pt idx="96">
                  <c:v>23.6</c:v>
                </c:pt>
                <c:pt idx="97">
                  <c:v>23.6</c:v>
                </c:pt>
                <c:pt idx="98">
                  <c:v>23.6</c:v>
                </c:pt>
                <c:pt idx="99">
                  <c:v>23.6</c:v>
                </c:pt>
                <c:pt idx="100">
                  <c:v>23.6</c:v>
                </c:pt>
                <c:pt idx="101">
                  <c:v>23.6</c:v>
                </c:pt>
                <c:pt idx="102">
                  <c:v>23.6</c:v>
                </c:pt>
                <c:pt idx="103">
                  <c:v>23.6</c:v>
                </c:pt>
                <c:pt idx="104">
                  <c:v>23.6</c:v>
                </c:pt>
                <c:pt idx="105">
                  <c:v>23.6</c:v>
                </c:pt>
                <c:pt idx="106">
                  <c:v>23.6</c:v>
                </c:pt>
                <c:pt idx="107">
                  <c:v>23.6</c:v>
                </c:pt>
                <c:pt idx="108">
                  <c:v>23.6</c:v>
                </c:pt>
                <c:pt idx="109">
                  <c:v>23.6</c:v>
                </c:pt>
                <c:pt idx="110">
                  <c:v>23.6</c:v>
                </c:pt>
                <c:pt idx="111">
                  <c:v>23.6</c:v>
                </c:pt>
                <c:pt idx="112">
                  <c:v>23.6</c:v>
                </c:pt>
                <c:pt idx="113">
                  <c:v>23.6</c:v>
                </c:pt>
                <c:pt idx="114">
                  <c:v>23.6</c:v>
                </c:pt>
                <c:pt idx="115">
                  <c:v>23.6</c:v>
                </c:pt>
                <c:pt idx="116">
                  <c:v>23.6</c:v>
                </c:pt>
                <c:pt idx="117">
                  <c:v>23.6</c:v>
                </c:pt>
                <c:pt idx="118">
                  <c:v>23.6</c:v>
                </c:pt>
                <c:pt idx="119">
                  <c:v>23.6</c:v>
                </c:pt>
                <c:pt idx="120">
                  <c:v>23.6</c:v>
                </c:pt>
                <c:pt idx="121">
                  <c:v>23.6</c:v>
                </c:pt>
                <c:pt idx="122">
                  <c:v>23.6</c:v>
                </c:pt>
                <c:pt idx="123">
                  <c:v>23.6</c:v>
                </c:pt>
                <c:pt idx="124">
                  <c:v>23.6</c:v>
                </c:pt>
                <c:pt idx="125">
                  <c:v>23.6</c:v>
                </c:pt>
                <c:pt idx="126">
                  <c:v>23.6</c:v>
                </c:pt>
                <c:pt idx="127">
                  <c:v>23.6</c:v>
                </c:pt>
                <c:pt idx="128">
                  <c:v>23.6</c:v>
                </c:pt>
                <c:pt idx="129">
                  <c:v>23.6</c:v>
                </c:pt>
                <c:pt idx="130">
                  <c:v>23.6</c:v>
                </c:pt>
                <c:pt idx="131">
                  <c:v>23.6</c:v>
                </c:pt>
                <c:pt idx="132">
                  <c:v>23.6</c:v>
                </c:pt>
                <c:pt idx="133">
                  <c:v>23.6</c:v>
                </c:pt>
                <c:pt idx="134">
                  <c:v>23.6</c:v>
                </c:pt>
                <c:pt idx="135">
                  <c:v>23.6</c:v>
                </c:pt>
                <c:pt idx="136">
                  <c:v>23.6</c:v>
                </c:pt>
                <c:pt idx="137">
                  <c:v>23.6</c:v>
                </c:pt>
                <c:pt idx="138">
                  <c:v>23.6</c:v>
                </c:pt>
                <c:pt idx="139">
                  <c:v>23.6</c:v>
                </c:pt>
                <c:pt idx="140">
                  <c:v>23.6</c:v>
                </c:pt>
                <c:pt idx="141">
                  <c:v>23.6</c:v>
                </c:pt>
                <c:pt idx="142">
                  <c:v>23.6</c:v>
                </c:pt>
                <c:pt idx="143">
                  <c:v>23.6</c:v>
                </c:pt>
                <c:pt idx="144">
                  <c:v>23.6</c:v>
                </c:pt>
                <c:pt idx="145">
                  <c:v>23.6</c:v>
                </c:pt>
                <c:pt idx="146">
                  <c:v>23.6</c:v>
                </c:pt>
                <c:pt idx="147">
                  <c:v>23.6</c:v>
                </c:pt>
                <c:pt idx="148">
                  <c:v>23.6</c:v>
                </c:pt>
                <c:pt idx="149">
                  <c:v>23.6</c:v>
                </c:pt>
                <c:pt idx="150">
                  <c:v>23.6</c:v>
                </c:pt>
                <c:pt idx="151">
                  <c:v>23.6</c:v>
                </c:pt>
                <c:pt idx="152">
                  <c:v>23.6</c:v>
                </c:pt>
                <c:pt idx="153">
                  <c:v>23.6</c:v>
                </c:pt>
                <c:pt idx="154">
                  <c:v>23.6</c:v>
                </c:pt>
                <c:pt idx="155">
                  <c:v>23.6</c:v>
                </c:pt>
                <c:pt idx="156">
                  <c:v>23.6</c:v>
                </c:pt>
                <c:pt idx="157">
                  <c:v>23.6</c:v>
                </c:pt>
                <c:pt idx="158">
                  <c:v>23.6</c:v>
                </c:pt>
                <c:pt idx="159">
                  <c:v>23.6</c:v>
                </c:pt>
                <c:pt idx="160">
                  <c:v>23.6</c:v>
                </c:pt>
                <c:pt idx="161">
                  <c:v>23.6</c:v>
                </c:pt>
                <c:pt idx="162">
                  <c:v>23.6</c:v>
                </c:pt>
                <c:pt idx="163">
                  <c:v>23.6</c:v>
                </c:pt>
                <c:pt idx="164">
                  <c:v>23.6</c:v>
                </c:pt>
                <c:pt idx="165">
                  <c:v>23.6</c:v>
                </c:pt>
                <c:pt idx="166">
                  <c:v>23.6</c:v>
                </c:pt>
                <c:pt idx="167">
                  <c:v>23.6</c:v>
                </c:pt>
                <c:pt idx="168">
                  <c:v>23.6</c:v>
                </c:pt>
                <c:pt idx="169">
                  <c:v>23.6</c:v>
                </c:pt>
                <c:pt idx="170">
                  <c:v>23.6</c:v>
                </c:pt>
                <c:pt idx="171">
                  <c:v>23.6</c:v>
                </c:pt>
                <c:pt idx="172">
                  <c:v>23.6</c:v>
                </c:pt>
                <c:pt idx="173">
                  <c:v>23.6</c:v>
                </c:pt>
                <c:pt idx="174">
                  <c:v>23.6</c:v>
                </c:pt>
                <c:pt idx="175">
                  <c:v>23.6</c:v>
                </c:pt>
                <c:pt idx="176">
                  <c:v>23.6</c:v>
                </c:pt>
                <c:pt idx="177">
                  <c:v>23.6</c:v>
                </c:pt>
                <c:pt idx="178">
                  <c:v>23.6</c:v>
                </c:pt>
                <c:pt idx="179">
                  <c:v>23.6</c:v>
                </c:pt>
                <c:pt idx="180">
                  <c:v>23.6</c:v>
                </c:pt>
                <c:pt idx="181">
                  <c:v>23.6</c:v>
                </c:pt>
                <c:pt idx="182">
                  <c:v>23.6</c:v>
                </c:pt>
                <c:pt idx="183">
                  <c:v>23.6</c:v>
                </c:pt>
                <c:pt idx="184">
                  <c:v>23.6</c:v>
                </c:pt>
                <c:pt idx="185">
                  <c:v>23.6</c:v>
                </c:pt>
                <c:pt idx="186">
                  <c:v>23.6</c:v>
                </c:pt>
                <c:pt idx="187">
                  <c:v>23.6</c:v>
                </c:pt>
                <c:pt idx="188">
                  <c:v>23.6</c:v>
                </c:pt>
                <c:pt idx="189">
                  <c:v>23.6</c:v>
                </c:pt>
                <c:pt idx="190">
                  <c:v>23.6</c:v>
                </c:pt>
                <c:pt idx="191">
                  <c:v>23.6</c:v>
                </c:pt>
                <c:pt idx="192">
                  <c:v>23.6</c:v>
                </c:pt>
                <c:pt idx="193">
                  <c:v>23.6</c:v>
                </c:pt>
                <c:pt idx="194">
                  <c:v>23.6</c:v>
                </c:pt>
                <c:pt idx="195">
                  <c:v>23.6</c:v>
                </c:pt>
                <c:pt idx="196">
                  <c:v>23.6</c:v>
                </c:pt>
                <c:pt idx="197">
                  <c:v>23.6</c:v>
                </c:pt>
                <c:pt idx="198">
                  <c:v>23.6</c:v>
                </c:pt>
                <c:pt idx="199">
                  <c:v>23.6</c:v>
                </c:pt>
                <c:pt idx="200">
                  <c:v>23.6</c:v>
                </c:pt>
                <c:pt idx="201">
                  <c:v>23.6</c:v>
                </c:pt>
                <c:pt idx="202">
                  <c:v>23.6</c:v>
                </c:pt>
                <c:pt idx="203">
                  <c:v>23.6</c:v>
                </c:pt>
                <c:pt idx="204">
                  <c:v>23.6</c:v>
                </c:pt>
                <c:pt idx="205">
                  <c:v>23.6</c:v>
                </c:pt>
                <c:pt idx="206">
                  <c:v>23.6</c:v>
                </c:pt>
                <c:pt idx="207">
                  <c:v>23.6</c:v>
                </c:pt>
                <c:pt idx="208">
                  <c:v>23.6</c:v>
                </c:pt>
                <c:pt idx="209">
                  <c:v>23.6</c:v>
                </c:pt>
                <c:pt idx="210">
                  <c:v>23.6</c:v>
                </c:pt>
                <c:pt idx="211">
                  <c:v>23.6</c:v>
                </c:pt>
                <c:pt idx="212">
                  <c:v>23.6</c:v>
                </c:pt>
                <c:pt idx="213">
                  <c:v>23.6</c:v>
                </c:pt>
                <c:pt idx="214">
                  <c:v>23.6</c:v>
                </c:pt>
                <c:pt idx="215">
                  <c:v>23.6</c:v>
                </c:pt>
                <c:pt idx="216">
                  <c:v>23.6</c:v>
                </c:pt>
                <c:pt idx="217">
                  <c:v>23.6</c:v>
                </c:pt>
                <c:pt idx="218">
                  <c:v>23.6</c:v>
                </c:pt>
                <c:pt idx="219">
                  <c:v>23.6</c:v>
                </c:pt>
                <c:pt idx="220">
                  <c:v>23.6</c:v>
                </c:pt>
                <c:pt idx="221">
                  <c:v>23.6</c:v>
                </c:pt>
                <c:pt idx="222">
                  <c:v>23.6</c:v>
                </c:pt>
                <c:pt idx="223">
                  <c:v>23.6</c:v>
                </c:pt>
                <c:pt idx="224">
                  <c:v>23.6</c:v>
                </c:pt>
                <c:pt idx="225">
                  <c:v>23.6</c:v>
                </c:pt>
                <c:pt idx="226">
                  <c:v>23.6</c:v>
                </c:pt>
                <c:pt idx="227">
                  <c:v>23.6</c:v>
                </c:pt>
                <c:pt idx="228">
                  <c:v>23.6</c:v>
                </c:pt>
                <c:pt idx="229">
                  <c:v>23.6</c:v>
                </c:pt>
                <c:pt idx="230">
                  <c:v>23.6</c:v>
                </c:pt>
                <c:pt idx="231">
                  <c:v>23.6</c:v>
                </c:pt>
                <c:pt idx="232">
                  <c:v>23.6</c:v>
                </c:pt>
                <c:pt idx="233">
                  <c:v>23.6</c:v>
                </c:pt>
                <c:pt idx="234">
                  <c:v>23.6</c:v>
                </c:pt>
                <c:pt idx="235">
                  <c:v>23.6</c:v>
                </c:pt>
                <c:pt idx="236">
                  <c:v>23.6</c:v>
                </c:pt>
                <c:pt idx="237">
                  <c:v>23.6</c:v>
                </c:pt>
                <c:pt idx="238">
                  <c:v>23.6</c:v>
                </c:pt>
                <c:pt idx="239">
                  <c:v>23.6</c:v>
                </c:pt>
                <c:pt idx="240">
                  <c:v>23.6</c:v>
                </c:pt>
                <c:pt idx="241">
                  <c:v>23.6</c:v>
                </c:pt>
                <c:pt idx="242">
                  <c:v>23.6</c:v>
                </c:pt>
                <c:pt idx="243">
                  <c:v>23.6</c:v>
                </c:pt>
                <c:pt idx="244">
                  <c:v>23.6</c:v>
                </c:pt>
                <c:pt idx="245">
                  <c:v>23.6</c:v>
                </c:pt>
                <c:pt idx="246">
                  <c:v>23.6</c:v>
                </c:pt>
                <c:pt idx="247">
                  <c:v>23.6</c:v>
                </c:pt>
                <c:pt idx="248">
                  <c:v>23.6</c:v>
                </c:pt>
                <c:pt idx="249">
                  <c:v>23.6</c:v>
                </c:pt>
                <c:pt idx="250">
                  <c:v>23.6</c:v>
                </c:pt>
                <c:pt idx="251">
                  <c:v>23.6</c:v>
                </c:pt>
                <c:pt idx="252">
                  <c:v>23.6</c:v>
                </c:pt>
                <c:pt idx="253">
                  <c:v>23.6</c:v>
                </c:pt>
                <c:pt idx="254">
                  <c:v>23.6</c:v>
                </c:pt>
                <c:pt idx="255">
                  <c:v>23.6</c:v>
                </c:pt>
                <c:pt idx="256">
                  <c:v>23.6</c:v>
                </c:pt>
                <c:pt idx="257">
                  <c:v>23.6</c:v>
                </c:pt>
                <c:pt idx="258">
                  <c:v>23.6</c:v>
                </c:pt>
                <c:pt idx="259">
                  <c:v>23.6</c:v>
                </c:pt>
                <c:pt idx="260">
                  <c:v>23.6</c:v>
                </c:pt>
                <c:pt idx="261">
                  <c:v>23.6</c:v>
                </c:pt>
                <c:pt idx="262">
                  <c:v>23.6</c:v>
                </c:pt>
                <c:pt idx="263">
                  <c:v>23.6</c:v>
                </c:pt>
                <c:pt idx="264">
                  <c:v>23.6</c:v>
                </c:pt>
                <c:pt idx="265">
                  <c:v>23.6</c:v>
                </c:pt>
                <c:pt idx="266">
                  <c:v>23.6</c:v>
                </c:pt>
                <c:pt idx="267">
                  <c:v>23.6</c:v>
                </c:pt>
                <c:pt idx="268">
                  <c:v>23.6</c:v>
                </c:pt>
                <c:pt idx="269">
                  <c:v>23.6</c:v>
                </c:pt>
                <c:pt idx="270">
                  <c:v>23.6</c:v>
                </c:pt>
                <c:pt idx="271">
                  <c:v>23.6</c:v>
                </c:pt>
                <c:pt idx="272">
                  <c:v>23.6</c:v>
                </c:pt>
                <c:pt idx="273">
                  <c:v>23.6</c:v>
                </c:pt>
                <c:pt idx="274">
                  <c:v>23.6</c:v>
                </c:pt>
                <c:pt idx="275">
                  <c:v>23.6</c:v>
                </c:pt>
                <c:pt idx="276">
                  <c:v>23.6</c:v>
                </c:pt>
                <c:pt idx="277">
                  <c:v>23.6</c:v>
                </c:pt>
                <c:pt idx="278">
                  <c:v>23.6</c:v>
                </c:pt>
                <c:pt idx="279">
                  <c:v>23.6</c:v>
                </c:pt>
                <c:pt idx="280">
                  <c:v>23.6</c:v>
                </c:pt>
                <c:pt idx="281">
                  <c:v>23.6</c:v>
                </c:pt>
                <c:pt idx="282">
                  <c:v>23.6</c:v>
                </c:pt>
                <c:pt idx="283">
                  <c:v>23.6</c:v>
                </c:pt>
                <c:pt idx="284">
                  <c:v>23.6</c:v>
                </c:pt>
                <c:pt idx="285">
                  <c:v>23.6</c:v>
                </c:pt>
                <c:pt idx="286">
                  <c:v>23.6</c:v>
                </c:pt>
                <c:pt idx="287">
                  <c:v>23.6</c:v>
                </c:pt>
                <c:pt idx="288">
                  <c:v>23.6</c:v>
                </c:pt>
                <c:pt idx="289">
                  <c:v>23.6</c:v>
                </c:pt>
                <c:pt idx="290">
                  <c:v>23.6</c:v>
                </c:pt>
                <c:pt idx="291">
                  <c:v>23.6</c:v>
                </c:pt>
                <c:pt idx="292">
                  <c:v>23.6</c:v>
                </c:pt>
                <c:pt idx="293">
                  <c:v>23.6</c:v>
                </c:pt>
                <c:pt idx="294">
                  <c:v>23.6</c:v>
                </c:pt>
                <c:pt idx="295">
                  <c:v>23.6</c:v>
                </c:pt>
                <c:pt idx="296">
                  <c:v>23.6</c:v>
                </c:pt>
                <c:pt idx="297">
                  <c:v>23.6</c:v>
                </c:pt>
                <c:pt idx="298">
                  <c:v>23.6</c:v>
                </c:pt>
                <c:pt idx="299">
                  <c:v>23.6</c:v>
                </c:pt>
                <c:pt idx="300">
                  <c:v>23.6</c:v>
                </c:pt>
                <c:pt idx="301">
                  <c:v>23.6</c:v>
                </c:pt>
                <c:pt idx="302">
                  <c:v>23.6</c:v>
                </c:pt>
                <c:pt idx="303">
                  <c:v>23.6</c:v>
                </c:pt>
                <c:pt idx="304">
                  <c:v>23.6</c:v>
                </c:pt>
                <c:pt idx="305">
                  <c:v>23.6</c:v>
                </c:pt>
                <c:pt idx="306">
                  <c:v>23.6</c:v>
                </c:pt>
                <c:pt idx="307">
                  <c:v>23.6</c:v>
                </c:pt>
                <c:pt idx="308">
                  <c:v>23.6</c:v>
                </c:pt>
                <c:pt idx="309">
                  <c:v>23.6</c:v>
                </c:pt>
                <c:pt idx="310">
                  <c:v>23.6</c:v>
                </c:pt>
                <c:pt idx="311">
                  <c:v>23.6</c:v>
                </c:pt>
                <c:pt idx="312">
                  <c:v>23.6</c:v>
                </c:pt>
                <c:pt idx="313">
                  <c:v>23.6</c:v>
                </c:pt>
                <c:pt idx="314">
                  <c:v>23.6</c:v>
                </c:pt>
                <c:pt idx="315">
                  <c:v>23.6</c:v>
                </c:pt>
                <c:pt idx="316">
                  <c:v>23.6</c:v>
                </c:pt>
                <c:pt idx="317">
                  <c:v>23.6</c:v>
                </c:pt>
                <c:pt idx="318">
                  <c:v>23.6</c:v>
                </c:pt>
                <c:pt idx="319">
                  <c:v>23.6</c:v>
                </c:pt>
                <c:pt idx="320">
                  <c:v>23.6</c:v>
                </c:pt>
                <c:pt idx="321">
                  <c:v>23.6</c:v>
                </c:pt>
                <c:pt idx="322">
                  <c:v>23.6</c:v>
                </c:pt>
                <c:pt idx="323">
                  <c:v>23.6</c:v>
                </c:pt>
                <c:pt idx="324">
                  <c:v>23.6</c:v>
                </c:pt>
                <c:pt idx="325">
                  <c:v>23.6</c:v>
                </c:pt>
                <c:pt idx="326">
                  <c:v>23.6</c:v>
                </c:pt>
                <c:pt idx="327">
                  <c:v>23.6</c:v>
                </c:pt>
                <c:pt idx="328">
                  <c:v>23.6</c:v>
                </c:pt>
                <c:pt idx="329">
                  <c:v>23.6</c:v>
                </c:pt>
                <c:pt idx="330">
                  <c:v>23.6</c:v>
                </c:pt>
                <c:pt idx="331">
                  <c:v>23.6</c:v>
                </c:pt>
                <c:pt idx="332">
                  <c:v>23.6</c:v>
                </c:pt>
                <c:pt idx="333">
                  <c:v>23.6</c:v>
                </c:pt>
                <c:pt idx="334">
                  <c:v>23.6</c:v>
                </c:pt>
                <c:pt idx="335">
                  <c:v>23.6</c:v>
                </c:pt>
                <c:pt idx="336">
                  <c:v>23.6</c:v>
                </c:pt>
                <c:pt idx="337">
                  <c:v>23.6</c:v>
                </c:pt>
                <c:pt idx="338">
                  <c:v>23.6</c:v>
                </c:pt>
                <c:pt idx="339">
                  <c:v>23.6</c:v>
                </c:pt>
                <c:pt idx="340">
                  <c:v>23.6</c:v>
                </c:pt>
                <c:pt idx="341">
                  <c:v>23.6</c:v>
                </c:pt>
                <c:pt idx="342">
                  <c:v>23.6</c:v>
                </c:pt>
                <c:pt idx="343">
                  <c:v>23.6</c:v>
                </c:pt>
                <c:pt idx="344">
                  <c:v>23.6</c:v>
                </c:pt>
                <c:pt idx="345">
                  <c:v>23.6</c:v>
                </c:pt>
                <c:pt idx="346">
                  <c:v>23.6</c:v>
                </c:pt>
                <c:pt idx="347">
                  <c:v>23.6</c:v>
                </c:pt>
                <c:pt idx="348">
                  <c:v>23.6</c:v>
                </c:pt>
                <c:pt idx="349">
                  <c:v>23.6</c:v>
                </c:pt>
                <c:pt idx="350">
                  <c:v>23.6</c:v>
                </c:pt>
                <c:pt idx="351">
                  <c:v>23.6</c:v>
                </c:pt>
                <c:pt idx="352">
                  <c:v>23.6</c:v>
                </c:pt>
                <c:pt idx="353">
                  <c:v>23.6</c:v>
                </c:pt>
                <c:pt idx="354">
                  <c:v>23.6</c:v>
                </c:pt>
                <c:pt idx="355">
                  <c:v>23.6</c:v>
                </c:pt>
                <c:pt idx="356">
                  <c:v>23.6</c:v>
                </c:pt>
                <c:pt idx="357">
                  <c:v>23.6</c:v>
                </c:pt>
                <c:pt idx="358">
                  <c:v>23.6</c:v>
                </c:pt>
                <c:pt idx="359">
                  <c:v>23.6</c:v>
                </c:pt>
                <c:pt idx="360">
                  <c:v>23.6</c:v>
                </c:pt>
                <c:pt idx="361">
                  <c:v>23.6</c:v>
                </c:pt>
                <c:pt idx="362">
                  <c:v>23.6</c:v>
                </c:pt>
                <c:pt idx="363">
                  <c:v>23.6</c:v>
                </c:pt>
                <c:pt idx="364">
                  <c:v>23.6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578-478A-91C9-E7BC6D7A2AC4}"/>
            </c:ext>
          </c:extLst>
        </c:ser>
        <c:ser>
          <c:idx val="5"/>
          <c:order val="4"/>
          <c:tx>
            <c:v>VVQ - Bagrdan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'2010'!$C$5:$C$369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'2010'!$F$5:$F$369</c:f>
              <c:numCache>
                <c:formatCode>General</c:formatCode>
                <c:ptCount val="365"/>
                <c:pt idx="0">
                  <c:v>2840</c:v>
                </c:pt>
                <c:pt idx="1">
                  <c:v>2840</c:v>
                </c:pt>
                <c:pt idx="2">
                  <c:v>2840</c:v>
                </c:pt>
                <c:pt idx="3">
                  <c:v>2840</c:v>
                </c:pt>
                <c:pt idx="4">
                  <c:v>2840</c:v>
                </c:pt>
                <c:pt idx="5">
                  <c:v>2840</c:v>
                </c:pt>
                <c:pt idx="6">
                  <c:v>2840</c:v>
                </c:pt>
                <c:pt idx="7">
                  <c:v>2840</c:v>
                </c:pt>
                <c:pt idx="8">
                  <c:v>2840</c:v>
                </c:pt>
                <c:pt idx="9">
                  <c:v>2840</c:v>
                </c:pt>
                <c:pt idx="10">
                  <c:v>2840</c:v>
                </c:pt>
                <c:pt idx="11">
                  <c:v>2840</c:v>
                </c:pt>
                <c:pt idx="12">
                  <c:v>2840</c:v>
                </c:pt>
                <c:pt idx="13">
                  <c:v>2840</c:v>
                </c:pt>
                <c:pt idx="14">
                  <c:v>2840</c:v>
                </c:pt>
                <c:pt idx="15">
                  <c:v>2840</c:v>
                </c:pt>
                <c:pt idx="16">
                  <c:v>2840</c:v>
                </c:pt>
                <c:pt idx="17">
                  <c:v>2840</c:v>
                </c:pt>
                <c:pt idx="18">
                  <c:v>2840</c:v>
                </c:pt>
                <c:pt idx="19">
                  <c:v>2840</c:v>
                </c:pt>
                <c:pt idx="20">
                  <c:v>2840</c:v>
                </c:pt>
                <c:pt idx="21">
                  <c:v>2840</c:v>
                </c:pt>
                <c:pt idx="22">
                  <c:v>2840</c:v>
                </c:pt>
                <c:pt idx="23">
                  <c:v>2840</c:v>
                </c:pt>
                <c:pt idx="24">
                  <c:v>2840</c:v>
                </c:pt>
                <c:pt idx="25">
                  <c:v>2840</c:v>
                </c:pt>
                <c:pt idx="26">
                  <c:v>2840</c:v>
                </c:pt>
                <c:pt idx="27">
                  <c:v>2840</c:v>
                </c:pt>
                <c:pt idx="28">
                  <c:v>2840</c:v>
                </c:pt>
                <c:pt idx="29">
                  <c:v>2840</c:v>
                </c:pt>
                <c:pt idx="30">
                  <c:v>2840</c:v>
                </c:pt>
                <c:pt idx="31">
                  <c:v>2840</c:v>
                </c:pt>
                <c:pt idx="32">
                  <c:v>2840</c:v>
                </c:pt>
                <c:pt idx="33">
                  <c:v>2840</c:v>
                </c:pt>
                <c:pt idx="34">
                  <c:v>2840</c:v>
                </c:pt>
                <c:pt idx="35">
                  <c:v>2840</c:v>
                </c:pt>
                <c:pt idx="36">
                  <c:v>2840</c:v>
                </c:pt>
                <c:pt idx="37">
                  <c:v>2840</c:v>
                </c:pt>
                <c:pt idx="38">
                  <c:v>2840</c:v>
                </c:pt>
                <c:pt idx="39">
                  <c:v>2840</c:v>
                </c:pt>
                <c:pt idx="40">
                  <c:v>2840</c:v>
                </c:pt>
                <c:pt idx="41">
                  <c:v>2840</c:v>
                </c:pt>
                <c:pt idx="42">
                  <c:v>2840</c:v>
                </c:pt>
                <c:pt idx="43">
                  <c:v>2840</c:v>
                </c:pt>
                <c:pt idx="44">
                  <c:v>2840</c:v>
                </c:pt>
                <c:pt idx="45">
                  <c:v>2840</c:v>
                </c:pt>
                <c:pt idx="46">
                  <c:v>2840</c:v>
                </c:pt>
                <c:pt idx="47">
                  <c:v>2840</c:v>
                </c:pt>
                <c:pt idx="48">
                  <c:v>2840</c:v>
                </c:pt>
                <c:pt idx="49">
                  <c:v>2840</c:v>
                </c:pt>
                <c:pt idx="50">
                  <c:v>2840</c:v>
                </c:pt>
                <c:pt idx="51">
                  <c:v>2840</c:v>
                </c:pt>
                <c:pt idx="52">
                  <c:v>2840</c:v>
                </c:pt>
                <c:pt idx="53">
                  <c:v>2840</c:v>
                </c:pt>
                <c:pt idx="54">
                  <c:v>2840</c:v>
                </c:pt>
                <c:pt idx="55">
                  <c:v>2840</c:v>
                </c:pt>
                <c:pt idx="56">
                  <c:v>2840</c:v>
                </c:pt>
                <c:pt idx="57">
                  <c:v>2840</c:v>
                </c:pt>
                <c:pt idx="58">
                  <c:v>2840</c:v>
                </c:pt>
                <c:pt idx="59">
                  <c:v>2840</c:v>
                </c:pt>
                <c:pt idx="60">
                  <c:v>2840</c:v>
                </c:pt>
                <c:pt idx="61">
                  <c:v>2840</c:v>
                </c:pt>
                <c:pt idx="62">
                  <c:v>2840</c:v>
                </c:pt>
                <c:pt idx="63">
                  <c:v>2840</c:v>
                </c:pt>
                <c:pt idx="64">
                  <c:v>2840</c:v>
                </c:pt>
                <c:pt idx="65">
                  <c:v>2840</c:v>
                </c:pt>
                <c:pt idx="66">
                  <c:v>2840</c:v>
                </c:pt>
                <c:pt idx="67">
                  <c:v>2840</c:v>
                </c:pt>
                <c:pt idx="68">
                  <c:v>2840</c:v>
                </c:pt>
                <c:pt idx="69">
                  <c:v>2840</c:v>
                </c:pt>
                <c:pt idx="70">
                  <c:v>2840</c:v>
                </c:pt>
                <c:pt idx="71">
                  <c:v>2840</c:v>
                </c:pt>
                <c:pt idx="72">
                  <c:v>2840</c:v>
                </c:pt>
                <c:pt idx="73">
                  <c:v>2840</c:v>
                </c:pt>
                <c:pt idx="74">
                  <c:v>2840</c:v>
                </c:pt>
                <c:pt idx="75">
                  <c:v>2840</c:v>
                </c:pt>
                <c:pt idx="76">
                  <c:v>2840</c:v>
                </c:pt>
                <c:pt idx="77">
                  <c:v>2840</c:v>
                </c:pt>
                <c:pt idx="78">
                  <c:v>2840</c:v>
                </c:pt>
                <c:pt idx="79">
                  <c:v>2840</c:v>
                </c:pt>
                <c:pt idx="80">
                  <c:v>2840</c:v>
                </c:pt>
                <c:pt idx="81">
                  <c:v>2840</c:v>
                </c:pt>
                <c:pt idx="82">
                  <c:v>2840</c:v>
                </c:pt>
                <c:pt idx="83">
                  <c:v>2840</c:v>
                </c:pt>
                <c:pt idx="84">
                  <c:v>2840</c:v>
                </c:pt>
                <c:pt idx="85">
                  <c:v>2840</c:v>
                </c:pt>
                <c:pt idx="86">
                  <c:v>2840</c:v>
                </c:pt>
                <c:pt idx="87">
                  <c:v>2840</c:v>
                </c:pt>
                <c:pt idx="88">
                  <c:v>2840</c:v>
                </c:pt>
                <c:pt idx="89">
                  <c:v>2840</c:v>
                </c:pt>
                <c:pt idx="90">
                  <c:v>2840</c:v>
                </c:pt>
                <c:pt idx="91">
                  <c:v>2840</c:v>
                </c:pt>
                <c:pt idx="92">
                  <c:v>2840</c:v>
                </c:pt>
                <c:pt idx="93">
                  <c:v>2840</c:v>
                </c:pt>
                <c:pt idx="94">
                  <c:v>2840</c:v>
                </c:pt>
                <c:pt idx="95">
                  <c:v>2840</c:v>
                </c:pt>
                <c:pt idx="96">
                  <c:v>2840</c:v>
                </c:pt>
                <c:pt idx="97">
                  <c:v>2840</c:v>
                </c:pt>
                <c:pt idx="98">
                  <c:v>2840</c:v>
                </c:pt>
                <c:pt idx="99">
                  <c:v>2840</c:v>
                </c:pt>
                <c:pt idx="100">
                  <c:v>2840</c:v>
                </c:pt>
                <c:pt idx="101">
                  <c:v>2840</c:v>
                </c:pt>
                <c:pt idx="102">
                  <c:v>2840</c:v>
                </c:pt>
                <c:pt idx="103">
                  <c:v>2840</c:v>
                </c:pt>
                <c:pt idx="104">
                  <c:v>2840</c:v>
                </c:pt>
                <c:pt idx="105">
                  <c:v>2840</c:v>
                </c:pt>
                <c:pt idx="106">
                  <c:v>2840</c:v>
                </c:pt>
                <c:pt idx="107">
                  <c:v>2840</c:v>
                </c:pt>
                <c:pt idx="108">
                  <c:v>2840</c:v>
                </c:pt>
                <c:pt idx="109">
                  <c:v>2840</c:v>
                </c:pt>
                <c:pt idx="110">
                  <c:v>2840</c:v>
                </c:pt>
                <c:pt idx="111">
                  <c:v>2840</c:v>
                </c:pt>
                <c:pt idx="112">
                  <c:v>2840</c:v>
                </c:pt>
                <c:pt idx="113">
                  <c:v>2840</c:v>
                </c:pt>
                <c:pt idx="114">
                  <c:v>2840</c:v>
                </c:pt>
                <c:pt idx="115">
                  <c:v>2840</c:v>
                </c:pt>
                <c:pt idx="116">
                  <c:v>2840</c:v>
                </c:pt>
                <c:pt idx="117">
                  <c:v>2840</c:v>
                </c:pt>
                <c:pt idx="118">
                  <c:v>2840</c:v>
                </c:pt>
                <c:pt idx="119">
                  <c:v>2840</c:v>
                </c:pt>
                <c:pt idx="120">
                  <c:v>2840</c:v>
                </c:pt>
                <c:pt idx="121">
                  <c:v>2840</c:v>
                </c:pt>
                <c:pt idx="122">
                  <c:v>2840</c:v>
                </c:pt>
                <c:pt idx="123">
                  <c:v>2840</c:v>
                </c:pt>
                <c:pt idx="124">
                  <c:v>2840</c:v>
                </c:pt>
                <c:pt idx="125">
                  <c:v>2840</c:v>
                </c:pt>
                <c:pt idx="126">
                  <c:v>2840</c:v>
                </c:pt>
                <c:pt idx="127">
                  <c:v>2840</c:v>
                </c:pt>
                <c:pt idx="128">
                  <c:v>2840</c:v>
                </c:pt>
                <c:pt idx="129">
                  <c:v>2840</c:v>
                </c:pt>
                <c:pt idx="130">
                  <c:v>2840</c:v>
                </c:pt>
                <c:pt idx="131">
                  <c:v>2840</c:v>
                </c:pt>
                <c:pt idx="132">
                  <c:v>2840</c:v>
                </c:pt>
                <c:pt idx="133">
                  <c:v>2840</c:v>
                </c:pt>
                <c:pt idx="134">
                  <c:v>2840</c:v>
                </c:pt>
                <c:pt idx="135">
                  <c:v>2840</c:v>
                </c:pt>
                <c:pt idx="136">
                  <c:v>2840</c:v>
                </c:pt>
                <c:pt idx="137">
                  <c:v>2840</c:v>
                </c:pt>
                <c:pt idx="138">
                  <c:v>2840</c:v>
                </c:pt>
                <c:pt idx="139">
                  <c:v>2840</c:v>
                </c:pt>
                <c:pt idx="140">
                  <c:v>2840</c:v>
                </c:pt>
                <c:pt idx="141">
                  <c:v>2840</c:v>
                </c:pt>
                <c:pt idx="142">
                  <c:v>2840</c:v>
                </c:pt>
                <c:pt idx="143">
                  <c:v>2840</c:v>
                </c:pt>
                <c:pt idx="144">
                  <c:v>2840</c:v>
                </c:pt>
                <c:pt idx="145">
                  <c:v>2840</c:v>
                </c:pt>
                <c:pt idx="146">
                  <c:v>2840</c:v>
                </c:pt>
                <c:pt idx="147">
                  <c:v>2840</c:v>
                </c:pt>
                <c:pt idx="148">
                  <c:v>2840</c:v>
                </c:pt>
                <c:pt idx="149">
                  <c:v>2840</c:v>
                </c:pt>
                <c:pt idx="150">
                  <c:v>2840</c:v>
                </c:pt>
                <c:pt idx="151">
                  <c:v>2840</c:v>
                </c:pt>
                <c:pt idx="152">
                  <c:v>2840</c:v>
                </c:pt>
                <c:pt idx="153">
                  <c:v>2840</c:v>
                </c:pt>
                <c:pt idx="154">
                  <c:v>2840</c:v>
                </c:pt>
                <c:pt idx="155">
                  <c:v>2840</c:v>
                </c:pt>
                <c:pt idx="156">
                  <c:v>2840</c:v>
                </c:pt>
                <c:pt idx="157">
                  <c:v>2840</c:v>
                </c:pt>
                <c:pt idx="158">
                  <c:v>2840</c:v>
                </c:pt>
                <c:pt idx="159">
                  <c:v>2840</c:v>
                </c:pt>
                <c:pt idx="160">
                  <c:v>2840</c:v>
                </c:pt>
                <c:pt idx="161">
                  <c:v>2840</c:v>
                </c:pt>
                <c:pt idx="162">
                  <c:v>2840</c:v>
                </c:pt>
                <c:pt idx="163">
                  <c:v>2840</c:v>
                </c:pt>
                <c:pt idx="164">
                  <c:v>2840</c:v>
                </c:pt>
                <c:pt idx="165">
                  <c:v>2840</c:v>
                </c:pt>
                <c:pt idx="166">
                  <c:v>2840</c:v>
                </c:pt>
                <c:pt idx="167">
                  <c:v>2840</c:v>
                </c:pt>
                <c:pt idx="168">
                  <c:v>2840</c:v>
                </c:pt>
                <c:pt idx="169">
                  <c:v>2840</c:v>
                </c:pt>
                <c:pt idx="170">
                  <c:v>2840</c:v>
                </c:pt>
                <c:pt idx="171">
                  <c:v>2840</c:v>
                </c:pt>
                <c:pt idx="172">
                  <c:v>2840</c:v>
                </c:pt>
                <c:pt idx="173">
                  <c:v>2840</c:v>
                </c:pt>
                <c:pt idx="174">
                  <c:v>2840</c:v>
                </c:pt>
                <c:pt idx="175">
                  <c:v>2840</c:v>
                </c:pt>
                <c:pt idx="176">
                  <c:v>2840</c:v>
                </c:pt>
                <c:pt idx="177">
                  <c:v>2840</c:v>
                </c:pt>
                <c:pt idx="178">
                  <c:v>2840</c:v>
                </c:pt>
                <c:pt idx="179">
                  <c:v>2840</c:v>
                </c:pt>
                <c:pt idx="180">
                  <c:v>2840</c:v>
                </c:pt>
                <c:pt idx="181">
                  <c:v>2840</c:v>
                </c:pt>
                <c:pt idx="182">
                  <c:v>2840</c:v>
                </c:pt>
                <c:pt idx="183">
                  <c:v>2840</c:v>
                </c:pt>
                <c:pt idx="184">
                  <c:v>2840</c:v>
                </c:pt>
                <c:pt idx="185">
                  <c:v>2840</c:v>
                </c:pt>
                <c:pt idx="186">
                  <c:v>2840</c:v>
                </c:pt>
                <c:pt idx="187">
                  <c:v>2840</c:v>
                </c:pt>
                <c:pt idx="188">
                  <c:v>2840</c:v>
                </c:pt>
                <c:pt idx="189">
                  <c:v>2840</c:v>
                </c:pt>
                <c:pt idx="190">
                  <c:v>2840</c:v>
                </c:pt>
                <c:pt idx="191">
                  <c:v>2840</c:v>
                </c:pt>
                <c:pt idx="192">
                  <c:v>2840</c:v>
                </c:pt>
                <c:pt idx="193">
                  <c:v>2840</c:v>
                </c:pt>
                <c:pt idx="194">
                  <c:v>2840</c:v>
                </c:pt>
                <c:pt idx="195">
                  <c:v>2840</c:v>
                </c:pt>
                <c:pt idx="196">
                  <c:v>2840</c:v>
                </c:pt>
                <c:pt idx="197">
                  <c:v>2840</c:v>
                </c:pt>
                <c:pt idx="198">
                  <c:v>2840</c:v>
                </c:pt>
                <c:pt idx="199">
                  <c:v>2840</c:v>
                </c:pt>
                <c:pt idx="200">
                  <c:v>2840</c:v>
                </c:pt>
                <c:pt idx="201">
                  <c:v>2840</c:v>
                </c:pt>
                <c:pt idx="202">
                  <c:v>2840</c:v>
                </c:pt>
                <c:pt idx="203">
                  <c:v>2840</c:v>
                </c:pt>
                <c:pt idx="204">
                  <c:v>2840</c:v>
                </c:pt>
                <c:pt idx="205">
                  <c:v>2840</c:v>
                </c:pt>
                <c:pt idx="206">
                  <c:v>2840</c:v>
                </c:pt>
                <c:pt idx="207">
                  <c:v>2840</c:v>
                </c:pt>
                <c:pt idx="208">
                  <c:v>2840</c:v>
                </c:pt>
                <c:pt idx="209">
                  <c:v>2840</c:v>
                </c:pt>
                <c:pt idx="210">
                  <c:v>2840</c:v>
                </c:pt>
                <c:pt idx="211">
                  <c:v>2840</c:v>
                </c:pt>
                <c:pt idx="212">
                  <c:v>2840</c:v>
                </c:pt>
                <c:pt idx="213">
                  <c:v>2840</c:v>
                </c:pt>
                <c:pt idx="214">
                  <c:v>2840</c:v>
                </c:pt>
                <c:pt idx="215">
                  <c:v>2840</c:v>
                </c:pt>
                <c:pt idx="216">
                  <c:v>2840</c:v>
                </c:pt>
                <c:pt idx="217">
                  <c:v>2840</c:v>
                </c:pt>
                <c:pt idx="218">
                  <c:v>2840</c:v>
                </c:pt>
                <c:pt idx="219">
                  <c:v>2840</c:v>
                </c:pt>
                <c:pt idx="220">
                  <c:v>2840</c:v>
                </c:pt>
                <c:pt idx="221">
                  <c:v>2840</c:v>
                </c:pt>
                <c:pt idx="222">
                  <c:v>2840</c:v>
                </c:pt>
                <c:pt idx="223">
                  <c:v>2840</c:v>
                </c:pt>
                <c:pt idx="224">
                  <c:v>2840</c:v>
                </c:pt>
                <c:pt idx="225">
                  <c:v>2840</c:v>
                </c:pt>
                <c:pt idx="226">
                  <c:v>2840</c:v>
                </c:pt>
                <c:pt idx="227">
                  <c:v>2840</c:v>
                </c:pt>
                <c:pt idx="228">
                  <c:v>2840</c:v>
                </c:pt>
                <c:pt idx="229">
                  <c:v>2840</c:v>
                </c:pt>
                <c:pt idx="230">
                  <c:v>2840</c:v>
                </c:pt>
                <c:pt idx="231">
                  <c:v>2840</c:v>
                </c:pt>
                <c:pt idx="232">
                  <c:v>2840</c:v>
                </c:pt>
                <c:pt idx="233">
                  <c:v>2840</c:v>
                </c:pt>
                <c:pt idx="234">
                  <c:v>2840</c:v>
                </c:pt>
                <c:pt idx="235">
                  <c:v>2840</c:v>
                </c:pt>
                <c:pt idx="236">
                  <c:v>2840</c:v>
                </c:pt>
                <c:pt idx="237">
                  <c:v>2840</c:v>
                </c:pt>
                <c:pt idx="238">
                  <c:v>2840</c:v>
                </c:pt>
                <c:pt idx="239">
                  <c:v>2840</c:v>
                </c:pt>
                <c:pt idx="240">
                  <c:v>2840</c:v>
                </c:pt>
                <c:pt idx="241">
                  <c:v>2840</c:v>
                </c:pt>
                <c:pt idx="242">
                  <c:v>2840</c:v>
                </c:pt>
                <c:pt idx="243">
                  <c:v>2840</c:v>
                </c:pt>
                <c:pt idx="244">
                  <c:v>2840</c:v>
                </c:pt>
                <c:pt idx="245">
                  <c:v>2840</c:v>
                </c:pt>
                <c:pt idx="246">
                  <c:v>2840</c:v>
                </c:pt>
                <c:pt idx="247">
                  <c:v>2840</c:v>
                </c:pt>
                <c:pt idx="248">
                  <c:v>2840</c:v>
                </c:pt>
                <c:pt idx="249">
                  <c:v>2840</c:v>
                </c:pt>
                <c:pt idx="250">
                  <c:v>2840</c:v>
                </c:pt>
                <c:pt idx="251">
                  <c:v>2840</c:v>
                </c:pt>
                <c:pt idx="252">
                  <c:v>2840</c:v>
                </c:pt>
                <c:pt idx="253">
                  <c:v>2840</c:v>
                </c:pt>
                <c:pt idx="254">
                  <c:v>2840</c:v>
                </c:pt>
                <c:pt idx="255">
                  <c:v>2840</c:v>
                </c:pt>
                <c:pt idx="256">
                  <c:v>2840</c:v>
                </c:pt>
                <c:pt idx="257">
                  <c:v>2840</c:v>
                </c:pt>
                <c:pt idx="258">
                  <c:v>2840</c:v>
                </c:pt>
                <c:pt idx="259">
                  <c:v>2840</c:v>
                </c:pt>
                <c:pt idx="260">
                  <c:v>2840</c:v>
                </c:pt>
                <c:pt idx="261">
                  <c:v>2840</c:v>
                </c:pt>
                <c:pt idx="262">
                  <c:v>2840</c:v>
                </c:pt>
                <c:pt idx="263">
                  <c:v>2840</c:v>
                </c:pt>
                <c:pt idx="264">
                  <c:v>2840</c:v>
                </c:pt>
                <c:pt idx="265">
                  <c:v>2840</c:v>
                </c:pt>
                <c:pt idx="266">
                  <c:v>2840</c:v>
                </c:pt>
                <c:pt idx="267">
                  <c:v>2840</c:v>
                </c:pt>
                <c:pt idx="268">
                  <c:v>2840</c:v>
                </c:pt>
                <c:pt idx="269">
                  <c:v>2840</c:v>
                </c:pt>
                <c:pt idx="270">
                  <c:v>2840</c:v>
                </c:pt>
                <c:pt idx="271">
                  <c:v>2840</c:v>
                </c:pt>
                <c:pt idx="272">
                  <c:v>2840</c:v>
                </c:pt>
                <c:pt idx="273">
                  <c:v>2840</c:v>
                </c:pt>
                <c:pt idx="274">
                  <c:v>2840</c:v>
                </c:pt>
                <c:pt idx="275">
                  <c:v>2840</c:v>
                </c:pt>
                <c:pt idx="276">
                  <c:v>2840</c:v>
                </c:pt>
                <c:pt idx="277">
                  <c:v>2840</c:v>
                </c:pt>
                <c:pt idx="278">
                  <c:v>2840</c:v>
                </c:pt>
                <c:pt idx="279">
                  <c:v>2840</c:v>
                </c:pt>
                <c:pt idx="280">
                  <c:v>2840</c:v>
                </c:pt>
                <c:pt idx="281">
                  <c:v>2840</c:v>
                </c:pt>
                <c:pt idx="282">
                  <c:v>2840</c:v>
                </c:pt>
                <c:pt idx="283">
                  <c:v>2840</c:v>
                </c:pt>
                <c:pt idx="284">
                  <c:v>2840</c:v>
                </c:pt>
                <c:pt idx="285">
                  <c:v>2840</c:v>
                </c:pt>
                <c:pt idx="286">
                  <c:v>2840</c:v>
                </c:pt>
                <c:pt idx="287">
                  <c:v>2840</c:v>
                </c:pt>
                <c:pt idx="288">
                  <c:v>2840</c:v>
                </c:pt>
                <c:pt idx="289">
                  <c:v>2840</c:v>
                </c:pt>
                <c:pt idx="290">
                  <c:v>2840</c:v>
                </c:pt>
                <c:pt idx="291">
                  <c:v>2840</c:v>
                </c:pt>
                <c:pt idx="292">
                  <c:v>2840</c:v>
                </c:pt>
                <c:pt idx="293">
                  <c:v>2840</c:v>
                </c:pt>
                <c:pt idx="294">
                  <c:v>2840</c:v>
                </c:pt>
                <c:pt idx="295">
                  <c:v>2840</c:v>
                </c:pt>
                <c:pt idx="296">
                  <c:v>2840</c:v>
                </c:pt>
                <c:pt idx="297">
                  <c:v>2840</c:v>
                </c:pt>
                <c:pt idx="298">
                  <c:v>2840</c:v>
                </c:pt>
                <c:pt idx="299">
                  <c:v>2840</c:v>
                </c:pt>
                <c:pt idx="300">
                  <c:v>2840</c:v>
                </c:pt>
                <c:pt idx="301">
                  <c:v>2840</c:v>
                </c:pt>
                <c:pt idx="302">
                  <c:v>2840</c:v>
                </c:pt>
                <c:pt idx="303">
                  <c:v>2840</c:v>
                </c:pt>
                <c:pt idx="304">
                  <c:v>2840</c:v>
                </c:pt>
                <c:pt idx="305">
                  <c:v>2840</c:v>
                </c:pt>
                <c:pt idx="306">
                  <c:v>2840</c:v>
                </c:pt>
                <c:pt idx="307">
                  <c:v>2840</c:v>
                </c:pt>
                <c:pt idx="308">
                  <c:v>2840</c:v>
                </c:pt>
                <c:pt idx="309">
                  <c:v>2840</c:v>
                </c:pt>
                <c:pt idx="310">
                  <c:v>2840</c:v>
                </c:pt>
                <c:pt idx="311">
                  <c:v>2840</c:v>
                </c:pt>
                <c:pt idx="312">
                  <c:v>2840</c:v>
                </c:pt>
                <c:pt idx="313">
                  <c:v>2840</c:v>
                </c:pt>
                <c:pt idx="314">
                  <c:v>2840</c:v>
                </c:pt>
                <c:pt idx="315">
                  <c:v>2840</c:v>
                </c:pt>
                <c:pt idx="316">
                  <c:v>2840</c:v>
                </c:pt>
                <c:pt idx="317">
                  <c:v>2840</c:v>
                </c:pt>
                <c:pt idx="318">
                  <c:v>2840</c:v>
                </c:pt>
                <c:pt idx="319">
                  <c:v>2840</c:v>
                </c:pt>
                <c:pt idx="320">
                  <c:v>2840</c:v>
                </c:pt>
                <c:pt idx="321">
                  <c:v>2840</c:v>
                </c:pt>
                <c:pt idx="322">
                  <c:v>2840</c:v>
                </c:pt>
                <c:pt idx="323">
                  <c:v>2840</c:v>
                </c:pt>
                <c:pt idx="324">
                  <c:v>2840</c:v>
                </c:pt>
                <c:pt idx="325">
                  <c:v>2840</c:v>
                </c:pt>
                <c:pt idx="326">
                  <c:v>2840</c:v>
                </c:pt>
                <c:pt idx="327">
                  <c:v>2840</c:v>
                </c:pt>
                <c:pt idx="328">
                  <c:v>2840</c:v>
                </c:pt>
                <c:pt idx="329">
                  <c:v>2840</c:v>
                </c:pt>
                <c:pt idx="330">
                  <c:v>2840</c:v>
                </c:pt>
                <c:pt idx="331">
                  <c:v>2840</c:v>
                </c:pt>
                <c:pt idx="332">
                  <c:v>2840</c:v>
                </c:pt>
                <c:pt idx="333">
                  <c:v>2840</c:v>
                </c:pt>
                <c:pt idx="334">
                  <c:v>2840</c:v>
                </c:pt>
                <c:pt idx="335">
                  <c:v>2840</c:v>
                </c:pt>
                <c:pt idx="336">
                  <c:v>2840</c:v>
                </c:pt>
                <c:pt idx="337">
                  <c:v>2840</c:v>
                </c:pt>
                <c:pt idx="338">
                  <c:v>2840</c:v>
                </c:pt>
                <c:pt idx="339">
                  <c:v>2840</c:v>
                </c:pt>
                <c:pt idx="340">
                  <c:v>2840</c:v>
                </c:pt>
                <c:pt idx="341">
                  <c:v>2840</c:v>
                </c:pt>
                <c:pt idx="342">
                  <c:v>2840</c:v>
                </c:pt>
                <c:pt idx="343">
                  <c:v>2840</c:v>
                </c:pt>
                <c:pt idx="344">
                  <c:v>2840</c:v>
                </c:pt>
                <c:pt idx="345">
                  <c:v>2840</c:v>
                </c:pt>
                <c:pt idx="346">
                  <c:v>2840</c:v>
                </c:pt>
                <c:pt idx="347">
                  <c:v>2840</c:v>
                </c:pt>
                <c:pt idx="348">
                  <c:v>2840</c:v>
                </c:pt>
                <c:pt idx="349">
                  <c:v>2840</c:v>
                </c:pt>
                <c:pt idx="350">
                  <c:v>2840</c:v>
                </c:pt>
                <c:pt idx="351">
                  <c:v>2840</c:v>
                </c:pt>
                <c:pt idx="352">
                  <c:v>2840</c:v>
                </c:pt>
                <c:pt idx="353">
                  <c:v>2840</c:v>
                </c:pt>
                <c:pt idx="354">
                  <c:v>2840</c:v>
                </c:pt>
                <c:pt idx="355">
                  <c:v>2840</c:v>
                </c:pt>
                <c:pt idx="356">
                  <c:v>2840</c:v>
                </c:pt>
                <c:pt idx="357">
                  <c:v>2840</c:v>
                </c:pt>
                <c:pt idx="358">
                  <c:v>2840</c:v>
                </c:pt>
                <c:pt idx="359">
                  <c:v>2840</c:v>
                </c:pt>
                <c:pt idx="360">
                  <c:v>2840</c:v>
                </c:pt>
                <c:pt idx="361">
                  <c:v>2840</c:v>
                </c:pt>
                <c:pt idx="362">
                  <c:v>2840</c:v>
                </c:pt>
                <c:pt idx="363">
                  <c:v>2840</c:v>
                </c:pt>
                <c:pt idx="364">
                  <c:v>2840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578-478A-91C9-E7BC6D7A2AC4}"/>
            </c:ext>
          </c:extLst>
        </c:ser>
        <c:ser>
          <c:idx val="2"/>
          <c:order val="5"/>
          <c:tx>
            <c:v>VVQ - Ljubič. most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'2010'!$C$5:$C$369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'2010'!$I$5:$I$369</c:f>
              <c:numCache>
                <c:formatCode>General</c:formatCode>
                <c:ptCount val="365"/>
                <c:pt idx="0">
                  <c:v>2350</c:v>
                </c:pt>
                <c:pt idx="1">
                  <c:v>2350</c:v>
                </c:pt>
                <c:pt idx="2">
                  <c:v>2350</c:v>
                </c:pt>
                <c:pt idx="3">
                  <c:v>2350</c:v>
                </c:pt>
                <c:pt idx="4">
                  <c:v>2350</c:v>
                </c:pt>
                <c:pt idx="5">
                  <c:v>2350</c:v>
                </c:pt>
                <c:pt idx="6">
                  <c:v>2350</c:v>
                </c:pt>
                <c:pt idx="7">
                  <c:v>2350</c:v>
                </c:pt>
                <c:pt idx="8">
                  <c:v>2350</c:v>
                </c:pt>
                <c:pt idx="9">
                  <c:v>2350</c:v>
                </c:pt>
                <c:pt idx="10">
                  <c:v>2350</c:v>
                </c:pt>
                <c:pt idx="11">
                  <c:v>2350</c:v>
                </c:pt>
                <c:pt idx="12">
                  <c:v>2350</c:v>
                </c:pt>
                <c:pt idx="13">
                  <c:v>2350</c:v>
                </c:pt>
                <c:pt idx="14">
                  <c:v>2350</c:v>
                </c:pt>
                <c:pt idx="15">
                  <c:v>2350</c:v>
                </c:pt>
                <c:pt idx="16">
                  <c:v>2350</c:v>
                </c:pt>
                <c:pt idx="17">
                  <c:v>2350</c:v>
                </c:pt>
                <c:pt idx="18">
                  <c:v>2350</c:v>
                </c:pt>
                <c:pt idx="19">
                  <c:v>2350</c:v>
                </c:pt>
                <c:pt idx="20">
                  <c:v>2350</c:v>
                </c:pt>
                <c:pt idx="21">
                  <c:v>2350</c:v>
                </c:pt>
                <c:pt idx="22">
                  <c:v>2350</c:v>
                </c:pt>
                <c:pt idx="23">
                  <c:v>2350</c:v>
                </c:pt>
                <c:pt idx="24">
                  <c:v>2350</c:v>
                </c:pt>
                <c:pt idx="25">
                  <c:v>2350</c:v>
                </c:pt>
                <c:pt idx="26">
                  <c:v>2350</c:v>
                </c:pt>
                <c:pt idx="27">
                  <c:v>2350</c:v>
                </c:pt>
                <c:pt idx="28">
                  <c:v>2350</c:v>
                </c:pt>
                <c:pt idx="29">
                  <c:v>2350</c:v>
                </c:pt>
                <c:pt idx="30">
                  <c:v>2350</c:v>
                </c:pt>
                <c:pt idx="31">
                  <c:v>2350</c:v>
                </c:pt>
                <c:pt idx="32">
                  <c:v>2350</c:v>
                </c:pt>
                <c:pt idx="33">
                  <c:v>2350</c:v>
                </c:pt>
                <c:pt idx="34">
                  <c:v>2350</c:v>
                </c:pt>
                <c:pt idx="35">
                  <c:v>2350</c:v>
                </c:pt>
                <c:pt idx="36">
                  <c:v>2350</c:v>
                </c:pt>
                <c:pt idx="37">
                  <c:v>2350</c:v>
                </c:pt>
                <c:pt idx="38">
                  <c:v>2350</c:v>
                </c:pt>
                <c:pt idx="39">
                  <c:v>2350</c:v>
                </c:pt>
                <c:pt idx="40">
                  <c:v>2350</c:v>
                </c:pt>
                <c:pt idx="41">
                  <c:v>2350</c:v>
                </c:pt>
                <c:pt idx="42">
                  <c:v>2350</c:v>
                </c:pt>
                <c:pt idx="43">
                  <c:v>2350</c:v>
                </c:pt>
                <c:pt idx="44">
                  <c:v>2350</c:v>
                </c:pt>
                <c:pt idx="45">
                  <c:v>2350</c:v>
                </c:pt>
                <c:pt idx="46">
                  <c:v>2350</c:v>
                </c:pt>
                <c:pt idx="47">
                  <c:v>2350</c:v>
                </c:pt>
                <c:pt idx="48">
                  <c:v>2350</c:v>
                </c:pt>
                <c:pt idx="49">
                  <c:v>2350</c:v>
                </c:pt>
                <c:pt idx="50">
                  <c:v>2350</c:v>
                </c:pt>
                <c:pt idx="51">
                  <c:v>2350</c:v>
                </c:pt>
                <c:pt idx="52">
                  <c:v>2350</c:v>
                </c:pt>
                <c:pt idx="53">
                  <c:v>2350</c:v>
                </c:pt>
                <c:pt idx="54">
                  <c:v>2350</c:v>
                </c:pt>
                <c:pt idx="55">
                  <c:v>2350</c:v>
                </c:pt>
                <c:pt idx="56">
                  <c:v>2350</c:v>
                </c:pt>
                <c:pt idx="57">
                  <c:v>2350</c:v>
                </c:pt>
                <c:pt idx="58">
                  <c:v>2350</c:v>
                </c:pt>
                <c:pt idx="59">
                  <c:v>2350</c:v>
                </c:pt>
                <c:pt idx="60">
                  <c:v>2350</c:v>
                </c:pt>
                <c:pt idx="61">
                  <c:v>2350</c:v>
                </c:pt>
                <c:pt idx="62">
                  <c:v>2350</c:v>
                </c:pt>
                <c:pt idx="63">
                  <c:v>2350</c:v>
                </c:pt>
                <c:pt idx="64">
                  <c:v>2350</c:v>
                </c:pt>
                <c:pt idx="65">
                  <c:v>2350</c:v>
                </c:pt>
                <c:pt idx="66">
                  <c:v>2350</c:v>
                </c:pt>
                <c:pt idx="67">
                  <c:v>2350</c:v>
                </c:pt>
                <c:pt idx="68">
                  <c:v>2350</c:v>
                </c:pt>
                <c:pt idx="69">
                  <c:v>2350</c:v>
                </c:pt>
                <c:pt idx="70">
                  <c:v>2350</c:v>
                </c:pt>
                <c:pt idx="71">
                  <c:v>2350</c:v>
                </c:pt>
                <c:pt idx="72">
                  <c:v>2350</c:v>
                </c:pt>
                <c:pt idx="73">
                  <c:v>2350</c:v>
                </c:pt>
                <c:pt idx="74">
                  <c:v>2350</c:v>
                </c:pt>
                <c:pt idx="75">
                  <c:v>2350</c:v>
                </c:pt>
                <c:pt idx="76">
                  <c:v>2350</c:v>
                </c:pt>
                <c:pt idx="77">
                  <c:v>2350</c:v>
                </c:pt>
                <c:pt idx="78">
                  <c:v>2350</c:v>
                </c:pt>
                <c:pt idx="79">
                  <c:v>2350</c:v>
                </c:pt>
                <c:pt idx="80">
                  <c:v>2350</c:v>
                </c:pt>
                <c:pt idx="81">
                  <c:v>2350</c:v>
                </c:pt>
                <c:pt idx="82">
                  <c:v>2350</c:v>
                </c:pt>
                <c:pt idx="83">
                  <c:v>2350</c:v>
                </c:pt>
                <c:pt idx="84">
                  <c:v>2350</c:v>
                </c:pt>
                <c:pt idx="85">
                  <c:v>2350</c:v>
                </c:pt>
                <c:pt idx="86">
                  <c:v>2350</c:v>
                </c:pt>
                <c:pt idx="87">
                  <c:v>2350</c:v>
                </c:pt>
                <c:pt idx="88">
                  <c:v>2350</c:v>
                </c:pt>
                <c:pt idx="89">
                  <c:v>2350</c:v>
                </c:pt>
                <c:pt idx="90">
                  <c:v>2350</c:v>
                </c:pt>
                <c:pt idx="91">
                  <c:v>2350</c:v>
                </c:pt>
                <c:pt idx="92">
                  <c:v>2350</c:v>
                </c:pt>
                <c:pt idx="93">
                  <c:v>2350</c:v>
                </c:pt>
                <c:pt idx="94">
                  <c:v>2350</c:v>
                </c:pt>
                <c:pt idx="95">
                  <c:v>2350</c:v>
                </c:pt>
                <c:pt idx="96">
                  <c:v>2350</c:v>
                </c:pt>
                <c:pt idx="97">
                  <c:v>2350</c:v>
                </c:pt>
                <c:pt idx="98">
                  <c:v>2350</c:v>
                </c:pt>
                <c:pt idx="99">
                  <c:v>2350</c:v>
                </c:pt>
                <c:pt idx="100">
                  <c:v>2350</c:v>
                </c:pt>
                <c:pt idx="101">
                  <c:v>2350</c:v>
                </c:pt>
                <c:pt idx="102">
                  <c:v>2350</c:v>
                </c:pt>
                <c:pt idx="103">
                  <c:v>2350</c:v>
                </c:pt>
                <c:pt idx="104">
                  <c:v>2350</c:v>
                </c:pt>
                <c:pt idx="105">
                  <c:v>2350</c:v>
                </c:pt>
                <c:pt idx="106">
                  <c:v>2350</c:v>
                </c:pt>
                <c:pt idx="107">
                  <c:v>2350</c:v>
                </c:pt>
                <c:pt idx="108">
                  <c:v>2350</c:v>
                </c:pt>
                <c:pt idx="109">
                  <c:v>2350</c:v>
                </c:pt>
                <c:pt idx="110">
                  <c:v>2350</c:v>
                </c:pt>
                <c:pt idx="111">
                  <c:v>2350</c:v>
                </c:pt>
                <c:pt idx="112">
                  <c:v>2350</c:v>
                </c:pt>
                <c:pt idx="113">
                  <c:v>2350</c:v>
                </c:pt>
                <c:pt idx="114">
                  <c:v>2350</c:v>
                </c:pt>
                <c:pt idx="115">
                  <c:v>2350</c:v>
                </c:pt>
                <c:pt idx="116">
                  <c:v>2350</c:v>
                </c:pt>
                <c:pt idx="117">
                  <c:v>2350</c:v>
                </c:pt>
                <c:pt idx="118">
                  <c:v>2350</c:v>
                </c:pt>
                <c:pt idx="119">
                  <c:v>2350</c:v>
                </c:pt>
                <c:pt idx="120">
                  <c:v>2350</c:v>
                </c:pt>
                <c:pt idx="121">
                  <c:v>2350</c:v>
                </c:pt>
                <c:pt idx="122">
                  <c:v>2350</c:v>
                </c:pt>
                <c:pt idx="123">
                  <c:v>2350</c:v>
                </c:pt>
                <c:pt idx="124">
                  <c:v>2350</c:v>
                </c:pt>
                <c:pt idx="125">
                  <c:v>2350</c:v>
                </c:pt>
                <c:pt idx="126">
                  <c:v>2350</c:v>
                </c:pt>
                <c:pt idx="127">
                  <c:v>2350</c:v>
                </c:pt>
                <c:pt idx="128">
                  <c:v>2350</c:v>
                </c:pt>
                <c:pt idx="129">
                  <c:v>2350</c:v>
                </c:pt>
                <c:pt idx="130">
                  <c:v>2350</c:v>
                </c:pt>
                <c:pt idx="131">
                  <c:v>2350</c:v>
                </c:pt>
                <c:pt idx="132">
                  <c:v>2350</c:v>
                </c:pt>
                <c:pt idx="133">
                  <c:v>2350</c:v>
                </c:pt>
                <c:pt idx="134">
                  <c:v>2350</c:v>
                </c:pt>
                <c:pt idx="135">
                  <c:v>2350</c:v>
                </c:pt>
                <c:pt idx="136">
                  <c:v>2350</c:v>
                </c:pt>
                <c:pt idx="137">
                  <c:v>2350</c:v>
                </c:pt>
                <c:pt idx="138">
                  <c:v>2350</c:v>
                </c:pt>
                <c:pt idx="139">
                  <c:v>2350</c:v>
                </c:pt>
                <c:pt idx="140">
                  <c:v>2350</c:v>
                </c:pt>
                <c:pt idx="141">
                  <c:v>2350</c:v>
                </c:pt>
                <c:pt idx="142">
                  <c:v>2350</c:v>
                </c:pt>
                <c:pt idx="143">
                  <c:v>2350</c:v>
                </c:pt>
                <c:pt idx="144">
                  <c:v>2350</c:v>
                </c:pt>
                <c:pt idx="145">
                  <c:v>2350</c:v>
                </c:pt>
                <c:pt idx="146">
                  <c:v>2350</c:v>
                </c:pt>
                <c:pt idx="147">
                  <c:v>2350</c:v>
                </c:pt>
                <c:pt idx="148">
                  <c:v>2350</c:v>
                </c:pt>
                <c:pt idx="149">
                  <c:v>2350</c:v>
                </c:pt>
                <c:pt idx="150">
                  <c:v>2350</c:v>
                </c:pt>
                <c:pt idx="151">
                  <c:v>2350</c:v>
                </c:pt>
                <c:pt idx="152">
                  <c:v>2350</c:v>
                </c:pt>
                <c:pt idx="153">
                  <c:v>2350</c:v>
                </c:pt>
                <c:pt idx="154">
                  <c:v>2350</c:v>
                </c:pt>
                <c:pt idx="155">
                  <c:v>2350</c:v>
                </c:pt>
                <c:pt idx="156">
                  <c:v>2350</c:v>
                </c:pt>
                <c:pt idx="157">
                  <c:v>2350</c:v>
                </c:pt>
                <c:pt idx="158">
                  <c:v>2350</c:v>
                </c:pt>
                <c:pt idx="159">
                  <c:v>2350</c:v>
                </c:pt>
                <c:pt idx="160">
                  <c:v>2350</c:v>
                </c:pt>
                <c:pt idx="161">
                  <c:v>2350</c:v>
                </c:pt>
                <c:pt idx="162">
                  <c:v>2350</c:v>
                </c:pt>
                <c:pt idx="163">
                  <c:v>2350</c:v>
                </c:pt>
                <c:pt idx="164">
                  <c:v>2350</c:v>
                </c:pt>
                <c:pt idx="165">
                  <c:v>2350</c:v>
                </c:pt>
                <c:pt idx="166">
                  <c:v>2350</c:v>
                </c:pt>
                <c:pt idx="167">
                  <c:v>2350</c:v>
                </c:pt>
                <c:pt idx="168">
                  <c:v>2350</c:v>
                </c:pt>
                <c:pt idx="169">
                  <c:v>2350</c:v>
                </c:pt>
                <c:pt idx="170">
                  <c:v>2350</c:v>
                </c:pt>
                <c:pt idx="171">
                  <c:v>2350</c:v>
                </c:pt>
                <c:pt idx="172">
                  <c:v>2350</c:v>
                </c:pt>
                <c:pt idx="173">
                  <c:v>2350</c:v>
                </c:pt>
                <c:pt idx="174">
                  <c:v>2350</c:v>
                </c:pt>
                <c:pt idx="175">
                  <c:v>2350</c:v>
                </c:pt>
                <c:pt idx="176">
                  <c:v>2350</c:v>
                </c:pt>
                <c:pt idx="177">
                  <c:v>2350</c:v>
                </c:pt>
                <c:pt idx="178">
                  <c:v>2350</c:v>
                </c:pt>
                <c:pt idx="179">
                  <c:v>2350</c:v>
                </c:pt>
                <c:pt idx="180">
                  <c:v>2350</c:v>
                </c:pt>
                <c:pt idx="181">
                  <c:v>2350</c:v>
                </c:pt>
                <c:pt idx="182">
                  <c:v>2350</c:v>
                </c:pt>
                <c:pt idx="183">
                  <c:v>2350</c:v>
                </c:pt>
                <c:pt idx="184">
                  <c:v>2350</c:v>
                </c:pt>
                <c:pt idx="185">
                  <c:v>2350</c:v>
                </c:pt>
                <c:pt idx="186">
                  <c:v>2350</c:v>
                </c:pt>
                <c:pt idx="187">
                  <c:v>2350</c:v>
                </c:pt>
                <c:pt idx="188">
                  <c:v>2350</c:v>
                </c:pt>
                <c:pt idx="189">
                  <c:v>2350</c:v>
                </c:pt>
                <c:pt idx="190">
                  <c:v>2350</c:v>
                </c:pt>
                <c:pt idx="191">
                  <c:v>2350</c:v>
                </c:pt>
                <c:pt idx="192">
                  <c:v>2350</c:v>
                </c:pt>
                <c:pt idx="193">
                  <c:v>2350</c:v>
                </c:pt>
                <c:pt idx="194">
                  <c:v>2350</c:v>
                </c:pt>
                <c:pt idx="195">
                  <c:v>2350</c:v>
                </c:pt>
                <c:pt idx="196">
                  <c:v>2350</c:v>
                </c:pt>
                <c:pt idx="197">
                  <c:v>2350</c:v>
                </c:pt>
                <c:pt idx="198">
                  <c:v>2350</c:v>
                </c:pt>
                <c:pt idx="199">
                  <c:v>2350</c:v>
                </c:pt>
                <c:pt idx="200">
                  <c:v>2350</c:v>
                </c:pt>
                <c:pt idx="201">
                  <c:v>2350</c:v>
                </c:pt>
                <c:pt idx="202">
                  <c:v>2350</c:v>
                </c:pt>
                <c:pt idx="203">
                  <c:v>2350</c:v>
                </c:pt>
                <c:pt idx="204">
                  <c:v>2350</c:v>
                </c:pt>
                <c:pt idx="205">
                  <c:v>2350</c:v>
                </c:pt>
                <c:pt idx="206">
                  <c:v>2350</c:v>
                </c:pt>
                <c:pt idx="207">
                  <c:v>2350</c:v>
                </c:pt>
                <c:pt idx="208">
                  <c:v>2350</c:v>
                </c:pt>
                <c:pt idx="209">
                  <c:v>2350</c:v>
                </c:pt>
                <c:pt idx="210">
                  <c:v>2350</c:v>
                </c:pt>
                <c:pt idx="211">
                  <c:v>2350</c:v>
                </c:pt>
                <c:pt idx="212">
                  <c:v>2350</c:v>
                </c:pt>
                <c:pt idx="213">
                  <c:v>2350</c:v>
                </c:pt>
                <c:pt idx="214">
                  <c:v>2350</c:v>
                </c:pt>
                <c:pt idx="215">
                  <c:v>2350</c:v>
                </c:pt>
                <c:pt idx="216">
                  <c:v>2350</c:v>
                </c:pt>
                <c:pt idx="217">
                  <c:v>2350</c:v>
                </c:pt>
                <c:pt idx="218">
                  <c:v>2350</c:v>
                </c:pt>
                <c:pt idx="219">
                  <c:v>2350</c:v>
                </c:pt>
                <c:pt idx="220">
                  <c:v>2350</c:v>
                </c:pt>
                <c:pt idx="221">
                  <c:v>2350</c:v>
                </c:pt>
                <c:pt idx="222">
                  <c:v>2350</c:v>
                </c:pt>
                <c:pt idx="223">
                  <c:v>2350</c:v>
                </c:pt>
                <c:pt idx="224">
                  <c:v>2350</c:v>
                </c:pt>
                <c:pt idx="225">
                  <c:v>2350</c:v>
                </c:pt>
                <c:pt idx="226">
                  <c:v>2350</c:v>
                </c:pt>
                <c:pt idx="227">
                  <c:v>2350</c:v>
                </c:pt>
                <c:pt idx="228">
                  <c:v>2350</c:v>
                </c:pt>
                <c:pt idx="229">
                  <c:v>2350</c:v>
                </c:pt>
                <c:pt idx="230">
                  <c:v>2350</c:v>
                </c:pt>
                <c:pt idx="231">
                  <c:v>2350</c:v>
                </c:pt>
                <c:pt idx="232">
                  <c:v>2350</c:v>
                </c:pt>
                <c:pt idx="233">
                  <c:v>2350</c:v>
                </c:pt>
                <c:pt idx="234">
                  <c:v>2350</c:v>
                </c:pt>
                <c:pt idx="235">
                  <c:v>2350</c:v>
                </c:pt>
                <c:pt idx="236">
                  <c:v>2350</c:v>
                </c:pt>
                <c:pt idx="237">
                  <c:v>2350</c:v>
                </c:pt>
                <c:pt idx="238">
                  <c:v>2350</c:v>
                </c:pt>
                <c:pt idx="239">
                  <c:v>2350</c:v>
                </c:pt>
                <c:pt idx="240">
                  <c:v>2350</c:v>
                </c:pt>
                <c:pt idx="241">
                  <c:v>2350</c:v>
                </c:pt>
                <c:pt idx="242">
                  <c:v>2350</c:v>
                </c:pt>
                <c:pt idx="243">
                  <c:v>2350</c:v>
                </c:pt>
                <c:pt idx="244">
                  <c:v>2350</c:v>
                </c:pt>
                <c:pt idx="245">
                  <c:v>2350</c:v>
                </c:pt>
                <c:pt idx="246">
                  <c:v>2350</c:v>
                </c:pt>
                <c:pt idx="247">
                  <c:v>2350</c:v>
                </c:pt>
                <c:pt idx="248">
                  <c:v>2350</c:v>
                </c:pt>
                <c:pt idx="249">
                  <c:v>2350</c:v>
                </c:pt>
                <c:pt idx="250">
                  <c:v>2350</c:v>
                </c:pt>
                <c:pt idx="251">
                  <c:v>2350</c:v>
                </c:pt>
                <c:pt idx="252">
                  <c:v>2350</c:v>
                </c:pt>
                <c:pt idx="253">
                  <c:v>2350</c:v>
                </c:pt>
                <c:pt idx="254">
                  <c:v>2350</c:v>
                </c:pt>
                <c:pt idx="255">
                  <c:v>2350</c:v>
                </c:pt>
                <c:pt idx="256">
                  <c:v>2350</c:v>
                </c:pt>
                <c:pt idx="257">
                  <c:v>2350</c:v>
                </c:pt>
                <c:pt idx="258">
                  <c:v>2350</c:v>
                </c:pt>
                <c:pt idx="259">
                  <c:v>2350</c:v>
                </c:pt>
                <c:pt idx="260">
                  <c:v>2350</c:v>
                </c:pt>
                <c:pt idx="261">
                  <c:v>2350</c:v>
                </c:pt>
                <c:pt idx="262">
                  <c:v>2350</c:v>
                </c:pt>
                <c:pt idx="263">
                  <c:v>2350</c:v>
                </c:pt>
                <c:pt idx="264">
                  <c:v>2350</c:v>
                </c:pt>
                <c:pt idx="265">
                  <c:v>2350</c:v>
                </c:pt>
                <c:pt idx="266">
                  <c:v>2350</c:v>
                </c:pt>
                <c:pt idx="267">
                  <c:v>2350</c:v>
                </c:pt>
                <c:pt idx="268">
                  <c:v>2350</c:v>
                </c:pt>
                <c:pt idx="269">
                  <c:v>2350</c:v>
                </c:pt>
                <c:pt idx="270">
                  <c:v>2350</c:v>
                </c:pt>
                <c:pt idx="271">
                  <c:v>2350</c:v>
                </c:pt>
                <c:pt idx="272">
                  <c:v>2350</c:v>
                </c:pt>
                <c:pt idx="273">
                  <c:v>2350</c:v>
                </c:pt>
                <c:pt idx="274">
                  <c:v>2350</c:v>
                </c:pt>
                <c:pt idx="275">
                  <c:v>2350</c:v>
                </c:pt>
                <c:pt idx="276">
                  <c:v>2350</c:v>
                </c:pt>
                <c:pt idx="277">
                  <c:v>2350</c:v>
                </c:pt>
                <c:pt idx="278">
                  <c:v>2350</c:v>
                </c:pt>
                <c:pt idx="279">
                  <c:v>2350</c:v>
                </c:pt>
                <c:pt idx="280">
                  <c:v>2350</c:v>
                </c:pt>
                <c:pt idx="281">
                  <c:v>2350</c:v>
                </c:pt>
                <c:pt idx="282">
                  <c:v>2350</c:v>
                </c:pt>
                <c:pt idx="283">
                  <c:v>2350</c:v>
                </c:pt>
                <c:pt idx="284">
                  <c:v>2350</c:v>
                </c:pt>
                <c:pt idx="285">
                  <c:v>2350</c:v>
                </c:pt>
                <c:pt idx="286">
                  <c:v>2350</c:v>
                </c:pt>
                <c:pt idx="287">
                  <c:v>2350</c:v>
                </c:pt>
                <c:pt idx="288">
                  <c:v>2350</c:v>
                </c:pt>
                <c:pt idx="289">
                  <c:v>2350</c:v>
                </c:pt>
                <c:pt idx="290">
                  <c:v>2350</c:v>
                </c:pt>
                <c:pt idx="291">
                  <c:v>2350</c:v>
                </c:pt>
                <c:pt idx="292">
                  <c:v>2350</c:v>
                </c:pt>
                <c:pt idx="293">
                  <c:v>2350</c:v>
                </c:pt>
                <c:pt idx="294">
                  <c:v>2350</c:v>
                </c:pt>
                <c:pt idx="295">
                  <c:v>2350</c:v>
                </c:pt>
                <c:pt idx="296">
                  <c:v>2350</c:v>
                </c:pt>
                <c:pt idx="297">
                  <c:v>2350</c:v>
                </c:pt>
                <c:pt idx="298">
                  <c:v>2350</c:v>
                </c:pt>
                <c:pt idx="299">
                  <c:v>2350</c:v>
                </c:pt>
                <c:pt idx="300">
                  <c:v>2350</c:v>
                </c:pt>
                <c:pt idx="301">
                  <c:v>2350</c:v>
                </c:pt>
                <c:pt idx="302">
                  <c:v>2350</c:v>
                </c:pt>
                <c:pt idx="303">
                  <c:v>2350</c:v>
                </c:pt>
                <c:pt idx="304">
                  <c:v>2350</c:v>
                </c:pt>
                <c:pt idx="305">
                  <c:v>2350</c:v>
                </c:pt>
                <c:pt idx="306">
                  <c:v>2350</c:v>
                </c:pt>
                <c:pt idx="307">
                  <c:v>2350</c:v>
                </c:pt>
                <c:pt idx="308">
                  <c:v>2350</c:v>
                </c:pt>
                <c:pt idx="309">
                  <c:v>2350</c:v>
                </c:pt>
                <c:pt idx="310">
                  <c:v>2350</c:v>
                </c:pt>
                <c:pt idx="311">
                  <c:v>2350</c:v>
                </c:pt>
                <c:pt idx="312">
                  <c:v>2350</c:v>
                </c:pt>
                <c:pt idx="313">
                  <c:v>2350</c:v>
                </c:pt>
                <c:pt idx="314">
                  <c:v>2350</c:v>
                </c:pt>
                <c:pt idx="315">
                  <c:v>2350</c:v>
                </c:pt>
                <c:pt idx="316">
                  <c:v>2350</c:v>
                </c:pt>
                <c:pt idx="317">
                  <c:v>2350</c:v>
                </c:pt>
                <c:pt idx="318">
                  <c:v>2350</c:v>
                </c:pt>
                <c:pt idx="319">
                  <c:v>2350</c:v>
                </c:pt>
                <c:pt idx="320">
                  <c:v>2350</c:v>
                </c:pt>
                <c:pt idx="321">
                  <c:v>2350</c:v>
                </c:pt>
                <c:pt idx="322">
                  <c:v>2350</c:v>
                </c:pt>
                <c:pt idx="323">
                  <c:v>2350</c:v>
                </c:pt>
                <c:pt idx="324">
                  <c:v>2350</c:v>
                </c:pt>
                <c:pt idx="325">
                  <c:v>2350</c:v>
                </c:pt>
                <c:pt idx="326">
                  <c:v>2350</c:v>
                </c:pt>
                <c:pt idx="327">
                  <c:v>2350</c:v>
                </c:pt>
                <c:pt idx="328">
                  <c:v>2350</c:v>
                </c:pt>
                <c:pt idx="329">
                  <c:v>2350</c:v>
                </c:pt>
                <c:pt idx="330">
                  <c:v>2350</c:v>
                </c:pt>
                <c:pt idx="331">
                  <c:v>2350</c:v>
                </c:pt>
                <c:pt idx="332">
                  <c:v>2350</c:v>
                </c:pt>
                <c:pt idx="333">
                  <c:v>2350</c:v>
                </c:pt>
                <c:pt idx="334">
                  <c:v>2350</c:v>
                </c:pt>
                <c:pt idx="335">
                  <c:v>2350</c:v>
                </c:pt>
                <c:pt idx="336">
                  <c:v>2350</c:v>
                </c:pt>
                <c:pt idx="337">
                  <c:v>2350</c:v>
                </c:pt>
                <c:pt idx="338">
                  <c:v>2350</c:v>
                </c:pt>
                <c:pt idx="339">
                  <c:v>2350</c:v>
                </c:pt>
                <c:pt idx="340">
                  <c:v>2350</c:v>
                </c:pt>
                <c:pt idx="341">
                  <c:v>2350</c:v>
                </c:pt>
                <c:pt idx="342">
                  <c:v>2350</c:v>
                </c:pt>
                <c:pt idx="343">
                  <c:v>2350</c:v>
                </c:pt>
                <c:pt idx="344">
                  <c:v>2350</c:v>
                </c:pt>
                <c:pt idx="345">
                  <c:v>2350</c:v>
                </c:pt>
                <c:pt idx="346">
                  <c:v>2350</c:v>
                </c:pt>
                <c:pt idx="347">
                  <c:v>2350</c:v>
                </c:pt>
                <c:pt idx="348">
                  <c:v>2350</c:v>
                </c:pt>
                <c:pt idx="349">
                  <c:v>2350</c:v>
                </c:pt>
                <c:pt idx="350">
                  <c:v>2350</c:v>
                </c:pt>
                <c:pt idx="351">
                  <c:v>2350</c:v>
                </c:pt>
                <c:pt idx="352">
                  <c:v>2350</c:v>
                </c:pt>
                <c:pt idx="353">
                  <c:v>2350</c:v>
                </c:pt>
                <c:pt idx="354">
                  <c:v>2350</c:v>
                </c:pt>
                <c:pt idx="355">
                  <c:v>2350</c:v>
                </c:pt>
                <c:pt idx="356">
                  <c:v>2350</c:v>
                </c:pt>
                <c:pt idx="357">
                  <c:v>2350</c:v>
                </c:pt>
                <c:pt idx="358">
                  <c:v>2350</c:v>
                </c:pt>
                <c:pt idx="359">
                  <c:v>2350</c:v>
                </c:pt>
                <c:pt idx="360">
                  <c:v>2350</c:v>
                </c:pt>
                <c:pt idx="361">
                  <c:v>2350</c:v>
                </c:pt>
                <c:pt idx="362">
                  <c:v>2350</c:v>
                </c:pt>
                <c:pt idx="363">
                  <c:v>2350</c:v>
                </c:pt>
                <c:pt idx="364">
                  <c:v>2350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578-478A-91C9-E7BC6D7A2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650176"/>
        <c:axId val="137652096"/>
      </c:scatterChart>
      <c:valAx>
        <c:axId val="137650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 sz="1200" b="1"/>
                  <a:t>t</a:t>
                </a:r>
                <a:r>
                  <a:rPr lang="sr-Latn-RS" sz="1200" b="1" baseline="0"/>
                  <a:t> (dan)</a:t>
                </a:r>
                <a:endParaRPr 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52096"/>
        <c:crosses val="autoZero"/>
        <c:crossBetween val="midCat"/>
      </c:valAx>
      <c:valAx>
        <c:axId val="13765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 sz="1300" b="1"/>
                  <a:t>Q (m</a:t>
                </a:r>
                <a:r>
                  <a:rPr lang="sr-Latn-RS" sz="1300" b="1" baseline="30000"/>
                  <a:t>3</a:t>
                </a:r>
                <a:r>
                  <a:rPr lang="sr-Latn-RS" sz="1300" b="1" baseline="0"/>
                  <a:t>/s)</a:t>
                </a:r>
                <a:endParaRPr lang="en-US" sz="13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501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139221727718823"/>
          <c:y val="0.28584357271257715"/>
          <c:w val="0.19894594697401954"/>
          <c:h val="0.4356094608141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700" b="1" dirty="0"/>
              <a:t>Dijagram promene karakterističnih vodostaja za 2011.</a:t>
            </a:r>
            <a:r>
              <a:rPr lang="sr-Latn-RS" sz="1700" b="1" baseline="0" dirty="0"/>
              <a:t> godinu na mernim stanicama </a:t>
            </a:r>
            <a:r>
              <a:rPr lang="sr-Latn-RS" sz="1700" b="1" baseline="0" dirty="0" err="1"/>
              <a:t>Bagrdan</a:t>
            </a:r>
            <a:r>
              <a:rPr lang="sr-Latn-RS" sz="1700" b="1" baseline="0" dirty="0"/>
              <a:t> i </a:t>
            </a:r>
            <a:r>
              <a:rPr lang="sr-Latn-RS" sz="1700" b="1" baseline="0" dirty="0" err="1"/>
              <a:t>Ljubičevski</a:t>
            </a:r>
            <a:r>
              <a:rPr lang="sr-Latn-RS" sz="1700" b="1" baseline="0" dirty="0"/>
              <a:t> most</a:t>
            </a:r>
            <a:endParaRPr lang="en-US" sz="17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v>Bagrdan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'2011'!$C$5:$C$369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'2011'!$D$5:$D$369</c:f>
              <c:numCache>
                <c:formatCode>0</c:formatCode>
                <c:ptCount val="365"/>
                <c:pt idx="0">
                  <c:v>261</c:v>
                </c:pt>
                <c:pt idx="1">
                  <c:v>239</c:v>
                </c:pt>
                <c:pt idx="2">
                  <c:v>229</c:v>
                </c:pt>
                <c:pt idx="3">
                  <c:v>225</c:v>
                </c:pt>
                <c:pt idx="4">
                  <c:v>215</c:v>
                </c:pt>
                <c:pt idx="5">
                  <c:v>210</c:v>
                </c:pt>
                <c:pt idx="6">
                  <c:v>219</c:v>
                </c:pt>
                <c:pt idx="7">
                  <c:v>210</c:v>
                </c:pt>
                <c:pt idx="8">
                  <c:v>183</c:v>
                </c:pt>
                <c:pt idx="9">
                  <c:v>179</c:v>
                </c:pt>
                <c:pt idx="10">
                  <c:v>176</c:v>
                </c:pt>
                <c:pt idx="11">
                  <c:v>179</c:v>
                </c:pt>
                <c:pt idx="12">
                  <c:v>168</c:v>
                </c:pt>
                <c:pt idx="13">
                  <c:v>167</c:v>
                </c:pt>
                <c:pt idx="14">
                  <c:v>154</c:v>
                </c:pt>
                <c:pt idx="15">
                  <c:v>149</c:v>
                </c:pt>
                <c:pt idx="16">
                  <c:v>144</c:v>
                </c:pt>
                <c:pt idx="17">
                  <c:v>147</c:v>
                </c:pt>
                <c:pt idx="18">
                  <c:v>156</c:v>
                </c:pt>
                <c:pt idx="19">
                  <c:v>154</c:v>
                </c:pt>
                <c:pt idx="20">
                  <c:v>156</c:v>
                </c:pt>
                <c:pt idx="21">
                  <c:v>168</c:v>
                </c:pt>
                <c:pt idx="22">
                  <c:v>174</c:v>
                </c:pt>
                <c:pt idx="23">
                  <c:v>154</c:v>
                </c:pt>
                <c:pt idx="24">
                  <c:v>154</c:v>
                </c:pt>
                <c:pt idx="25">
                  <c:v>165</c:v>
                </c:pt>
                <c:pt idx="26">
                  <c:v>153</c:v>
                </c:pt>
                <c:pt idx="27">
                  <c:v>156</c:v>
                </c:pt>
                <c:pt idx="28">
                  <c:v>158</c:v>
                </c:pt>
                <c:pt idx="29">
                  <c:v>161</c:v>
                </c:pt>
                <c:pt idx="30">
                  <c:v>139</c:v>
                </c:pt>
                <c:pt idx="31">
                  <c:v>132</c:v>
                </c:pt>
                <c:pt idx="32">
                  <c:v>149</c:v>
                </c:pt>
                <c:pt idx="33">
                  <c:v>142</c:v>
                </c:pt>
                <c:pt idx="34">
                  <c:v>142</c:v>
                </c:pt>
                <c:pt idx="35">
                  <c:v>139</c:v>
                </c:pt>
                <c:pt idx="36">
                  <c:v>136</c:v>
                </c:pt>
                <c:pt idx="37">
                  <c:v>139</c:v>
                </c:pt>
                <c:pt idx="38">
                  <c:v>129</c:v>
                </c:pt>
                <c:pt idx="39">
                  <c:v>142</c:v>
                </c:pt>
                <c:pt idx="40">
                  <c:v>163</c:v>
                </c:pt>
                <c:pt idx="41">
                  <c:v>163</c:v>
                </c:pt>
                <c:pt idx="42">
                  <c:v>160</c:v>
                </c:pt>
                <c:pt idx="43">
                  <c:v>153</c:v>
                </c:pt>
                <c:pt idx="44">
                  <c:v>146</c:v>
                </c:pt>
                <c:pt idx="45">
                  <c:v>146</c:v>
                </c:pt>
                <c:pt idx="46">
                  <c:v>151</c:v>
                </c:pt>
                <c:pt idx="47">
                  <c:v>147</c:v>
                </c:pt>
                <c:pt idx="48">
                  <c:v>168</c:v>
                </c:pt>
                <c:pt idx="49">
                  <c:v>172</c:v>
                </c:pt>
                <c:pt idx="50">
                  <c:v>223</c:v>
                </c:pt>
                <c:pt idx="51">
                  <c:v>251</c:v>
                </c:pt>
                <c:pt idx="52">
                  <c:v>249</c:v>
                </c:pt>
                <c:pt idx="53">
                  <c:v>253</c:v>
                </c:pt>
                <c:pt idx="54">
                  <c:v>261</c:v>
                </c:pt>
                <c:pt idx="55">
                  <c:v>249</c:v>
                </c:pt>
                <c:pt idx="56">
                  <c:v>235</c:v>
                </c:pt>
                <c:pt idx="57">
                  <c:v>217</c:v>
                </c:pt>
                <c:pt idx="58">
                  <c:v>198</c:v>
                </c:pt>
                <c:pt idx="59">
                  <c:v>194</c:v>
                </c:pt>
                <c:pt idx="60">
                  <c:v>202</c:v>
                </c:pt>
                <c:pt idx="61">
                  <c:v>189</c:v>
                </c:pt>
                <c:pt idx="62">
                  <c:v>187</c:v>
                </c:pt>
                <c:pt idx="63">
                  <c:v>183</c:v>
                </c:pt>
                <c:pt idx="64">
                  <c:v>189</c:v>
                </c:pt>
                <c:pt idx="65">
                  <c:v>198</c:v>
                </c:pt>
                <c:pt idx="66">
                  <c:v>200</c:v>
                </c:pt>
                <c:pt idx="67">
                  <c:v>191</c:v>
                </c:pt>
                <c:pt idx="68">
                  <c:v>189</c:v>
                </c:pt>
                <c:pt idx="69">
                  <c:v>185</c:v>
                </c:pt>
                <c:pt idx="70">
                  <c:v>206</c:v>
                </c:pt>
                <c:pt idx="71">
                  <c:v>259</c:v>
                </c:pt>
                <c:pt idx="72">
                  <c:v>311</c:v>
                </c:pt>
                <c:pt idx="73">
                  <c:v>336</c:v>
                </c:pt>
                <c:pt idx="74">
                  <c:v>351</c:v>
                </c:pt>
                <c:pt idx="75">
                  <c:v>346</c:v>
                </c:pt>
                <c:pt idx="76">
                  <c:v>332</c:v>
                </c:pt>
                <c:pt idx="77">
                  <c:v>357</c:v>
                </c:pt>
                <c:pt idx="78">
                  <c:v>400</c:v>
                </c:pt>
                <c:pt idx="79">
                  <c:v>393</c:v>
                </c:pt>
                <c:pt idx="80">
                  <c:v>369</c:v>
                </c:pt>
                <c:pt idx="81">
                  <c:v>335</c:v>
                </c:pt>
                <c:pt idx="82">
                  <c:v>307</c:v>
                </c:pt>
                <c:pt idx="83">
                  <c:v>294</c:v>
                </c:pt>
                <c:pt idx="84">
                  <c:v>280</c:v>
                </c:pt>
                <c:pt idx="85">
                  <c:v>259</c:v>
                </c:pt>
                <c:pt idx="86">
                  <c:v>250</c:v>
                </c:pt>
                <c:pt idx="87">
                  <c:v>236</c:v>
                </c:pt>
                <c:pt idx="88">
                  <c:v>275</c:v>
                </c:pt>
                <c:pt idx="89">
                  <c:v>320</c:v>
                </c:pt>
                <c:pt idx="90">
                  <c:v>301</c:v>
                </c:pt>
                <c:pt idx="91">
                  <c:v>277</c:v>
                </c:pt>
                <c:pt idx="92">
                  <c:v>261</c:v>
                </c:pt>
                <c:pt idx="93">
                  <c:v>242</c:v>
                </c:pt>
                <c:pt idx="94">
                  <c:v>236</c:v>
                </c:pt>
                <c:pt idx="95">
                  <c:v>220</c:v>
                </c:pt>
                <c:pt idx="96">
                  <c:v>214</c:v>
                </c:pt>
                <c:pt idx="97">
                  <c:v>206</c:v>
                </c:pt>
                <c:pt idx="98">
                  <c:v>199</c:v>
                </c:pt>
                <c:pt idx="99">
                  <c:v>189</c:v>
                </c:pt>
                <c:pt idx="100">
                  <c:v>191</c:v>
                </c:pt>
                <c:pt idx="101">
                  <c:v>183</c:v>
                </c:pt>
                <c:pt idx="102">
                  <c:v>176</c:v>
                </c:pt>
                <c:pt idx="103">
                  <c:v>195</c:v>
                </c:pt>
                <c:pt idx="104">
                  <c:v>250</c:v>
                </c:pt>
                <c:pt idx="105">
                  <c:v>269</c:v>
                </c:pt>
                <c:pt idx="106">
                  <c:v>259</c:v>
                </c:pt>
                <c:pt idx="107">
                  <c:v>244</c:v>
                </c:pt>
                <c:pt idx="108">
                  <c:v>230</c:v>
                </c:pt>
                <c:pt idx="109">
                  <c:v>220</c:v>
                </c:pt>
                <c:pt idx="110">
                  <c:v>208</c:v>
                </c:pt>
                <c:pt idx="111">
                  <c:v>199</c:v>
                </c:pt>
                <c:pt idx="112">
                  <c:v>193</c:v>
                </c:pt>
                <c:pt idx="113">
                  <c:v>181</c:v>
                </c:pt>
                <c:pt idx="114">
                  <c:v>174</c:v>
                </c:pt>
                <c:pt idx="115">
                  <c:v>165</c:v>
                </c:pt>
                <c:pt idx="116">
                  <c:v>163</c:v>
                </c:pt>
                <c:pt idx="117">
                  <c:v>163</c:v>
                </c:pt>
                <c:pt idx="118">
                  <c:v>174</c:v>
                </c:pt>
                <c:pt idx="119">
                  <c:v>168</c:v>
                </c:pt>
                <c:pt idx="120">
                  <c:v>161</c:v>
                </c:pt>
                <c:pt idx="121">
                  <c:v>163</c:v>
                </c:pt>
                <c:pt idx="122">
                  <c:v>174</c:v>
                </c:pt>
                <c:pt idx="123">
                  <c:v>181</c:v>
                </c:pt>
                <c:pt idx="124">
                  <c:v>199</c:v>
                </c:pt>
                <c:pt idx="125">
                  <c:v>212</c:v>
                </c:pt>
                <c:pt idx="126">
                  <c:v>197</c:v>
                </c:pt>
                <c:pt idx="127">
                  <c:v>180</c:v>
                </c:pt>
                <c:pt idx="128">
                  <c:v>176</c:v>
                </c:pt>
                <c:pt idx="129">
                  <c:v>202</c:v>
                </c:pt>
                <c:pt idx="130">
                  <c:v>259</c:v>
                </c:pt>
                <c:pt idx="131">
                  <c:v>254</c:v>
                </c:pt>
                <c:pt idx="132">
                  <c:v>250</c:v>
                </c:pt>
                <c:pt idx="133">
                  <c:v>250</c:v>
                </c:pt>
                <c:pt idx="134">
                  <c:v>240</c:v>
                </c:pt>
                <c:pt idx="135">
                  <c:v>222</c:v>
                </c:pt>
                <c:pt idx="136">
                  <c:v>210</c:v>
                </c:pt>
                <c:pt idx="137">
                  <c:v>252</c:v>
                </c:pt>
                <c:pt idx="138">
                  <c:v>355</c:v>
                </c:pt>
                <c:pt idx="139">
                  <c:v>342</c:v>
                </c:pt>
                <c:pt idx="140">
                  <c:v>306</c:v>
                </c:pt>
                <c:pt idx="141">
                  <c:v>284</c:v>
                </c:pt>
                <c:pt idx="142">
                  <c:v>265</c:v>
                </c:pt>
                <c:pt idx="143">
                  <c:v>265</c:v>
                </c:pt>
                <c:pt idx="144">
                  <c:v>286</c:v>
                </c:pt>
                <c:pt idx="145">
                  <c:v>304</c:v>
                </c:pt>
                <c:pt idx="146">
                  <c:v>317</c:v>
                </c:pt>
                <c:pt idx="147">
                  <c:v>294</c:v>
                </c:pt>
                <c:pt idx="148">
                  <c:v>270</c:v>
                </c:pt>
                <c:pt idx="149">
                  <c:v>294</c:v>
                </c:pt>
                <c:pt idx="150">
                  <c:v>270</c:v>
                </c:pt>
                <c:pt idx="151">
                  <c:v>227</c:v>
                </c:pt>
                <c:pt idx="152">
                  <c:v>208</c:v>
                </c:pt>
                <c:pt idx="153">
                  <c:v>200</c:v>
                </c:pt>
                <c:pt idx="154">
                  <c:v>198</c:v>
                </c:pt>
                <c:pt idx="155">
                  <c:v>206</c:v>
                </c:pt>
                <c:pt idx="156">
                  <c:v>189</c:v>
                </c:pt>
                <c:pt idx="157">
                  <c:v>179</c:v>
                </c:pt>
                <c:pt idx="158">
                  <c:v>183</c:v>
                </c:pt>
                <c:pt idx="159">
                  <c:v>174</c:v>
                </c:pt>
                <c:pt idx="160">
                  <c:v>156</c:v>
                </c:pt>
                <c:pt idx="161">
                  <c:v>176</c:v>
                </c:pt>
                <c:pt idx="162">
                  <c:v>177</c:v>
                </c:pt>
                <c:pt idx="163">
                  <c:v>158</c:v>
                </c:pt>
                <c:pt idx="164">
                  <c:v>149</c:v>
                </c:pt>
                <c:pt idx="165">
                  <c:v>133</c:v>
                </c:pt>
                <c:pt idx="166">
                  <c:v>125</c:v>
                </c:pt>
                <c:pt idx="167">
                  <c:v>123</c:v>
                </c:pt>
                <c:pt idx="168">
                  <c:v>120</c:v>
                </c:pt>
                <c:pt idx="169">
                  <c:v>111</c:v>
                </c:pt>
                <c:pt idx="170">
                  <c:v>99.9</c:v>
                </c:pt>
                <c:pt idx="171" formatCode="0.0">
                  <c:v>89.1</c:v>
                </c:pt>
                <c:pt idx="172" formatCode="0.0">
                  <c:v>87.7</c:v>
                </c:pt>
                <c:pt idx="173" formatCode="0.0">
                  <c:v>81.599999999999994</c:v>
                </c:pt>
                <c:pt idx="174" formatCode="0.0">
                  <c:v>80.400000000000006</c:v>
                </c:pt>
                <c:pt idx="175" formatCode="0.0">
                  <c:v>86.4</c:v>
                </c:pt>
                <c:pt idx="176">
                  <c:v>104</c:v>
                </c:pt>
                <c:pt idx="177" formatCode="0.0">
                  <c:v>98.5</c:v>
                </c:pt>
                <c:pt idx="178" formatCode="0.0">
                  <c:v>83.9</c:v>
                </c:pt>
                <c:pt idx="179" formatCode="0.0">
                  <c:v>75.8</c:v>
                </c:pt>
                <c:pt idx="180" formatCode="0.0">
                  <c:v>83.9</c:v>
                </c:pt>
                <c:pt idx="181" formatCode="0.0">
                  <c:v>90.4</c:v>
                </c:pt>
                <c:pt idx="182" formatCode="0.0">
                  <c:v>93.1</c:v>
                </c:pt>
                <c:pt idx="183" formatCode="0.0">
                  <c:v>98.5</c:v>
                </c:pt>
                <c:pt idx="184">
                  <c:v>99.9</c:v>
                </c:pt>
                <c:pt idx="185">
                  <c:v>110</c:v>
                </c:pt>
                <c:pt idx="186" formatCode="0.0">
                  <c:v>98.5</c:v>
                </c:pt>
                <c:pt idx="187" formatCode="0.0">
                  <c:v>90.4</c:v>
                </c:pt>
                <c:pt idx="188" formatCode="0.0">
                  <c:v>82.7</c:v>
                </c:pt>
                <c:pt idx="189" formatCode="0.0">
                  <c:v>86.4</c:v>
                </c:pt>
                <c:pt idx="190" formatCode="0.0">
                  <c:v>83.9</c:v>
                </c:pt>
                <c:pt idx="191" formatCode="0.0">
                  <c:v>80.400000000000006</c:v>
                </c:pt>
                <c:pt idx="192" formatCode="0.0">
                  <c:v>77</c:v>
                </c:pt>
                <c:pt idx="193" formatCode="0.0">
                  <c:v>73.5</c:v>
                </c:pt>
                <c:pt idx="194" formatCode="0.0">
                  <c:v>75.8</c:v>
                </c:pt>
                <c:pt idx="195" formatCode="0.0">
                  <c:v>71.3</c:v>
                </c:pt>
                <c:pt idx="196" formatCode="0.0">
                  <c:v>68</c:v>
                </c:pt>
                <c:pt idx="197" formatCode="0.0">
                  <c:v>71.3</c:v>
                </c:pt>
                <c:pt idx="198" formatCode="0.0">
                  <c:v>71.3</c:v>
                </c:pt>
                <c:pt idx="199" formatCode="0.0">
                  <c:v>62.5</c:v>
                </c:pt>
                <c:pt idx="200" formatCode="0.0">
                  <c:v>58.9</c:v>
                </c:pt>
                <c:pt idx="201" formatCode="0.0">
                  <c:v>73.5</c:v>
                </c:pt>
                <c:pt idx="202" formatCode="0.0">
                  <c:v>77</c:v>
                </c:pt>
                <c:pt idx="203" formatCode="0.0">
                  <c:v>62.5</c:v>
                </c:pt>
                <c:pt idx="204" formatCode="0.0">
                  <c:v>63.6</c:v>
                </c:pt>
                <c:pt idx="205" formatCode="0.0">
                  <c:v>60.7</c:v>
                </c:pt>
                <c:pt idx="206" formatCode="0.0">
                  <c:v>58.9</c:v>
                </c:pt>
                <c:pt idx="207" formatCode="0.0">
                  <c:v>58.9</c:v>
                </c:pt>
                <c:pt idx="208" formatCode="0.0">
                  <c:v>59.8</c:v>
                </c:pt>
                <c:pt idx="209" formatCode="0.0">
                  <c:v>63.6</c:v>
                </c:pt>
                <c:pt idx="210" formatCode="0.0">
                  <c:v>69.099999999999994</c:v>
                </c:pt>
                <c:pt idx="211" formatCode="0.0">
                  <c:v>71.3</c:v>
                </c:pt>
                <c:pt idx="212" formatCode="0.0">
                  <c:v>72.400000000000006</c:v>
                </c:pt>
                <c:pt idx="213" formatCode="0.0">
                  <c:v>72.400000000000006</c:v>
                </c:pt>
                <c:pt idx="214" formatCode="0.0">
                  <c:v>69.099999999999994</c:v>
                </c:pt>
                <c:pt idx="215" formatCode="0.0">
                  <c:v>65.8</c:v>
                </c:pt>
                <c:pt idx="216" formatCode="0.0">
                  <c:v>62.5</c:v>
                </c:pt>
                <c:pt idx="217" formatCode="0.0">
                  <c:v>62.5</c:v>
                </c:pt>
                <c:pt idx="218" formatCode="0.0">
                  <c:v>60.7</c:v>
                </c:pt>
                <c:pt idx="219" formatCode="0.0">
                  <c:v>61.6</c:v>
                </c:pt>
                <c:pt idx="220" formatCode="0.0">
                  <c:v>54.4</c:v>
                </c:pt>
                <c:pt idx="221" formatCode="0.0">
                  <c:v>54.4</c:v>
                </c:pt>
                <c:pt idx="222" formatCode="0.0">
                  <c:v>52.8</c:v>
                </c:pt>
                <c:pt idx="223" formatCode="0.0">
                  <c:v>51.3</c:v>
                </c:pt>
                <c:pt idx="224" formatCode="0.0">
                  <c:v>52</c:v>
                </c:pt>
                <c:pt idx="225" formatCode="0.0">
                  <c:v>50.5</c:v>
                </c:pt>
                <c:pt idx="226" formatCode="0.0">
                  <c:v>51.3</c:v>
                </c:pt>
                <c:pt idx="227" formatCode="0.0">
                  <c:v>50.5</c:v>
                </c:pt>
                <c:pt idx="228" formatCode="0.0">
                  <c:v>48.3</c:v>
                </c:pt>
                <c:pt idx="229" formatCode="0.0">
                  <c:v>48.3</c:v>
                </c:pt>
                <c:pt idx="230" formatCode="0.0">
                  <c:v>48.3</c:v>
                </c:pt>
                <c:pt idx="231" formatCode="0.0">
                  <c:v>47.5</c:v>
                </c:pt>
                <c:pt idx="232" formatCode="0.0">
                  <c:v>49</c:v>
                </c:pt>
                <c:pt idx="233" formatCode="0.0">
                  <c:v>46</c:v>
                </c:pt>
                <c:pt idx="234" formatCode="0.0">
                  <c:v>47.5</c:v>
                </c:pt>
                <c:pt idx="235" formatCode="0.0">
                  <c:v>44.8</c:v>
                </c:pt>
                <c:pt idx="236" formatCode="0.0">
                  <c:v>43</c:v>
                </c:pt>
                <c:pt idx="237" formatCode="0.0">
                  <c:v>43</c:v>
                </c:pt>
                <c:pt idx="238" formatCode="0.0">
                  <c:v>42.4</c:v>
                </c:pt>
                <c:pt idx="239" formatCode="0.0">
                  <c:v>40.6</c:v>
                </c:pt>
                <c:pt idx="240" formatCode="0.0">
                  <c:v>51.3</c:v>
                </c:pt>
                <c:pt idx="241" formatCode="0.0">
                  <c:v>44.8</c:v>
                </c:pt>
                <c:pt idx="242" formatCode="0.0">
                  <c:v>43</c:v>
                </c:pt>
                <c:pt idx="243" formatCode="0.0">
                  <c:v>41.8</c:v>
                </c:pt>
                <c:pt idx="244" formatCode="0.0">
                  <c:v>41.2</c:v>
                </c:pt>
                <c:pt idx="245" formatCode="0.0">
                  <c:v>42.4</c:v>
                </c:pt>
                <c:pt idx="246" formatCode="0.0">
                  <c:v>44.2</c:v>
                </c:pt>
                <c:pt idx="247" formatCode="0.0">
                  <c:v>44.8</c:v>
                </c:pt>
                <c:pt idx="248" formatCode="0.0">
                  <c:v>43</c:v>
                </c:pt>
                <c:pt idx="249" formatCode="0.0">
                  <c:v>41.8</c:v>
                </c:pt>
                <c:pt idx="250" formatCode="0.0">
                  <c:v>46</c:v>
                </c:pt>
                <c:pt idx="251" formatCode="0.0">
                  <c:v>46</c:v>
                </c:pt>
                <c:pt idx="252" formatCode="0.0">
                  <c:v>46.8</c:v>
                </c:pt>
                <c:pt idx="253" formatCode="0.0">
                  <c:v>45.4</c:v>
                </c:pt>
                <c:pt idx="254" formatCode="0.0">
                  <c:v>44.8</c:v>
                </c:pt>
                <c:pt idx="255" formatCode="0.0">
                  <c:v>45.4</c:v>
                </c:pt>
                <c:pt idx="256" formatCode="0.0">
                  <c:v>43</c:v>
                </c:pt>
                <c:pt idx="257" formatCode="0.0">
                  <c:v>41.2</c:v>
                </c:pt>
                <c:pt idx="258" formatCode="0.0">
                  <c:v>43</c:v>
                </c:pt>
                <c:pt idx="259" formatCode="0.0">
                  <c:v>41.8</c:v>
                </c:pt>
                <c:pt idx="260" formatCode="0.0">
                  <c:v>40.6</c:v>
                </c:pt>
                <c:pt idx="261" formatCode="0.0">
                  <c:v>40.6</c:v>
                </c:pt>
                <c:pt idx="262" formatCode="0.0">
                  <c:v>41.8</c:v>
                </c:pt>
                <c:pt idx="263" formatCode="0.0">
                  <c:v>41.8</c:v>
                </c:pt>
                <c:pt idx="264" formatCode="0.0">
                  <c:v>46.8</c:v>
                </c:pt>
                <c:pt idx="265" formatCode="0.0">
                  <c:v>60.7</c:v>
                </c:pt>
                <c:pt idx="266" formatCode="0.0">
                  <c:v>59.8</c:v>
                </c:pt>
                <c:pt idx="267" formatCode="0.0">
                  <c:v>56.2</c:v>
                </c:pt>
                <c:pt idx="268" formatCode="0.0">
                  <c:v>52</c:v>
                </c:pt>
                <c:pt idx="269" formatCode="0.0">
                  <c:v>49.8</c:v>
                </c:pt>
                <c:pt idx="270" formatCode="0.0">
                  <c:v>48.3</c:v>
                </c:pt>
                <c:pt idx="271" formatCode="0.0">
                  <c:v>46</c:v>
                </c:pt>
                <c:pt idx="272" formatCode="0.0">
                  <c:v>44.2</c:v>
                </c:pt>
                <c:pt idx="273" formatCode="0.0">
                  <c:v>43.6</c:v>
                </c:pt>
                <c:pt idx="274" formatCode="0.0">
                  <c:v>44.8</c:v>
                </c:pt>
                <c:pt idx="275" formatCode="0.0">
                  <c:v>45.4</c:v>
                </c:pt>
                <c:pt idx="276" formatCode="0.0">
                  <c:v>46</c:v>
                </c:pt>
                <c:pt idx="277" formatCode="0.0">
                  <c:v>44.2</c:v>
                </c:pt>
                <c:pt idx="278" formatCode="0.0">
                  <c:v>44.2</c:v>
                </c:pt>
                <c:pt idx="279" formatCode="0.0">
                  <c:v>44.2</c:v>
                </c:pt>
                <c:pt idx="280" formatCode="0.0">
                  <c:v>44.8</c:v>
                </c:pt>
                <c:pt idx="281" formatCode="0.0">
                  <c:v>44.2</c:v>
                </c:pt>
                <c:pt idx="282" formatCode="0.0">
                  <c:v>48.3</c:v>
                </c:pt>
                <c:pt idx="283" formatCode="0.0">
                  <c:v>54.4</c:v>
                </c:pt>
                <c:pt idx="284" formatCode="0.0">
                  <c:v>57.1</c:v>
                </c:pt>
                <c:pt idx="285" formatCode="0.0">
                  <c:v>56.2</c:v>
                </c:pt>
                <c:pt idx="286" formatCode="0.0">
                  <c:v>54.4</c:v>
                </c:pt>
                <c:pt idx="287" formatCode="0.0">
                  <c:v>52.8</c:v>
                </c:pt>
                <c:pt idx="288" formatCode="0.0">
                  <c:v>54.4</c:v>
                </c:pt>
                <c:pt idx="289" formatCode="0.0">
                  <c:v>52.8</c:v>
                </c:pt>
                <c:pt idx="290" formatCode="0.0">
                  <c:v>50.5</c:v>
                </c:pt>
                <c:pt idx="291" formatCode="0.0">
                  <c:v>52</c:v>
                </c:pt>
                <c:pt idx="292" formatCode="0.0">
                  <c:v>52.8</c:v>
                </c:pt>
                <c:pt idx="293" formatCode="0.0">
                  <c:v>48.3</c:v>
                </c:pt>
                <c:pt idx="294" formatCode="0.0">
                  <c:v>46.8</c:v>
                </c:pt>
                <c:pt idx="295" formatCode="0.0">
                  <c:v>48.3</c:v>
                </c:pt>
                <c:pt idx="296" formatCode="0.0">
                  <c:v>49.8</c:v>
                </c:pt>
                <c:pt idx="297" formatCode="0.0">
                  <c:v>49.8</c:v>
                </c:pt>
                <c:pt idx="298" formatCode="0.0">
                  <c:v>49.8</c:v>
                </c:pt>
                <c:pt idx="299" formatCode="0.0">
                  <c:v>49.8</c:v>
                </c:pt>
                <c:pt idx="300" formatCode="0.0">
                  <c:v>49</c:v>
                </c:pt>
                <c:pt idx="301" formatCode="0.0">
                  <c:v>48.3</c:v>
                </c:pt>
                <c:pt idx="302" formatCode="0.0">
                  <c:v>48.3</c:v>
                </c:pt>
                <c:pt idx="303" formatCode="0.0">
                  <c:v>47.5</c:v>
                </c:pt>
                <c:pt idx="304" formatCode="0.0">
                  <c:v>47.5</c:v>
                </c:pt>
                <c:pt idx="305" formatCode="0.0">
                  <c:v>47.5</c:v>
                </c:pt>
                <c:pt idx="306" formatCode="0.0">
                  <c:v>48.3</c:v>
                </c:pt>
                <c:pt idx="307" formatCode="0.0">
                  <c:v>46</c:v>
                </c:pt>
                <c:pt idx="308" formatCode="0.0">
                  <c:v>47.5</c:v>
                </c:pt>
                <c:pt idx="309" formatCode="0.0">
                  <c:v>47.5</c:v>
                </c:pt>
                <c:pt idx="310" formatCode="0.0">
                  <c:v>47.5</c:v>
                </c:pt>
                <c:pt idx="311" formatCode="0.0">
                  <c:v>47.5</c:v>
                </c:pt>
                <c:pt idx="312" formatCode="0.0">
                  <c:v>48.3</c:v>
                </c:pt>
                <c:pt idx="313" formatCode="0.0">
                  <c:v>47.5</c:v>
                </c:pt>
                <c:pt idx="314" formatCode="0.0">
                  <c:v>48.3</c:v>
                </c:pt>
                <c:pt idx="315" formatCode="0.0">
                  <c:v>49</c:v>
                </c:pt>
                <c:pt idx="316" formatCode="0.0">
                  <c:v>48.3</c:v>
                </c:pt>
                <c:pt idx="317" formatCode="0.0">
                  <c:v>49</c:v>
                </c:pt>
                <c:pt idx="318" formatCode="0.0">
                  <c:v>51.3</c:v>
                </c:pt>
                <c:pt idx="319" formatCode="0.0">
                  <c:v>52.8</c:v>
                </c:pt>
                <c:pt idx="320" formatCode="0.0">
                  <c:v>61.6</c:v>
                </c:pt>
                <c:pt idx="321" formatCode="0.0">
                  <c:v>61.6</c:v>
                </c:pt>
                <c:pt idx="322" formatCode="0.0">
                  <c:v>63.6</c:v>
                </c:pt>
                <c:pt idx="323" formatCode="0.0">
                  <c:v>69.099999999999994</c:v>
                </c:pt>
                <c:pt idx="324" formatCode="0.0">
                  <c:v>77</c:v>
                </c:pt>
                <c:pt idx="325" formatCode="0.0">
                  <c:v>70.2</c:v>
                </c:pt>
                <c:pt idx="326" formatCode="0.0">
                  <c:v>70.2</c:v>
                </c:pt>
                <c:pt idx="327" formatCode="0.0">
                  <c:v>77</c:v>
                </c:pt>
                <c:pt idx="328" formatCode="0.0">
                  <c:v>72.400000000000006</c:v>
                </c:pt>
                <c:pt idx="329" formatCode="0.0">
                  <c:v>68</c:v>
                </c:pt>
                <c:pt idx="330" formatCode="0.0">
                  <c:v>70.2</c:v>
                </c:pt>
                <c:pt idx="331" formatCode="0.0">
                  <c:v>69.099999999999994</c:v>
                </c:pt>
                <c:pt idx="332" formatCode="0.0">
                  <c:v>60.7</c:v>
                </c:pt>
                <c:pt idx="333" formatCode="0.0">
                  <c:v>57.1</c:v>
                </c:pt>
                <c:pt idx="334" formatCode="0.0">
                  <c:v>59.8</c:v>
                </c:pt>
                <c:pt idx="335" formatCode="0.0">
                  <c:v>70.2</c:v>
                </c:pt>
                <c:pt idx="336" formatCode="0.0">
                  <c:v>79.3</c:v>
                </c:pt>
                <c:pt idx="337" formatCode="0.0">
                  <c:v>79.3</c:v>
                </c:pt>
                <c:pt idx="338" formatCode="0.0">
                  <c:v>73.5</c:v>
                </c:pt>
                <c:pt idx="339" formatCode="0.0">
                  <c:v>68</c:v>
                </c:pt>
                <c:pt idx="340" formatCode="0.0">
                  <c:v>57.1</c:v>
                </c:pt>
                <c:pt idx="341" formatCode="0.0">
                  <c:v>75.8</c:v>
                </c:pt>
                <c:pt idx="342" formatCode="0.0">
                  <c:v>70.2</c:v>
                </c:pt>
                <c:pt idx="343" formatCode="0.0">
                  <c:v>66.900000000000006</c:v>
                </c:pt>
                <c:pt idx="344" formatCode="0.0">
                  <c:v>70.2</c:v>
                </c:pt>
                <c:pt idx="345" formatCode="0.0">
                  <c:v>75.8</c:v>
                </c:pt>
                <c:pt idx="346" formatCode="0.0">
                  <c:v>68</c:v>
                </c:pt>
                <c:pt idx="347" formatCode="0.0">
                  <c:v>62.5</c:v>
                </c:pt>
                <c:pt idx="348" formatCode="0.0">
                  <c:v>64.7</c:v>
                </c:pt>
                <c:pt idx="349" formatCode="0.0">
                  <c:v>65.8</c:v>
                </c:pt>
                <c:pt idx="350" formatCode="0.0">
                  <c:v>66.900000000000006</c:v>
                </c:pt>
                <c:pt idx="351" formatCode="0.0">
                  <c:v>71.3</c:v>
                </c:pt>
                <c:pt idx="352" formatCode="0.0">
                  <c:v>74.7</c:v>
                </c:pt>
                <c:pt idx="353" formatCode="0.0">
                  <c:v>75.8</c:v>
                </c:pt>
                <c:pt idx="354" formatCode="0.0">
                  <c:v>74.7</c:v>
                </c:pt>
                <c:pt idx="355" formatCode="0.0">
                  <c:v>69.099999999999994</c:v>
                </c:pt>
                <c:pt idx="356" formatCode="0.0">
                  <c:v>65.8</c:v>
                </c:pt>
                <c:pt idx="357" formatCode="0.0">
                  <c:v>62.5</c:v>
                </c:pt>
                <c:pt idx="358" formatCode="0.0">
                  <c:v>61.6</c:v>
                </c:pt>
                <c:pt idx="359" formatCode="0.0">
                  <c:v>59.8</c:v>
                </c:pt>
                <c:pt idx="360" formatCode="0.0">
                  <c:v>61.6</c:v>
                </c:pt>
                <c:pt idx="361" formatCode="0.0">
                  <c:v>74.7</c:v>
                </c:pt>
                <c:pt idx="362" formatCode="0.0">
                  <c:v>74.7</c:v>
                </c:pt>
                <c:pt idx="363" formatCode="0.0">
                  <c:v>69.099999999999994</c:v>
                </c:pt>
                <c:pt idx="364" formatCode="0.0">
                  <c:v>66.900000000000006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7D-4C80-A533-C72C1773AC3C}"/>
            </c:ext>
          </c:extLst>
        </c:ser>
        <c:ser>
          <c:idx val="0"/>
          <c:order val="1"/>
          <c:tx>
            <c:v>Ljubičevski most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'2011'!$C$5:$C$369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'2011'!$G$5:$G$369</c:f>
              <c:numCache>
                <c:formatCode>0</c:formatCode>
                <c:ptCount val="365"/>
                <c:pt idx="0">
                  <c:v>268</c:v>
                </c:pt>
                <c:pt idx="1">
                  <c:v>258</c:v>
                </c:pt>
                <c:pt idx="2">
                  <c:v>242</c:v>
                </c:pt>
                <c:pt idx="3">
                  <c:v>233</c:v>
                </c:pt>
                <c:pt idx="4">
                  <c:v>228</c:v>
                </c:pt>
                <c:pt idx="5">
                  <c:v>215</c:v>
                </c:pt>
                <c:pt idx="6">
                  <c:v>215</c:v>
                </c:pt>
                <c:pt idx="7">
                  <c:v>215</c:v>
                </c:pt>
                <c:pt idx="8">
                  <c:v>204</c:v>
                </c:pt>
                <c:pt idx="9">
                  <c:v>190</c:v>
                </c:pt>
                <c:pt idx="10">
                  <c:v>179</c:v>
                </c:pt>
                <c:pt idx="11">
                  <c:v>170</c:v>
                </c:pt>
                <c:pt idx="12">
                  <c:v>153</c:v>
                </c:pt>
                <c:pt idx="13">
                  <c:v>143</c:v>
                </c:pt>
                <c:pt idx="14">
                  <c:v>143</c:v>
                </c:pt>
                <c:pt idx="15">
                  <c:v>136</c:v>
                </c:pt>
                <c:pt idx="16">
                  <c:v>135</c:v>
                </c:pt>
                <c:pt idx="17">
                  <c:v>133</c:v>
                </c:pt>
                <c:pt idx="18">
                  <c:v>140</c:v>
                </c:pt>
                <c:pt idx="19">
                  <c:v>150</c:v>
                </c:pt>
                <c:pt idx="20">
                  <c:v>152</c:v>
                </c:pt>
                <c:pt idx="21">
                  <c:v>155</c:v>
                </c:pt>
                <c:pt idx="22">
                  <c:v>164</c:v>
                </c:pt>
                <c:pt idx="23">
                  <c:v>164</c:v>
                </c:pt>
                <c:pt idx="24">
                  <c:v>162</c:v>
                </c:pt>
                <c:pt idx="25">
                  <c:v>174</c:v>
                </c:pt>
                <c:pt idx="26">
                  <c:v>183</c:v>
                </c:pt>
                <c:pt idx="27">
                  <c:v>242</c:v>
                </c:pt>
                <c:pt idx="28">
                  <c:v>242</c:v>
                </c:pt>
                <c:pt idx="29">
                  <c:v>237</c:v>
                </c:pt>
                <c:pt idx="30">
                  <c:v>215</c:v>
                </c:pt>
                <c:pt idx="31">
                  <c:v>182</c:v>
                </c:pt>
                <c:pt idx="32">
                  <c:v>173</c:v>
                </c:pt>
                <c:pt idx="33">
                  <c:v>176</c:v>
                </c:pt>
                <c:pt idx="34">
                  <c:v>169</c:v>
                </c:pt>
                <c:pt idx="35">
                  <c:v>161</c:v>
                </c:pt>
                <c:pt idx="36">
                  <c:v>156</c:v>
                </c:pt>
                <c:pt idx="37">
                  <c:v>152</c:v>
                </c:pt>
                <c:pt idx="38">
                  <c:v>150</c:v>
                </c:pt>
                <c:pt idx="39">
                  <c:v>142</c:v>
                </c:pt>
                <c:pt idx="40">
                  <c:v>158</c:v>
                </c:pt>
                <c:pt idx="41">
                  <c:v>169</c:v>
                </c:pt>
                <c:pt idx="42">
                  <c:v>161</c:v>
                </c:pt>
                <c:pt idx="43">
                  <c:v>160</c:v>
                </c:pt>
                <c:pt idx="44">
                  <c:v>152</c:v>
                </c:pt>
                <c:pt idx="45">
                  <c:v>143</c:v>
                </c:pt>
                <c:pt idx="46">
                  <c:v>145</c:v>
                </c:pt>
                <c:pt idx="47">
                  <c:v>148</c:v>
                </c:pt>
                <c:pt idx="48">
                  <c:v>154</c:v>
                </c:pt>
                <c:pt idx="49">
                  <c:v>169</c:v>
                </c:pt>
                <c:pt idx="50">
                  <c:v>195</c:v>
                </c:pt>
                <c:pt idx="51">
                  <c:v>266</c:v>
                </c:pt>
                <c:pt idx="52">
                  <c:v>278</c:v>
                </c:pt>
                <c:pt idx="53">
                  <c:v>276</c:v>
                </c:pt>
                <c:pt idx="54">
                  <c:v>273</c:v>
                </c:pt>
                <c:pt idx="55">
                  <c:v>263</c:v>
                </c:pt>
                <c:pt idx="56">
                  <c:v>239</c:v>
                </c:pt>
                <c:pt idx="57">
                  <c:v>226</c:v>
                </c:pt>
                <c:pt idx="58">
                  <c:v>206</c:v>
                </c:pt>
                <c:pt idx="59">
                  <c:v>189</c:v>
                </c:pt>
                <c:pt idx="60">
                  <c:v>183</c:v>
                </c:pt>
                <c:pt idx="61">
                  <c:v>185</c:v>
                </c:pt>
                <c:pt idx="62">
                  <c:v>176</c:v>
                </c:pt>
                <c:pt idx="63">
                  <c:v>169</c:v>
                </c:pt>
                <c:pt idx="64">
                  <c:v>169</c:v>
                </c:pt>
                <c:pt idx="65">
                  <c:v>183</c:v>
                </c:pt>
                <c:pt idx="66">
                  <c:v>191</c:v>
                </c:pt>
                <c:pt idx="67">
                  <c:v>185</c:v>
                </c:pt>
                <c:pt idx="68">
                  <c:v>183</c:v>
                </c:pt>
                <c:pt idx="69">
                  <c:v>180</c:v>
                </c:pt>
                <c:pt idx="70">
                  <c:v>183</c:v>
                </c:pt>
                <c:pt idx="71">
                  <c:v>228</c:v>
                </c:pt>
                <c:pt idx="72">
                  <c:v>286</c:v>
                </c:pt>
                <c:pt idx="73">
                  <c:v>327</c:v>
                </c:pt>
                <c:pt idx="74">
                  <c:v>347</c:v>
                </c:pt>
                <c:pt idx="75">
                  <c:v>361</c:v>
                </c:pt>
                <c:pt idx="76">
                  <c:v>347</c:v>
                </c:pt>
                <c:pt idx="77">
                  <c:v>330</c:v>
                </c:pt>
                <c:pt idx="78">
                  <c:v>391</c:v>
                </c:pt>
                <c:pt idx="79">
                  <c:v>443</c:v>
                </c:pt>
                <c:pt idx="80">
                  <c:v>434</c:v>
                </c:pt>
                <c:pt idx="81">
                  <c:v>410</c:v>
                </c:pt>
                <c:pt idx="82">
                  <c:v>374</c:v>
                </c:pt>
                <c:pt idx="83">
                  <c:v>362</c:v>
                </c:pt>
                <c:pt idx="84">
                  <c:v>347</c:v>
                </c:pt>
                <c:pt idx="85">
                  <c:v>331</c:v>
                </c:pt>
                <c:pt idx="86">
                  <c:v>319</c:v>
                </c:pt>
                <c:pt idx="87">
                  <c:v>303</c:v>
                </c:pt>
                <c:pt idx="88">
                  <c:v>301</c:v>
                </c:pt>
                <c:pt idx="89">
                  <c:v>355</c:v>
                </c:pt>
                <c:pt idx="90">
                  <c:v>372</c:v>
                </c:pt>
                <c:pt idx="91">
                  <c:v>339</c:v>
                </c:pt>
                <c:pt idx="92">
                  <c:v>317</c:v>
                </c:pt>
                <c:pt idx="93">
                  <c:v>299</c:v>
                </c:pt>
                <c:pt idx="94">
                  <c:v>282</c:v>
                </c:pt>
                <c:pt idx="95">
                  <c:v>263</c:v>
                </c:pt>
                <c:pt idx="96">
                  <c:v>250</c:v>
                </c:pt>
                <c:pt idx="97">
                  <c:v>243</c:v>
                </c:pt>
                <c:pt idx="98">
                  <c:v>234</c:v>
                </c:pt>
                <c:pt idx="99">
                  <c:v>223</c:v>
                </c:pt>
                <c:pt idx="100">
                  <c:v>221</c:v>
                </c:pt>
                <c:pt idx="101">
                  <c:v>214</c:v>
                </c:pt>
                <c:pt idx="102">
                  <c:v>206</c:v>
                </c:pt>
                <c:pt idx="103">
                  <c:v>208</c:v>
                </c:pt>
                <c:pt idx="104">
                  <c:v>252</c:v>
                </c:pt>
                <c:pt idx="105">
                  <c:v>296</c:v>
                </c:pt>
                <c:pt idx="106">
                  <c:v>308</c:v>
                </c:pt>
                <c:pt idx="107">
                  <c:v>296</c:v>
                </c:pt>
                <c:pt idx="108">
                  <c:v>287</c:v>
                </c:pt>
                <c:pt idx="109">
                  <c:v>275</c:v>
                </c:pt>
                <c:pt idx="110">
                  <c:v>261</c:v>
                </c:pt>
                <c:pt idx="111">
                  <c:v>239</c:v>
                </c:pt>
                <c:pt idx="112">
                  <c:v>228</c:v>
                </c:pt>
                <c:pt idx="113">
                  <c:v>212</c:v>
                </c:pt>
                <c:pt idx="114">
                  <c:v>202</c:v>
                </c:pt>
                <c:pt idx="115">
                  <c:v>190</c:v>
                </c:pt>
                <c:pt idx="116">
                  <c:v>180</c:v>
                </c:pt>
                <c:pt idx="117">
                  <c:v>176</c:v>
                </c:pt>
                <c:pt idx="118">
                  <c:v>174</c:v>
                </c:pt>
                <c:pt idx="119">
                  <c:v>184</c:v>
                </c:pt>
                <c:pt idx="120">
                  <c:v>178</c:v>
                </c:pt>
                <c:pt idx="121">
                  <c:v>178</c:v>
                </c:pt>
                <c:pt idx="122">
                  <c:v>188</c:v>
                </c:pt>
                <c:pt idx="123">
                  <c:v>192</c:v>
                </c:pt>
                <c:pt idx="124">
                  <c:v>196</c:v>
                </c:pt>
                <c:pt idx="125">
                  <c:v>217</c:v>
                </c:pt>
                <c:pt idx="126">
                  <c:v>223</c:v>
                </c:pt>
                <c:pt idx="127">
                  <c:v>212</c:v>
                </c:pt>
                <c:pt idx="128">
                  <c:v>196</c:v>
                </c:pt>
                <c:pt idx="129">
                  <c:v>192</c:v>
                </c:pt>
                <c:pt idx="130">
                  <c:v>239</c:v>
                </c:pt>
                <c:pt idx="131">
                  <c:v>280</c:v>
                </c:pt>
                <c:pt idx="132">
                  <c:v>268</c:v>
                </c:pt>
                <c:pt idx="133">
                  <c:v>270</c:v>
                </c:pt>
                <c:pt idx="134">
                  <c:v>261</c:v>
                </c:pt>
                <c:pt idx="135">
                  <c:v>245</c:v>
                </c:pt>
                <c:pt idx="136">
                  <c:v>228</c:v>
                </c:pt>
                <c:pt idx="137">
                  <c:v>225</c:v>
                </c:pt>
                <c:pt idx="138">
                  <c:v>280</c:v>
                </c:pt>
                <c:pt idx="139">
                  <c:v>372</c:v>
                </c:pt>
                <c:pt idx="140">
                  <c:v>352</c:v>
                </c:pt>
                <c:pt idx="141">
                  <c:v>321</c:v>
                </c:pt>
                <c:pt idx="142">
                  <c:v>299</c:v>
                </c:pt>
                <c:pt idx="143">
                  <c:v>285</c:v>
                </c:pt>
                <c:pt idx="144">
                  <c:v>294</c:v>
                </c:pt>
                <c:pt idx="145">
                  <c:v>315</c:v>
                </c:pt>
                <c:pt idx="146">
                  <c:v>331</c:v>
                </c:pt>
                <c:pt idx="147">
                  <c:v>329</c:v>
                </c:pt>
                <c:pt idx="148">
                  <c:v>301</c:v>
                </c:pt>
                <c:pt idx="149">
                  <c:v>289</c:v>
                </c:pt>
                <c:pt idx="150">
                  <c:v>310</c:v>
                </c:pt>
                <c:pt idx="151">
                  <c:v>263</c:v>
                </c:pt>
                <c:pt idx="152">
                  <c:v>223</c:v>
                </c:pt>
                <c:pt idx="153">
                  <c:v>219</c:v>
                </c:pt>
                <c:pt idx="154">
                  <c:v>210</c:v>
                </c:pt>
                <c:pt idx="155">
                  <c:v>206</c:v>
                </c:pt>
                <c:pt idx="156">
                  <c:v>214</c:v>
                </c:pt>
                <c:pt idx="157">
                  <c:v>202</c:v>
                </c:pt>
                <c:pt idx="158">
                  <c:v>200</c:v>
                </c:pt>
                <c:pt idx="159">
                  <c:v>204</c:v>
                </c:pt>
                <c:pt idx="160">
                  <c:v>186</c:v>
                </c:pt>
                <c:pt idx="161">
                  <c:v>176</c:v>
                </c:pt>
                <c:pt idx="162">
                  <c:v>188</c:v>
                </c:pt>
                <c:pt idx="163">
                  <c:v>184</c:v>
                </c:pt>
                <c:pt idx="164">
                  <c:v>165</c:v>
                </c:pt>
                <c:pt idx="165">
                  <c:v>156</c:v>
                </c:pt>
                <c:pt idx="166">
                  <c:v>153</c:v>
                </c:pt>
                <c:pt idx="167">
                  <c:v>147</c:v>
                </c:pt>
                <c:pt idx="168">
                  <c:v>142</c:v>
                </c:pt>
                <c:pt idx="169">
                  <c:v>135</c:v>
                </c:pt>
                <c:pt idx="170">
                  <c:v>129</c:v>
                </c:pt>
                <c:pt idx="171">
                  <c:v>117</c:v>
                </c:pt>
                <c:pt idx="172">
                  <c:v>108</c:v>
                </c:pt>
                <c:pt idx="173">
                  <c:v>104</c:v>
                </c:pt>
                <c:pt idx="174">
                  <c:v>101</c:v>
                </c:pt>
                <c:pt idx="175">
                  <c:v>101</c:v>
                </c:pt>
                <c:pt idx="176">
                  <c:v>111</c:v>
                </c:pt>
                <c:pt idx="177">
                  <c:v>128</c:v>
                </c:pt>
                <c:pt idx="178">
                  <c:v>119</c:v>
                </c:pt>
                <c:pt idx="179">
                  <c:v>104</c:v>
                </c:pt>
                <c:pt idx="180">
                  <c:v>105</c:v>
                </c:pt>
                <c:pt idx="181">
                  <c:v>114</c:v>
                </c:pt>
                <c:pt idx="182">
                  <c:v>119</c:v>
                </c:pt>
                <c:pt idx="183">
                  <c:v>126</c:v>
                </c:pt>
                <c:pt idx="184">
                  <c:v>128</c:v>
                </c:pt>
                <c:pt idx="185">
                  <c:v>131</c:v>
                </c:pt>
                <c:pt idx="186">
                  <c:v>134</c:v>
                </c:pt>
                <c:pt idx="187">
                  <c:v>128</c:v>
                </c:pt>
                <c:pt idx="188">
                  <c:v>122</c:v>
                </c:pt>
                <c:pt idx="189">
                  <c:v>111</c:v>
                </c:pt>
                <c:pt idx="190">
                  <c:v>105</c:v>
                </c:pt>
                <c:pt idx="191">
                  <c:v>102</c:v>
                </c:pt>
                <c:pt idx="192" formatCode="0.0">
                  <c:v>97.5</c:v>
                </c:pt>
                <c:pt idx="193" formatCode="0.0">
                  <c:v>94.5</c:v>
                </c:pt>
                <c:pt idx="194" formatCode="0.0">
                  <c:v>91.5</c:v>
                </c:pt>
                <c:pt idx="195" formatCode="0.0">
                  <c:v>86.3</c:v>
                </c:pt>
                <c:pt idx="196" formatCode="0.0">
                  <c:v>78.8</c:v>
                </c:pt>
                <c:pt idx="197" formatCode="0.0">
                  <c:v>83.8</c:v>
                </c:pt>
                <c:pt idx="198" formatCode="0.0">
                  <c:v>88.8</c:v>
                </c:pt>
                <c:pt idx="199" formatCode="0.0">
                  <c:v>76.400000000000006</c:v>
                </c:pt>
                <c:pt idx="200" formatCode="0.0">
                  <c:v>69.5</c:v>
                </c:pt>
                <c:pt idx="201" formatCode="0.0">
                  <c:v>75.2</c:v>
                </c:pt>
                <c:pt idx="202" formatCode="0.0">
                  <c:v>88.8</c:v>
                </c:pt>
                <c:pt idx="203" formatCode="0.0">
                  <c:v>85</c:v>
                </c:pt>
                <c:pt idx="204" formatCode="0.0">
                  <c:v>75.2</c:v>
                </c:pt>
                <c:pt idx="205" formatCode="0.0">
                  <c:v>71.8</c:v>
                </c:pt>
                <c:pt idx="206" formatCode="0.0">
                  <c:v>72.900000000000006</c:v>
                </c:pt>
                <c:pt idx="207" formatCode="0.0">
                  <c:v>76.400000000000006</c:v>
                </c:pt>
                <c:pt idx="208" formatCode="0.0">
                  <c:v>81.3</c:v>
                </c:pt>
                <c:pt idx="209" formatCode="0.0">
                  <c:v>85</c:v>
                </c:pt>
                <c:pt idx="210" formatCode="0.0">
                  <c:v>87.5</c:v>
                </c:pt>
                <c:pt idx="211" formatCode="0.0">
                  <c:v>97.5</c:v>
                </c:pt>
                <c:pt idx="212">
                  <c:v>104</c:v>
                </c:pt>
                <c:pt idx="213">
                  <c:v>111</c:v>
                </c:pt>
                <c:pt idx="214">
                  <c:v>114</c:v>
                </c:pt>
                <c:pt idx="215">
                  <c:v>102</c:v>
                </c:pt>
                <c:pt idx="216">
                  <c:v>101</c:v>
                </c:pt>
                <c:pt idx="217" formatCode="0.0">
                  <c:v>99</c:v>
                </c:pt>
                <c:pt idx="218">
                  <c:v>102</c:v>
                </c:pt>
                <c:pt idx="219" formatCode="0.0">
                  <c:v>94.5</c:v>
                </c:pt>
                <c:pt idx="220" formatCode="0.0">
                  <c:v>80</c:v>
                </c:pt>
                <c:pt idx="221" formatCode="0.0">
                  <c:v>74.099999999999994</c:v>
                </c:pt>
                <c:pt idx="222" formatCode="0.0">
                  <c:v>75.2</c:v>
                </c:pt>
                <c:pt idx="223" formatCode="0.0">
                  <c:v>71.8</c:v>
                </c:pt>
                <c:pt idx="224" formatCode="0.0">
                  <c:v>66</c:v>
                </c:pt>
                <c:pt idx="225" formatCode="0.0">
                  <c:v>67.2</c:v>
                </c:pt>
                <c:pt idx="226" formatCode="0.0">
                  <c:v>70.599999999999994</c:v>
                </c:pt>
                <c:pt idx="227" formatCode="0.0">
                  <c:v>69.5</c:v>
                </c:pt>
                <c:pt idx="228" formatCode="0.0">
                  <c:v>65</c:v>
                </c:pt>
                <c:pt idx="229" formatCode="0.0">
                  <c:v>61</c:v>
                </c:pt>
                <c:pt idx="230" formatCode="0.0">
                  <c:v>59</c:v>
                </c:pt>
                <c:pt idx="231" formatCode="0.0">
                  <c:v>56</c:v>
                </c:pt>
                <c:pt idx="232" formatCode="0.0">
                  <c:v>62</c:v>
                </c:pt>
                <c:pt idx="233" formatCode="0.0">
                  <c:v>63</c:v>
                </c:pt>
                <c:pt idx="234" formatCode="0.0">
                  <c:v>60</c:v>
                </c:pt>
                <c:pt idx="235" formatCode="0.0">
                  <c:v>58</c:v>
                </c:pt>
                <c:pt idx="236" formatCode="0.0">
                  <c:v>57</c:v>
                </c:pt>
                <c:pt idx="237" formatCode="0.0">
                  <c:v>56</c:v>
                </c:pt>
                <c:pt idx="238" formatCode="0.0">
                  <c:v>57</c:v>
                </c:pt>
                <c:pt idx="239" formatCode="0.0">
                  <c:v>55.1</c:v>
                </c:pt>
                <c:pt idx="240" formatCode="0.0">
                  <c:v>56</c:v>
                </c:pt>
                <c:pt idx="241" formatCode="0.0">
                  <c:v>55.1</c:v>
                </c:pt>
                <c:pt idx="242" formatCode="0.0">
                  <c:v>50.6</c:v>
                </c:pt>
                <c:pt idx="243" formatCode="0.0">
                  <c:v>46.5</c:v>
                </c:pt>
                <c:pt idx="244" formatCode="0.0">
                  <c:v>46</c:v>
                </c:pt>
                <c:pt idx="245" formatCode="0.0">
                  <c:v>45.8</c:v>
                </c:pt>
                <c:pt idx="246" formatCode="0.0">
                  <c:v>46.5</c:v>
                </c:pt>
                <c:pt idx="247" formatCode="0.0">
                  <c:v>47.9</c:v>
                </c:pt>
                <c:pt idx="248" formatCode="0.0">
                  <c:v>47.9</c:v>
                </c:pt>
                <c:pt idx="249" formatCode="0.0">
                  <c:v>46.8</c:v>
                </c:pt>
                <c:pt idx="250" formatCode="0.0">
                  <c:v>46.5</c:v>
                </c:pt>
                <c:pt idx="251" formatCode="0.0">
                  <c:v>48.8</c:v>
                </c:pt>
                <c:pt idx="252" formatCode="0.0">
                  <c:v>48.8</c:v>
                </c:pt>
                <c:pt idx="253" formatCode="0.0">
                  <c:v>49.7</c:v>
                </c:pt>
                <c:pt idx="254" formatCode="0.0">
                  <c:v>48.8</c:v>
                </c:pt>
                <c:pt idx="255" formatCode="0.0">
                  <c:v>48.8</c:v>
                </c:pt>
                <c:pt idx="256" formatCode="0.0">
                  <c:v>50.6</c:v>
                </c:pt>
                <c:pt idx="257" formatCode="0.0">
                  <c:v>47.9</c:v>
                </c:pt>
                <c:pt idx="258" formatCode="0.0">
                  <c:v>47</c:v>
                </c:pt>
                <c:pt idx="259" formatCode="0.0">
                  <c:v>47</c:v>
                </c:pt>
                <c:pt idx="260" formatCode="0.0">
                  <c:v>47.9</c:v>
                </c:pt>
                <c:pt idx="261" formatCode="0.0">
                  <c:v>46.5</c:v>
                </c:pt>
                <c:pt idx="262" formatCode="0.0">
                  <c:v>46.5</c:v>
                </c:pt>
                <c:pt idx="263" formatCode="0.0">
                  <c:v>47</c:v>
                </c:pt>
                <c:pt idx="264" formatCode="0.0">
                  <c:v>46.8</c:v>
                </c:pt>
                <c:pt idx="265" formatCode="0.0">
                  <c:v>47</c:v>
                </c:pt>
                <c:pt idx="266" formatCode="0.0">
                  <c:v>64</c:v>
                </c:pt>
                <c:pt idx="267" formatCode="0.0">
                  <c:v>64</c:v>
                </c:pt>
                <c:pt idx="268" formatCode="0.0">
                  <c:v>64</c:v>
                </c:pt>
                <c:pt idx="269" formatCode="0.0">
                  <c:v>63</c:v>
                </c:pt>
                <c:pt idx="270" formatCode="0.0">
                  <c:v>62</c:v>
                </c:pt>
                <c:pt idx="271" formatCode="0.0">
                  <c:v>62</c:v>
                </c:pt>
                <c:pt idx="272" formatCode="0.0">
                  <c:v>61</c:v>
                </c:pt>
                <c:pt idx="273" formatCode="0.0">
                  <c:v>50.6</c:v>
                </c:pt>
                <c:pt idx="274" formatCode="0.0">
                  <c:v>47.9</c:v>
                </c:pt>
                <c:pt idx="275" formatCode="0.0">
                  <c:v>47.9</c:v>
                </c:pt>
                <c:pt idx="276" formatCode="0.0">
                  <c:v>48.8</c:v>
                </c:pt>
                <c:pt idx="277" formatCode="0.0">
                  <c:v>50.6</c:v>
                </c:pt>
                <c:pt idx="278" formatCode="0.0">
                  <c:v>49.7</c:v>
                </c:pt>
                <c:pt idx="279" formatCode="0.0">
                  <c:v>50.6</c:v>
                </c:pt>
                <c:pt idx="280" formatCode="0.0">
                  <c:v>47</c:v>
                </c:pt>
                <c:pt idx="281" formatCode="0.0">
                  <c:v>50.6</c:v>
                </c:pt>
                <c:pt idx="282" formatCode="0.0">
                  <c:v>47</c:v>
                </c:pt>
                <c:pt idx="283" formatCode="0.0">
                  <c:v>48.8</c:v>
                </c:pt>
                <c:pt idx="284" formatCode="0.0">
                  <c:v>48.8</c:v>
                </c:pt>
                <c:pt idx="285" formatCode="0.0">
                  <c:v>62</c:v>
                </c:pt>
                <c:pt idx="286" formatCode="0.0">
                  <c:v>53.3</c:v>
                </c:pt>
                <c:pt idx="287" formatCode="0.0">
                  <c:v>49.7</c:v>
                </c:pt>
                <c:pt idx="288" formatCode="0.0">
                  <c:v>61</c:v>
                </c:pt>
                <c:pt idx="289" formatCode="0.0">
                  <c:v>54.2</c:v>
                </c:pt>
                <c:pt idx="290" formatCode="0.0">
                  <c:v>66</c:v>
                </c:pt>
                <c:pt idx="291" formatCode="0.0">
                  <c:v>64</c:v>
                </c:pt>
                <c:pt idx="292" formatCode="0.0">
                  <c:v>62</c:v>
                </c:pt>
                <c:pt idx="293" formatCode="0.0">
                  <c:v>62</c:v>
                </c:pt>
                <c:pt idx="294" formatCode="0.0">
                  <c:v>60</c:v>
                </c:pt>
                <c:pt idx="295" formatCode="0.0">
                  <c:v>59</c:v>
                </c:pt>
                <c:pt idx="296" formatCode="0.0">
                  <c:v>64</c:v>
                </c:pt>
                <c:pt idx="297" formatCode="0.0">
                  <c:v>66</c:v>
                </c:pt>
                <c:pt idx="298" formatCode="0.0">
                  <c:v>64</c:v>
                </c:pt>
                <c:pt idx="299" formatCode="0.0">
                  <c:v>60</c:v>
                </c:pt>
                <c:pt idx="300" formatCode="0.0">
                  <c:v>60</c:v>
                </c:pt>
                <c:pt idx="301" formatCode="0.0">
                  <c:v>58</c:v>
                </c:pt>
                <c:pt idx="302" formatCode="0.0">
                  <c:v>61</c:v>
                </c:pt>
                <c:pt idx="303" formatCode="0.0">
                  <c:v>53.3</c:v>
                </c:pt>
                <c:pt idx="304" formatCode="0.0">
                  <c:v>59</c:v>
                </c:pt>
                <c:pt idx="305" formatCode="0.0">
                  <c:v>59</c:v>
                </c:pt>
                <c:pt idx="306" formatCode="0.0">
                  <c:v>54.2</c:v>
                </c:pt>
                <c:pt idx="307" formatCode="0.0">
                  <c:v>54.2</c:v>
                </c:pt>
                <c:pt idx="308" formatCode="0.0">
                  <c:v>56</c:v>
                </c:pt>
                <c:pt idx="309" formatCode="0.0">
                  <c:v>58</c:v>
                </c:pt>
                <c:pt idx="310" formatCode="0.0">
                  <c:v>56</c:v>
                </c:pt>
                <c:pt idx="311" formatCode="0.0">
                  <c:v>54.2</c:v>
                </c:pt>
                <c:pt idx="312" formatCode="0.0">
                  <c:v>55.1</c:v>
                </c:pt>
                <c:pt idx="313" formatCode="0.0">
                  <c:v>55.1</c:v>
                </c:pt>
                <c:pt idx="314" formatCode="0.0">
                  <c:v>54.2</c:v>
                </c:pt>
                <c:pt idx="315" formatCode="0.0">
                  <c:v>53.3</c:v>
                </c:pt>
                <c:pt idx="316" formatCode="0.0">
                  <c:v>52.4</c:v>
                </c:pt>
                <c:pt idx="317" formatCode="0.0">
                  <c:v>51.5</c:v>
                </c:pt>
                <c:pt idx="318" formatCode="0.0">
                  <c:v>52.4</c:v>
                </c:pt>
                <c:pt idx="319" formatCode="0.0">
                  <c:v>55.1</c:v>
                </c:pt>
                <c:pt idx="320" formatCode="0.0">
                  <c:v>57</c:v>
                </c:pt>
                <c:pt idx="321" formatCode="0.0">
                  <c:v>65</c:v>
                </c:pt>
                <c:pt idx="322" formatCode="0.0">
                  <c:v>66</c:v>
                </c:pt>
                <c:pt idx="323" formatCode="0.0">
                  <c:v>69.5</c:v>
                </c:pt>
                <c:pt idx="324" formatCode="0.0">
                  <c:v>74.099999999999994</c:v>
                </c:pt>
                <c:pt idx="325" formatCode="0.0">
                  <c:v>80</c:v>
                </c:pt>
                <c:pt idx="326" formatCode="0.0">
                  <c:v>76.400000000000006</c:v>
                </c:pt>
                <c:pt idx="327" formatCode="0.0">
                  <c:v>77.5</c:v>
                </c:pt>
                <c:pt idx="328" formatCode="0.0">
                  <c:v>82.5</c:v>
                </c:pt>
                <c:pt idx="329" formatCode="0.0">
                  <c:v>80</c:v>
                </c:pt>
                <c:pt idx="330" formatCode="0.0">
                  <c:v>74.099999999999994</c:v>
                </c:pt>
                <c:pt idx="331" formatCode="0.0">
                  <c:v>77.5</c:v>
                </c:pt>
                <c:pt idx="332" formatCode="0.0">
                  <c:v>75.2</c:v>
                </c:pt>
                <c:pt idx="333" formatCode="0.0">
                  <c:v>67.2</c:v>
                </c:pt>
                <c:pt idx="334" formatCode="0.0">
                  <c:v>64</c:v>
                </c:pt>
                <c:pt idx="335" formatCode="0.0">
                  <c:v>67.2</c:v>
                </c:pt>
                <c:pt idx="336" formatCode="0.0">
                  <c:v>77.5</c:v>
                </c:pt>
                <c:pt idx="337" formatCode="0.0">
                  <c:v>85</c:v>
                </c:pt>
                <c:pt idx="338" formatCode="0.0">
                  <c:v>85</c:v>
                </c:pt>
                <c:pt idx="339" formatCode="0.0">
                  <c:v>81.3</c:v>
                </c:pt>
                <c:pt idx="340" formatCode="0.0">
                  <c:v>74.099999999999994</c:v>
                </c:pt>
                <c:pt idx="341" formatCode="0.0">
                  <c:v>66</c:v>
                </c:pt>
                <c:pt idx="342" formatCode="0.0">
                  <c:v>81.3</c:v>
                </c:pt>
                <c:pt idx="343" formatCode="0.0">
                  <c:v>77.5</c:v>
                </c:pt>
                <c:pt idx="344" formatCode="0.0">
                  <c:v>77.5</c:v>
                </c:pt>
                <c:pt idx="345" formatCode="0.0">
                  <c:v>81.3</c:v>
                </c:pt>
                <c:pt idx="346" formatCode="0.0">
                  <c:v>85</c:v>
                </c:pt>
                <c:pt idx="347" formatCode="0.0">
                  <c:v>77.5</c:v>
                </c:pt>
                <c:pt idx="348" formatCode="0.0">
                  <c:v>72.900000000000006</c:v>
                </c:pt>
                <c:pt idx="349" formatCode="0.0">
                  <c:v>75.2</c:v>
                </c:pt>
                <c:pt idx="350" formatCode="0.0">
                  <c:v>75.2</c:v>
                </c:pt>
                <c:pt idx="351" formatCode="0.0">
                  <c:v>77.5</c:v>
                </c:pt>
                <c:pt idx="352" formatCode="0.0">
                  <c:v>78.8</c:v>
                </c:pt>
                <c:pt idx="353" formatCode="0.0">
                  <c:v>80</c:v>
                </c:pt>
                <c:pt idx="354" formatCode="0.0">
                  <c:v>85</c:v>
                </c:pt>
                <c:pt idx="355" formatCode="0.0">
                  <c:v>90</c:v>
                </c:pt>
                <c:pt idx="356" formatCode="0.0">
                  <c:v>86.3</c:v>
                </c:pt>
                <c:pt idx="357" formatCode="0.0">
                  <c:v>81.3</c:v>
                </c:pt>
                <c:pt idx="358" formatCode="0.0">
                  <c:v>80</c:v>
                </c:pt>
                <c:pt idx="359" formatCode="0.0">
                  <c:v>78.8</c:v>
                </c:pt>
                <c:pt idx="360" formatCode="0.0">
                  <c:v>74.099999999999994</c:v>
                </c:pt>
                <c:pt idx="361" formatCode="0.0">
                  <c:v>75.2</c:v>
                </c:pt>
                <c:pt idx="362" formatCode="0.0">
                  <c:v>82.5</c:v>
                </c:pt>
                <c:pt idx="363" formatCode="0.0">
                  <c:v>83.8</c:v>
                </c:pt>
                <c:pt idx="364" formatCode="0.0">
                  <c:v>76.400000000000006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97D-4C80-A533-C72C1773AC3C}"/>
            </c:ext>
          </c:extLst>
        </c:ser>
        <c:ser>
          <c:idx val="4"/>
          <c:order val="2"/>
          <c:tx>
            <c:v>NNQ - Bagrdan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'2011'!$C$5:$C$369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'2011'!$E$5:$E$369</c:f>
              <c:numCache>
                <c:formatCode>General</c:formatCode>
                <c:ptCount val="365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22</c:v>
                </c:pt>
                <c:pt idx="22">
                  <c:v>22</c:v>
                </c:pt>
                <c:pt idx="23">
                  <c:v>22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22</c:v>
                </c:pt>
                <c:pt idx="37">
                  <c:v>22</c:v>
                </c:pt>
                <c:pt idx="38">
                  <c:v>22</c:v>
                </c:pt>
                <c:pt idx="39">
                  <c:v>22</c:v>
                </c:pt>
                <c:pt idx="40">
                  <c:v>22</c:v>
                </c:pt>
                <c:pt idx="41">
                  <c:v>22</c:v>
                </c:pt>
                <c:pt idx="42">
                  <c:v>22</c:v>
                </c:pt>
                <c:pt idx="43">
                  <c:v>22</c:v>
                </c:pt>
                <c:pt idx="44">
                  <c:v>22</c:v>
                </c:pt>
                <c:pt idx="45">
                  <c:v>22</c:v>
                </c:pt>
                <c:pt idx="46">
                  <c:v>22</c:v>
                </c:pt>
                <c:pt idx="47">
                  <c:v>22</c:v>
                </c:pt>
                <c:pt idx="48">
                  <c:v>22</c:v>
                </c:pt>
                <c:pt idx="49">
                  <c:v>22</c:v>
                </c:pt>
                <c:pt idx="50">
                  <c:v>22</c:v>
                </c:pt>
                <c:pt idx="51">
                  <c:v>22</c:v>
                </c:pt>
                <c:pt idx="52">
                  <c:v>22</c:v>
                </c:pt>
                <c:pt idx="53">
                  <c:v>22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22</c:v>
                </c:pt>
                <c:pt idx="61">
                  <c:v>22</c:v>
                </c:pt>
                <c:pt idx="62">
                  <c:v>22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22</c:v>
                </c:pt>
                <c:pt idx="71">
                  <c:v>22</c:v>
                </c:pt>
                <c:pt idx="72">
                  <c:v>22</c:v>
                </c:pt>
                <c:pt idx="73">
                  <c:v>22</c:v>
                </c:pt>
                <c:pt idx="74">
                  <c:v>22</c:v>
                </c:pt>
                <c:pt idx="75">
                  <c:v>22</c:v>
                </c:pt>
                <c:pt idx="76">
                  <c:v>22</c:v>
                </c:pt>
                <c:pt idx="77">
                  <c:v>22</c:v>
                </c:pt>
                <c:pt idx="78">
                  <c:v>22</c:v>
                </c:pt>
                <c:pt idx="79">
                  <c:v>22</c:v>
                </c:pt>
                <c:pt idx="80">
                  <c:v>22</c:v>
                </c:pt>
                <c:pt idx="81">
                  <c:v>22</c:v>
                </c:pt>
                <c:pt idx="82">
                  <c:v>22</c:v>
                </c:pt>
                <c:pt idx="83">
                  <c:v>22</c:v>
                </c:pt>
                <c:pt idx="84">
                  <c:v>22</c:v>
                </c:pt>
                <c:pt idx="85">
                  <c:v>22</c:v>
                </c:pt>
                <c:pt idx="86">
                  <c:v>22</c:v>
                </c:pt>
                <c:pt idx="87">
                  <c:v>22</c:v>
                </c:pt>
                <c:pt idx="88">
                  <c:v>22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</c:v>
                </c:pt>
                <c:pt idx="94">
                  <c:v>22</c:v>
                </c:pt>
                <c:pt idx="95">
                  <c:v>22</c:v>
                </c:pt>
                <c:pt idx="96">
                  <c:v>22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22</c:v>
                </c:pt>
                <c:pt idx="113">
                  <c:v>22</c:v>
                </c:pt>
                <c:pt idx="114">
                  <c:v>22</c:v>
                </c:pt>
                <c:pt idx="115">
                  <c:v>22</c:v>
                </c:pt>
                <c:pt idx="116">
                  <c:v>22</c:v>
                </c:pt>
                <c:pt idx="117">
                  <c:v>22</c:v>
                </c:pt>
                <c:pt idx="118">
                  <c:v>22</c:v>
                </c:pt>
                <c:pt idx="119">
                  <c:v>22</c:v>
                </c:pt>
                <c:pt idx="120">
                  <c:v>22</c:v>
                </c:pt>
                <c:pt idx="121">
                  <c:v>22</c:v>
                </c:pt>
                <c:pt idx="122">
                  <c:v>22</c:v>
                </c:pt>
                <c:pt idx="123">
                  <c:v>22</c:v>
                </c:pt>
                <c:pt idx="124">
                  <c:v>22</c:v>
                </c:pt>
                <c:pt idx="125">
                  <c:v>22</c:v>
                </c:pt>
                <c:pt idx="126">
                  <c:v>22</c:v>
                </c:pt>
                <c:pt idx="127">
                  <c:v>22</c:v>
                </c:pt>
                <c:pt idx="128">
                  <c:v>22</c:v>
                </c:pt>
                <c:pt idx="129">
                  <c:v>22</c:v>
                </c:pt>
                <c:pt idx="130">
                  <c:v>22</c:v>
                </c:pt>
                <c:pt idx="131">
                  <c:v>22</c:v>
                </c:pt>
                <c:pt idx="132">
                  <c:v>22</c:v>
                </c:pt>
                <c:pt idx="133">
                  <c:v>22</c:v>
                </c:pt>
                <c:pt idx="134">
                  <c:v>22</c:v>
                </c:pt>
                <c:pt idx="135">
                  <c:v>22</c:v>
                </c:pt>
                <c:pt idx="136">
                  <c:v>22</c:v>
                </c:pt>
                <c:pt idx="137">
                  <c:v>22</c:v>
                </c:pt>
                <c:pt idx="138">
                  <c:v>22</c:v>
                </c:pt>
                <c:pt idx="139">
                  <c:v>22</c:v>
                </c:pt>
                <c:pt idx="140">
                  <c:v>22</c:v>
                </c:pt>
                <c:pt idx="141">
                  <c:v>22</c:v>
                </c:pt>
                <c:pt idx="142">
                  <c:v>22</c:v>
                </c:pt>
                <c:pt idx="143">
                  <c:v>22</c:v>
                </c:pt>
                <c:pt idx="144">
                  <c:v>22</c:v>
                </c:pt>
                <c:pt idx="145">
                  <c:v>22</c:v>
                </c:pt>
                <c:pt idx="146">
                  <c:v>22</c:v>
                </c:pt>
                <c:pt idx="147">
                  <c:v>22</c:v>
                </c:pt>
                <c:pt idx="148">
                  <c:v>22</c:v>
                </c:pt>
                <c:pt idx="149">
                  <c:v>22</c:v>
                </c:pt>
                <c:pt idx="150">
                  <c:v>22</c:v>
                </c:pt>
                <c:pt idx="151">
                  <c:v>22</c:v>
                </c:pt>
                <c:pt idx="152">
                  <c:v>22</c:v>
                </c:pt>
                <c:pt idx="153">
                  <c:v>22</c:v>
                </c:pt>
                <c:pt idx="154">
                  <c:v>22</c:v>
                </c:pt>
                <c:pt idx="155">
                  <c:v>22</c:v>
                </c:pt>
                <c:pt idx="156">
                  <c:v>22</c:v>
                </c:pt>
                <c:pt idx="157">
                  <c:v>22</c:v>
                </c:pt>
                <c:pt idx="158">
                  <c:v>22</c:v>
                </c:pt>
                <c:pt idx="159">
                  <c:v>22</c:v>
                </c:pt>
                <c:pt idx="160">
                  <c:v>22</c:v>
                </c:pt>
                <c:pt idx="161">
                  <c:v>22</c:v>
                </c:pt>
                <c:pt idx="162">
                  <c:v>22</c:v>
                </c:pt>
                <c:pt idx="163">
                  <c:v>22</c:v>
                </c:pt>
                <c:pt idx="164">
                  <c:v>22</c:v>
                </c:pt>
                <c:pt idx="165">
                  <c:v>22</c:v>
                </c:pt>
                <c:pt idx="166">
                  <c:v>22</c:v>
                </c:pt>
                <c:pt idx="167">
                  <c:v>22</c:v>
                </c:pt>
                <c:pt idx="168">
                  <c:v>22</c:v>
                </c:pt>
                <c:pt idx="169">
                  <c:v>22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22</c:v>
                </c:pt>
                <c:pt idx="182">
                  <c:v>22</c:v>
                </c:pt>
                <c:pt idx="183">
                  <c:v>22</c:v>
                </c:pt>
                <c:pt idx="184">
                  <c:v>22</c:v>
                </c:pt>
                <c:pt idx="185">
                  <c:v>22</c:v>
                </c:pt>
                <c:pt idx="186">
                  <c:v>22</c:v>
                </c:pt>
                <c:pt idx="187">
                  <c:v>22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22</c:v>
                </c:pt>
                <c:pt idx="192">
                  <c:v>22</c:v>
                </c:pt>
                <c:pt idx="193">
                  <c:v>22</c:v>
                </c:pt>
                <c:pt idx="194">
                  <c:v>22</c:v>
                </c:pt>
                <c:pt idx="195">
                  <c:v>22</c:v>
                </c:pt>
                <c:pt idx="196">
                  <c:v>22</c:v>
                </c:pt>
                <c:pt idx="197">
                  <c:v>22</c:v>
                </c:pt>
                <c:pt idx="198">
                  <c:v>22</c:v>
                </c:pt>
                <c:pt idx="199">
                  <c:v>22</c:v>
                </c:pt>
                <c:pt idx="200">
                  <c:v>22</c:v>
                </c:pt>
                <c:pt idx="201">
                  <c:v>22</c:v>
                </c:pt>
                <c:pt idx="202">
                  <c:v>22</c:v>
                </c:pt>
                <c:pt idx="203">
                  <c:v>22</c:v>
                </c:pt>
                <c:pt idx="204">
                  <c:v>22</c:v>
                </c:pt>
                <c:pt idx="205">
                  <c:v>22</c:v>
                </c:pt>
                <c:pt idx="206">
                  <c:v>22</c:v>
                </c:pt>
                <c:pt idx="207">
                  <c:v>22</c:v>
                </c:pt>
                <c:pt idx="208">
                  <c:v>22</c:v>
                </c:pt>
                <c:pt idx="209">
                  <c:v>22</c:v>
                </c:pt>
                <c:pt idx="210">
                  <c:v>22</c:v>
                </c:pt>
                <c:pt idx="211">
                  <c:v>22</c:v>
                </c:pt>
                <c:pt idx="212">
                  <c:v>22</c:v>
                </c:pt>
                <c:pt idx="213">
                  <c:v>22</c:v>
                </c:pt>
                <c:pt idx="214">
                  <c:v>22</c:v>
                </c:pt>
                <c:pt idx="215">
                  <c:v>22</c:v>
                </c:pt>
                <c:pt idx="216">
                  <c:v>22</c:v>
                </c:pt>
                <c:pt idx="217">
                  <c:v>22</c:v>
                </c:pt>
                <c:pt idx="218">
                  <c:v>22</c:v>
                </c:pt>
                <c:pt idx="219">
                  <c:v>22</c:v>
                </c:pt>
                <c:pt idx="220">
                  <c:v>22</c:v>
                </c:pt>
                <c:pt idx="221">
                  <c:v>22</c:v>
                </c:pt>
                <c:pt idx="222">
                  <c:v>22</c:v>
                </c:pt>
                <c:pt idx="223">
                  <c:v>22</c:v>
                </c:pt>
                <c:pt idx="224">
                  <c:v>22</c:v>
                </c:pt>
                <c:pt idx="225">
                  <c:v>22</c:v>
                </c:pt>
                <c:pt idx="226">
                  <c:v>22</c:v>
                </c:pt>
                <c:pt idx="227">
                  <c:v>22</c:v>
                </c:pt>
                <c:pt idx="228">
                  <c:v>22</c:v>
                </c:pt>
                <c:pt idx="229">
                  <c:v>22</c:v>
                </c:pt>
                <c:pt idx="230">
                  <c:v>22</c:v>
                </c:pt>
                <c:pt idx="231">
                  <c:v>22</c:v>
                </c:pt>
                <c:pt idx="232">
                  <c:v>22</c:v>
                </c:pt>
                <c:pt idx="233">
                  <c:v>22</c:v>
                </c:pt>
                <c:pt idx="234">
                  <c:v>22</c:v>
                </c:pt>
                <c:pt idx="235">
                  <c:v>22</c:v>
                </c:pt>
                <c:pt idx="236">
                  <c:v>22</c:v>
                </c:pt>
                <c:pt idx="237">
                  <c:v>22</c:v>
                </c:pt>
                <c:pt idx="238">
                  <c:v>22</c:v>
                </c:pt>
                <c:pt idx="239">
                  <c:v>22</c:v>
                </c:pt>
                <c:pt idx="240">
                  <c:v>22</c:v>
                </c:pt>
                <c:pt idx="241">
                  <c:v>22</c:v>
                </c:pt>
                <c:pt idx="242">
                  <c:v>22</c:v>
                </c:pt>
                <c:pt idx="243">
                  <c:v>22</c:v>
                </c:pt>
                <c:pt idx="244">
                  <c:v>22</c:v>
                </c:pt>
                <c:pt idx="245">
                  <c:v>22</c:v>
                </c:pt>
                <c:pt idx="246">
                  <c:v>22</c:v>
                </c:pt>
                <c:pt idx="247">
                  <c:v>22</c:v>
                </c:pt>
                <c:pt idx="248">
                  <c:v>22</c:v>
                </c:pt>
                <c:pt idx="249">
                  <c:v>22</c:v>
                </c:pt>
                <c:pt idx="250">
                  <c:v>22</c:v>
                </c:pt>
                <c:pt idx="251">
                  <c:v>22</c:v>
                </c:pt>
                <c:pt idx="252">
                  <c:v>22</c:v>
                </c:pt>
                <c:pt idx="253">
                  <c:v>22</c:v>
                </c:pt>
                <c:pt idx="254">
                  <c:v>22</c:v>
                </c:pt>
                <c:pt idx="255">
                  <c:v>22</c:v>
                </c:pt>
                <c:pt idx="256">
                  <c:v>22</c:v>
                </c:pt>
                <c:pt idx="257">
                  <c:v>22</c:v>
                </c:pt>
                <c:pt idx="258">
                  <c:v>22</c:v>
                </c:pt>
                <c:pt idx="259">
                  <c:v>22</c:v>
                </c:pt>
                <c:pt idx="260">
                  <c:v>22</c:v>
                </c:pt>
                <c:pt idx="261">
                  <c:v>22</c:v>
                </c:pt>
                <c:pt idx="262">
                  <c:v>22</c:v>
                </c:pt>
                <c:pt idx="263">
                  <c:v>22</c:v>
                </c:pt>
                <c:pt idx="264">
                  <c:v>22</c:v>
                </c:pt>
                <c:pt idx="265">
                  <c:v>22</c:v>
                </c:pt>
                <c:pt idx="266">
                  <c:v>22</c:v>
                </c:pt>
                <c:pt idx="267">
                  <c:v>22</c:v>
                </c:pt>
                <c:pt idx="268">
                  <c:v>22</c:v>
                </c:pt>
                <c:pt idx="269">
                  <c:v>22</c:v>
                </c:pt>
                <c:pt idx="270">
                  <c:v>22</c:v>
                </c:pt>
                <c:pt idx="271">
                  <c:v>22</c:v>
                </c:pt>
                <c:pt idx="272">
                  <c:v>22</c:v>
                </c:pt>
                <c:pt idx="273">
                  <c:v>22</c:v>
                </c:pt>
                <c:pt idx="274">
                  <c:v>22</c:v>
                </c:pt>
                <c:pt idx="275">
                  <c:v>22</c:v>
                </c:pt>
                <c:pt idx="276">
                  <c:v>22</c:v>
                </c:pt>
                <c:pt idx="277">
                  <c:v>22</c:v>
                </c:pt>
                <c:pt idx="278">
                  <c:v>22</c:v>
                </c:pt>
                <c:pt idx="279">
                  <c:v>22</c:v>
                </c:pt>
                <c:pt idx="280">
                  <c:v>22</c:v>
                </c:pt>
                <c:pt idx="281">
                  <c:v>22</c:v>
                </c:pt>
                <c:pt idx="282">
                  <c:v>22</c:v>
                </c:pt>
                <c:pt idx="283">
                  <c:v>22</c:v>
                </c:pt>
                <c:pt idx="284">
                  <c:v>22</c:v>
                </c:pt>
                <c:pt idx="285">
                  <c:v>22</c:v>
                </c:pt>
                <c:pt idx="286">
                  <c:v>22</c:v>
                </c:pt>
                <c:pt idx="287">
                  <c:v>22</c:v>
                </c:pt>
                <c:pt idx="288">
                  <c:v>22</c:v>
                </c:pt>
                <c:pt idx="289">
                  <c:v>22</c:v>
                </c:pt>
                <c:pt idx="290">
                  <c:v>22</c:v>
                </c:pt>
                <c:pt idx="291">
                  <c:v>22</c:v>
                </c:pt>
                <c:pt idx="292">
                  <c:v>22</c:v>
                </c:pt>
                <c:pt idx="293">
                  <c:v>22</c:v>
                </c:pt>
                <c:pt idx="294">
                  <c:v>22</c:v>
                </c:pt>
                <c:pt idx="295">
                  <c:v>22</c:v>
                </c:pt>
                <c:pt idx="296">
                  <c:v>22</c:v>
                </c:pt>
                <c:pt idx="297">
                  <c:v>22</c:v>
                </c:pt>
                <c:pt idx="298">
                  <c:v>22</c:v>
                </c:pt>
                <c:pt idx="299">
                  <c:v>22</c:v>
                </c:pt>
                <c:pt idx="300">
                  <c:v>22</c:v>
                </c:pt>
                <c:pt idx="301">
                  <c:v>22</c:v>
                </c:pt>
                <c:pt idx="302">
                  <c:v>22</c:v>
                </c:pt>
                <c:pt idx="303">
                  <c:v>22</c:v>
                </c:pt>
                <c:pt idx="304">
                  <c:v>22</c:v>
                </c:pt>
                <c:pt idx="305">
                  <c:v>22</c:v>
                </c:pt>
                <c:pt idx="306">
                  <c:v>22</c:v>
                </c:pt>
                <c:pt idx="307">
                  <c:v>22</c:v>
                </c:pt>
                <c:pt idx="308">
                  <c:v>22</c:v>
                </c:pt>
                <c:pt idx="309">
                  <c:v>22</c:v>
                </c:pt>
                <c:pt idx="310">
                  <c:v>22</c:v>
                </c:pt>
                <c:pt idx="311">
                  <c:v>22</c:v>
                </c:pt>
                <c:pt idx="312">
                  <c:v>22</c:v>
                </c:pt>
                <c:pt idx="313">
                  <c:v>22</c:v>
                </c:pt>
                <c:pt idx="314">
                  <c:v>22</c:v>
                </c:pt>
                <c:pt idx="315">
                  <c:v>22</c:v>
                </c:pt>
                <c:pt idx="316">
                  <c:v>22</c:v>
                </c:pt>
                <c:pt idx="317">
                  <c:v>22</c:v>
                </c:pt>
                <c:pt idx="318">
                  <c:v>22</c:v>
                </c:pt>
                <c:pt idx="319">
                  <c:v>22</c:v>
                </c:pt>
                <c:pt idx="320">
                  <c:v>22</c:v>
                </c:pt>
                <c:pt idx="321">
                  <c:v>22</c:v>
                </c:pt>
                <c:pt idx="322">
                  <c:v>22</c:v>
                </c:pt>
                <c:pt idx="323">
                  <c:v>22</c:v>
                </c:pt>
                <c:pt idx="324">
                  <c:v>22</c:v>
                </c:pt>
                <c:pt idx="325">
                  <c:v>22</c:v>
                </c:pt>
                <c:pt idx="326">
                  <c:v>22</c:v>
                </c:pt>
                <c:pt idx="327">
                  <c:v>22</c:v>
                </c:pt>
                <c:pt idx="328">
                  <c:v>22</c:v>
                </c:pt>
                <c:pt idx="329">
                  <c:v>22</c:v>
                </c:pt>
                <c:pt idx="330">
                  <c:v>22</c:v>
                </c:pt>
                <c:pt idx="331">
                  <c:v>22</c:v>
                </c:pt>
                <c:pt idx="332">
                  <c:v>22</c:v>
                </c:pt>
                <c:pt idx="333">
                  <c:v>22</c:v>
                </c:pt>
                <c:pt idx="334">
                  <c:v>22</c:v>
                </c:pt>
                <c:pt idx="335">
                  <c:v>22</c:v>
                </c:pt>
                <c:pt idx="336">
                  <c:v>22</c:v>
                </c:pt>
                <c:pt idx="337">
                  <c:v>22</c:v>
                </c:pt>
                <c:pt idx="338">
                  <c:v>22</c:v>
                </c:pt>
                <c:pt idx="339">
                  <c:v>22</c:v>
                </c:pt>
                <c:pt idx="340">
                  <c:v>22</c:v>
                </c:pt>
                <c:pt idx="341">
                  <c:v>22</c:v>
                </c:pt>
                <c:pt idx="342">
                  <c:v>22</c:v>
                </c:pt>
                <c:pt idx="343">
                  <c:v>22</c:v>
                </c:pt>
                <c:pt idx="344">
                  <c:v>22</c:v>
                </c:pt>
                <c:pt idx="345">
                  <c:v>22</c:v>
                </c:pt>
                <c:pt idx="346">
                  <c:v>22</c:v>
                </c:pt>
                <c:pt idx="347">
                  <c:v>22</c:v>
                </c:pt>
                <c:pt idx="348">
                  <c:v>22</c:v>
                </c:pt>
                <c:pt idx="349">
                  <c:v>22</c:v>
                </c:pt>
                <c:pt idx="350">
                  <c:v>22</c:v>
                </c:pt>
                <c:pt idx="351">
                  <c:v>22</c:v>
                </c:pt>
                <c:pt idx="352">
                  <c:v>22</c:v>
                </c:pt>
                <c:pt idx="353">
                  <c:v>22</c:v>
                </c:pt>
                <c:pt idx="354">
                  <c:v>22</c:v>
                </c:pt>
                <c:pt idx="355">
                  <c:v>22</c:v>
                </c:pt>
                <c:pt idx="356">
                  <c:v>22</c:v>
                </c:pt>
                <c:pt idx="357">
                  <c:v>22</c:v>
                </c:pt>
                <c:pt idx="358">
                  <c:v>22</c:v>
                </c:pt>
                <c:pt idx="359">
                  <c:v>22</c:v>
                </c:pt>
                <c:pt idx="360">
                  <c:v>22</c:v>
                </c:pt>
                <c:pt idx="361">
                  <c:v>22</c:v>
                </c:pt>
                <c:pt idx="362">
                  <c:v>22</c:v>
                </c:pt>
                <c:pt idx="363">
                  <c:v>22</c:v>
                </c:pt>
                <c:pt idx="364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97D-4C80-A533-C72C1773AC3C}"/>
            </c:ext>
          </c:extLst>
        </c:ser>
        <c:ser>
          <c:idx val="1"/>
          <c:order val="3"/>
          <c:tx>
            <c:v>NNQ - Ljubič. most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'2011'!$C$5:$C$369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'2011'!$H$5:$H$369</c:f>
              <c:numCache>
                <c:formatCode>General</c:formatCode>
                <c:ptCount val="365"/>
                <c:pt idx="0">
                  <c:v>23.6</c:v>
                </c:pt>
                <c:pt idx="1">
                  <c:v>23.6</c:v>
                </c:pt>
                <c:pt idx="2">
                  <c:v>23.6</c:v>
                </c:pt>
                <c:pt idx="3">
                  <c:v>23.6</c:v>
                </c:pt>
                <c:pt idx="4">
                  <c:v>23.6</c:v>
                </c:pt>
                <c:pt idx="5">
                  <c:v>23.6</c:v>
                </c:pt>
                <c:pt idx="6">
                  <c:v>23.6</c:v>
                </c:pt>
                <c:pt idx="7">
                  <c:v>23.6</c:v>
                </c:pt>
                <c:pt idx="8">
                  <c:v>23.6</c:v>
                </c:pt>
                <c:pt idx="9">
                  <c:v>23.6</c:v>
                </c:pt>
                <c:pt idx="10">
                  <c:v>23.6</c:v>
                </c:pt>
                <c:pt idx="11">
                  <c:v>23.6</c:v>
                </c:pt>
                <c:pt idx="12">
                  <c:v>23.6</c:v>
                </c:pt>
                <c:pt idx="13">
                  <c:v>23.6</c:v>
                </c:pt>
                <c:pt idx="14">
                  <c:v>23.6</c:v>
                </c:pt>
                <c:pt idx="15">
                  <c:v>23.6</c:v>
                </c:pt>
                <c:pt idx="16">
                  <c:v>23.6</c:v>
                </c:pt>
                <c:pt idx="17">
                  <c:v>23.6</c:v>
                </c:pt>
                <c:pt idx="18">
                  <c:v>23.6</c:v>
                </c:pt>
                <c:pt idx="19">
                  <c:v>23.6</c:v>
                </c:pt>
                <c:pt idx="20">
                  <c:v>23.6</c:v>
                </c:pt>
                <c:pt idx="21">
                  <c:v>23.6</c:v>
                </c:pt>
                <c:pt idx="22">
                  <c:v>23.6</c:v>
                </c:pt>
                <c:pt idx="23">
                  <c:v>23.6</c:v>
                </c:pt>
                <c:pt idx="24">
                  <c:v>23.6</c:v>
                </c:pt>
                <c:pt idx="25">
                  <c:v>23.6</c:v>
                </c:pt>
                <c:pt idx="26">
                  <c:v>23.6</c:v>
                </c:pt>
                <c:pt idx="27">
                  <c:v>23.6</c:v>
                </c:pt>
                <c:pt idx="28">
                  <c:v>23.6</c:v>
                </c:pt>
                <c:pt idx="29">
                  <c:v>23.6</c:v>
                </c:pt>
                <c:pt idx="30">
                  <c:v>23.6</c:v>
                </c:pt>
                <c:pt idx="31">
                  <c:v>23.6</c:v>
                </c:pt>
                <c:pt idx="32">
                  <c:v>23.6</c:v>
                </c:pt>
                <c:pt idx="33">
                  <c:v>23.6</c:v>
                </c:pt>
                <c:pt idx="34">
                  <c:v>23.6</c:v>
                </c:pt>
                <c:pt idx="35">
                  <c:v>23.6</c:v>
                </c:pt>
                <c:pt idx="36">
                  <c:v>23.6</c:v>
                </c:pt>
                <c:pt idx="37">
                  <c:v>23.6</c:v>
                </c:pt>
                <c:pt idx="38">
                  <c:v>23.6</c:v>
                </c:pt>
                <c:pt idx="39">
                  <c:v>23.6</c:v>
                </c:pt>
                <c:pt idx="40">
                  <c:v>23.6</c:v>
                </c:pt>
                <c:pt idx="41">
                  <c:v>23.6</c:v>
                </c:pt>
                <c:pt idx="42">
                  <c:v>23.6</c:v>
                </c:pt>
                <c:pt idx="43">
                  <c:v>23.6</c:v>
                </c:pt>
                <c:pt idx="44">
                  <c:v>23.6</c:v>
                </c:pt>
                <c:pt idx="45">
                  <c:v>23.6</c:v>
                </c:pt>
                <c:pt idx="46">
                  <c:v>23.6</c:v>
                </c:pt>
                <c:pt idx="47">
                  <c:v>23.6</c:v>
                </c:pt>
                <c:pt idx="48">
                  <c:v>23.6</c:v>
                </c:pt>
                <c:pt idx="49">
                  <c:v>23.6</c:v>
                </c:pt>
                <c:pt idx="50">
                  <c:v>23.6</c:v>
                </c:pt>
                <c:pt idx="51">
                  <c:v>23.6</c:v>
                </c:pt>
                <c:pt idx="52">
                  <c:v>23.6</c:v>
                </c:pt>
                <c:pt idx="53">
                  <c:v>23.6</c:v>
                </c:pt>
                <c:pt idx="54">
                  <c:v>23.6</c:v>
                </c:pt>
                <c:pt idx="55">
                  <c:v>23.6</c:v>
                </c:pt>
                <c:pt idx="56">
                  <c:v>23.6</c:v>
                </c:pt>
                <c:pt idx="57">
                  <c:v>23.6</c:v>
                </c:pt>
                <c:pt idx="58">
                  <c:v>23.6</c:v>
                </c:pt>
                <c:pt idx="59">
                  <c:v>23.6</c:v>
                </c:pt>
                <c:pt idx="60">
                  <c:v>23.6</c:v>
                </c:pt>
                <c:pt idx="61">
                  <c:v>23.6</c:v>
                </c:pt>
                <c:pt idx="62">
                  <c:v>23.6</c:v>
                </c:pt>
                <c:pt idx="63">
                  <c:v>23.6</c:v>
                </c:pt>
                <c:pt idx="64">
                  <c:v>23.6</c:v>
                </c:pt>
                <c:pt idx="65">
                  <c:v>23.6</c:v>
                </c:pt>
                <c:pt idx="66">
                  <c:v>23.6</c:v>
                </c:pt>
                <c:pt idx="67">
                  <c:v>23.6</c:v>
                </c:pt>
                <c:pt idx="68">
                  <c:v>23.6</c:v>
                </c:pt>
                <c:pt idx="69">
                  <c:v>23.6</c:v>
                </c:pt>
                <c:pt idx="70">
                  <c:v>23.6</c:v>
                </c:pt>
                <c:pt idx="71">
                  <c:v>23.6</c:v>
                </c:pt>
                <c:pt idx="72">
                  <c:v>23.6</c:v>
                </c:pt>
                <c:pt idx="73">
                  <c:v>23.6</c:v>
                </c:pt>
                <c:pt idx="74">
                  <c:v>23.6</c:v>
                </c:pt>
                <c:pt idx="75">
                  <c:v>23.6</c:v>
                </c:pt>
                <c:pt idx="76">
                  <c:v>23.6</c:v>
                </c:pt>
                <c:pt idx="77">
                  <c:v>23.6</c:v>
                </c:pt>
                <c:pt idx="78">
                  <c:v>23.6</c:v>
                </c:pt>
                <c:pt idx="79">
                  <c:v>23.6</c:v>
                </c:pt>
                <c:pt idx="80">
                  <c:v>23.6</c:v>
                </c:pt>
                <c:pt idx="81">
                  <c:v>23.6</c:v>
                </c:pt>
                <c:pt idx="82">
                  <c:v>23.6</c:v>
                </c:pt>
                <c:pt idx="83">
                  <c:v>23.6</c:v>
                </c:pt>
                <c:pt idx="84">
                  <c:v>23.6</c:v>
                </c:pt>
                <c:pt idx="85">
                  <c:v>23.6</c:v>
                </c:pt>
                <c:pt idx="86">
                  <c:v>23.6</c:v>
                </c:pt>
                <c:pt idx="87">
                  <c:v>23.6</c:v>
                </c:pt>
                <c:pt idx="88">
                  <c:v>23.6</c:v>
                </c:pt>
                <c:pt idx="89">
                  <c:v>23.6</c:v>
                </c:pt>
                <c:pt idx="90">
                  <c:v>23.6</c:v>
                </c:pt>
                <c:pt idx="91">
                  <c:v>23.6</c:v>
                </c:pt>
                <c:pt idx="92">
                  <c:v>23.6</c:v>
                </c:pt>
                <c:pt idx="93">
                  <c:v>23.6</c:v>
                </c:pt>
                <c:pt idx="94">
                  <c:v>23.6</c:v>
                </c:pt>
                <c:pt idx="95">
                  <c:v>23.6</c:v>
                </c:pt>
                <c:pt idx="96">
                  <c:v>23.6</c:v>
                </c:pt>
                <c:pt idx="97">
                  <c:v>23.6</c:v>
                </c:pt>
                <c:pt idx="98">
                  <c:v>23.6</c:v>
                </c:pt>
                <c:pt idx="99">
                  <c:v>23.6</c:v>
                </c:pt>
                <c:pt idx="100">
                  <c:v>23.6</c:v>
                </c:pt>
                <c:pt idx="101">
                  <c:v>23.6</c:v>
                </c:pt>
                <c:pt idx="102">
                  <c:v>23.6</c:v>
                </c:pt>
                <c:pt idx="103">
                  <c:v>23.6</c:v>
                </c:pt>
                <c:pt idx="104">
                  <c:v>23.6</c:v>
                </c:pt>
                <c:pt idx="105">
                  <c:v>23.6</c:v>
                </c:pt>
                <c:pt idx="106">
                  <c:v>23.6</c:v>
                </c:pt>
                <c:pt idx="107">
                  <c:v>23.6</c:v>
                </c:pt>
                <c:pt idx="108">
                  <c:v>23.6</c:v>
                </c:pt>
                <c:pt idx="109">
                  <c:v>23.6</c:v>
                </c:pt>
                <c:pt idx="110">
                  <c:v>23.6</c:v>
                </c:pt>
                <c:pt idx="111">
                  <c:v>23.6</c:v>
                </c:pt>
                <c:pt idx="112">
                  <c:v>23.6</c:v>
                </c:pt>
                <c:pt idx="113">
                  <c:v>23.6</c:v>
                </c:pt>
                <c:pt idx="114">
                  <c:v>23.6</c:v>
                </c:pt>
                <c:pt idx="115">
                  <c:v>23.6</c:v>
                </c:pt>
                <c:pt idx="116">
                  <c:v>23.6</c:v>
                </c:pt>
                <c:pt idx="117">
                  <c:v>23.6</c:v>
                </c:pt>
                <c:pt idx="118">
                  <c:v>23.6</c:v>
                </c:pt>
                <c:pt idx="119">
                  <c:v>23.6</c:v>
                </c:pt>
                <c:pt idx="120">
                  <c:v>23.6</c:v>
                </c:pt>
                <c:pt idx="121">
                  <c:v>23.6</c:v>
                </c:pt>
                <c:pt idx="122">
                  <c:v>23.6</c:v>
                </c:pt>
                <c:pt idx="123">
                  <c:v>23.6</c:v>
                </c:pt>
                <c:pt idx="124">
                  <c:v>23.6</c:v>
                </c:pt>
                <c:pt idx="125">
                  <c:v>23.6</c:v>
                </c:pt>
                <c:pt idx="126">
                  <c:v>23.6</c:v>
                </c:pt>
                <c:pt idx="127">
                  <c:v>23.6</c:v>
                </c:pt>
                <c:pt idx="128">
                  <c:v>23.6</c:v>
                </c:pt>
                <c:pt idx="129">
                  <c:v>23.6</c:v>
                </c:pt>
                <c:pt idx="130">
                  <c:v>23.6</c:v>
                </c:pt>
                <c:pt idx="131">
                  <c:v>23.6</c:v>
                </c:pt>
                <c:pt idx="132">
                  <c:v>23.6</c:v>
                </c:pt>
                <c:pt idx="133">
                  <c:v>23.6</c:v>
                </c:pt>
                <c:pt idx="134">
                  <c:v>23.6</c:v>
                </c:pt>
                <c:pt idx="135">
                  <c:v>23.6</c:v>
                </c:pt>
                <c:pt idx="136">
                  <c:v>23.6</c:v>
                </c:pt>
                <c:pt idx="137">
                  <c:v>23.6</c:v>
                </c:pt>
                <c:pt idx="138">
                  <c:v>23.6</c:v>
                </c:pt>
                <c:pt idx="139">
                  <c:v>23.6</c:v>
                </c:pt>
                <c:pt idx="140">
                  <c:v>23.6</c:v>
                </c:pt>
                <c:pt idx="141">
                  <c:v>23.6</c:v>
                </c:pt>
                <c:pt idx="142">
                  <c:v>23.6</c:v>
                </c:pt>
                <c:pt idx="143">
                  <c:v>23.6</c:v>
                </c:pt>
                <c:pt idx="144">
                  <c:v>23.6</c:v>
                </c:pt>
                <c:pt idx="145">
                  <c:v>23.6</c:v>
                </c:pt>
                <c:pt idx="146">
                  <c:v>23.6</c:v>
                </c:pt>
                <c:pt idx="147">
                  <c:v>23.6</c:v>
                </c:pt>
                <c:pt idx="148">
                  <c:v>23.6</c:v>
                </c:pt>
                <c:pt idx="149">
                  <c:v>23.6</c:v>
                </c:pt>
                <c:pt idx="150">
                  <c:v>23.6</c:v>
                </c:pt>
                <c:pt idx="151">
                  <c:v>23.6</c:v>
                </c:pt>
                <c:pt idx="152">
                  <c:v>23.6</c:v>
                </c:pt>
                <c:pt idx="153">
                  <c:v>23.6</c:v>
                </c:pt>
                <c:pt idx="154">
                  <c:v>23.6</c:v>
                </c:pt>
                <c:pt idx="155">
                  <c:v>23.6</c:v>
                </c:pt>
                <c:pt idx="156">
                  <c:v>23.6</c:v>
                </c:pt>
                <c:pt idx="157">
                  <c:v>23.6</c:v>
                </c:pt>
                <c:pt idx="158">
                  <c:v>23.6</c:v>
                </c:pt>
                <c:pt idx="159">
                  <c:v>23.6</c:v>
                </c:pt>
                <c:pt idx="160">
                  <c:v>23.6</c:v>
                </c:pt>
                <c:pt idx="161">
                  <c:v>23.6</c:v>
                </c:pt>
                <c:pt idx="162">
                  <c:v>23.6</c:v>
                </c:pt>
                <c:pt idx="163">
                  <c:v>23.6</c:v>
                </c:pt>
                <c:pt idx="164">
                  <c:v>23.6</c:v>
                </c:pt>
                <c:pt idx="165">
                  <c:v>23.6</c:v>
                </c:pt>
                <c:pt idx="166">
                  <c:v>23.6</c:v>
                </c:pt>
                <c:pt idx="167">
                  <c:v>23.6</c:v>
                </c:pt>
                <c:pt idx="168">
                  <c:v>23.6</c:v>
                </c:pt>
                <c:pt idx="169">
                  <c:v>23.6</c:v>
                </c:pt>
                <c:pt idx="170">
                  <c:v>23.6</c:v>
                </c:pt>
                <c:pt idx="171">
                  <c:v>23.6</c:v>
                </c:pt>
                <c:pt idx="172">
                  <c:v>23.6</c:v>
                </c:pt>
                <c:pt idx="173">
                  <c:v>23.6</c:v>
                </c:pt>
                <c:pt idx="174">
                  <c:v>23.6</c:v>
                </c:pt>
                <c:pt idx="175">
                  <c:v>23.6</c:v>
                </c:pt>
                <c:pt idx="176">
                  <c:v>23.6</c:v>
                </c:pt>
                <c:pt idx="177">
                  <c:v>23.6</c:v>
                </c:pt>
                <c:pt idx="178">
                  <c:v>23.6</c:v>
                </c:pt>
                <c:pt idx="179">
                  <c:v>23.6</c:v>
                </c:pt>
                <c:pt idx="180">
                  <c:v>23.6</c:v>
                </c:pt>
                <c:pt idx="181">
                  <c:v>23.6</c:v>
                </c:pt>
                <c:pt idx="182">
                  <c:v>23.6</c:v>
                </c:pt>
                <c:pt idx="183">
                  <c:v>23.6</c:v>
                </c:pt>
                <c:pt idx="184">
                  <c:v>23.6</c:v>
                </c:pt>
                <c:pt idx="185">
                  <c:v>23.6</c:v>
                </c:pt>
                <c:pt idx="186">
                  <c:v>23.6</c:v>
                </c:pt>
                <c:pt idx="187">
                  <c:v>23.6</c:v>
                </c:pt>
                <c:pt idx="188">
                  <c:v>23.6</c:v>
                </c:pt>
                <c:pt idx="189">
                  <c:v>23.6</c:v>
                </c:pt>
                <c:pt idx="190">
                  <c:v>23.6</c:v>
                </c:pt>
                <c:pt idx="191">
                  <c:v>23.6</c:v>
                </c:pt>
                <c:pt idx="192">
                  <c:v>23.6</c:v>
                </c:pt>
                <c:pt idx="193">
                  <c:v>23.6</c:v>
                </c:pt>
                <c:pt idx="194">
                  <c:v>23.6</c:v>
                </c:pt>
                <c:pt idx="195">
                  <c:v>23.6</c:v>
                </c:pt>
                <c:pt idx="196">
                  <c:v>23.6</c:v>
                </c:pt>
                <c:pt idx="197">
                  <c:v>23.6</c:v>
                </c:pt>
                <c:pt idx="198">
                  <c:v>23.6</c:v>
                </c:pt>
                <c:pt idx="199">
                  <c:v>23.6</c:v>
                </c:pt>
                <c:pt idx="200">
                  <c:v>23.6</c:v>
                </c:pt>
                <c:pt idx="201">
                  <c:v>23.6</c:v>
                </c:pt>
                <c:pt idx="202">
                  <c:v>23.6</c:v>
                </c:pt>
                <c:pt idx="203">
                  <c:v>23.6</c:v>
                </c:pt>
                <c:pt idx="204">
                  <c:v>23.6</c:v>
                </c:pt>
                <c:pt idx="205">
                  <c:v>23.6</c:v>
                </c:pt>
                <c:pt idx="206">
                  <c:v>23.6</c:v>
                </c:pt>
                <c:pt idx="207">
                  <c:v>23.6</c:v>
                </c:pt>
                <c:pt idx="208">
                  <c:v>23.6</c:v>
                </c:pt>
                <c:pt idx="209">
                  <c:v>23.6</c:v>
                </c:pt>
                <c:pt idx="210">
                  <c:v>23.6</c:v>
                </c:pt>
                <c:pt idx="211">
                  <c:v>23.6</c:v>
                </c:pt>
                <c:pt idx="212">
                  <c:v>23.6</c:v>
                </c:pt>
                <c:pt idx="213">
                  <c:v>23.6</c:v>
                </c:pt>
                <c:pt idx="214">
                  <c:v>23.6</c:v>
                </c:pt>
                <c:pt idx="215">
                  <c:v>23.6</c:v>
                </c:pt>
                <c:pt idx="216">
                  <c:v>23.6</c:v>
                </c:pt>
                <c:pt idx="217">
                  <c:v>23.6</c:v>
                </c:pt>
                <c:pt idx="218">
                  <c:v>23.6</c:v>
                </c:pt>
                <c:pt idx="219">
                  <c:v>23.6</c:v>
                </c:pt>
                <c:pt idx="220">
                  <c:v>23.6</c:v>
                </c:pt>
                <c:pt idx="221">
                  <c:v>23.6</c:v>
                </c:pt>
                <c:pt idx="222">
                  <c:v>23.6</c:v>
                </c:pt>
                <c:pt idx="223">
                  <c:v>23.6</c:v>
                </c:pt>
                <c:pt idx="224">
                  <c:v>23.6</c:v>
                </c:pt>
                <c:pt idx="225">
                  <c:v>23.6</c:v>
                </c:pt>
                <c:pt idx="226">
                  <c:v>23.6</c:v>
                </c:pt>
                <c:pt idx="227">
                  <c:v>23.6</c:v>
                </c:pt>
                <c:pt idx="228">
                  <c:v>23.6</c:v>
                </c:pt>
                <c:pt idx="229">
                  <c:v>23.6</c:v>
                </c:pt>
                <c:pt idx="230">
                  <c:v>23.6</c:v>
                </c:pt>
                <c:pt idx="231">
                  <c:v>23.6</c:v>
                </c:pt>
                <c:pt idx="232">
                  <c:v>23.6</c:v>
                </c:pt>
                <c:pt idx="233">
                  <c:v>23.6</c:v>
                </c:pt>
                <c:pt idx="234">
                  <c:v>23.6</c:v>
                </c:pt>
                <c:pt idx="235">
                  <c:v>23.6</c:v>
                </c:pt>
                <c:pt idx="236">
                  <c:v>23.6</c:v>
                </c:pt>
                <c:pt idx="237">
                  <c:v>23.6</c:v>
                </c:pt>
                <c:pt idx="238">
                  <c:v>23.6</c:v>
                </c:pt>
                <c:pt idx="239">
                  <c:v>23.6</c:v>
                </c:pt>
                <c:pt idx="240">
                  <c:v>23.6</c:v>
                </c:pt>
                <c:pt idx="241">
                  <c:v>23.6</c:v>
                </c:pt>
                <c:pt idx="242">
                  <c:v>23.6</c:v>
                </c:pt>
                <c:pt idx="243">
                  <c:v>23.6</c:v>
                </c:pt>
                <c:pt idx="244">
                  <c:v>23.6</c:v>
                </c:pt>
                <c:pt idx="245">
                  <c:v>23.6</c:v>
                </c:pt>
                <c:pt idx="246">
                  <c:v>23.6</c:v>
                </c:pt>
                <c:pt idx="247">
                  <c:v>23.6</c:v>
                </c:pt>
                <c:pt idx="248">
                  <c:v>23.6</c:v>
                </c:pt>
                <c:pt idx="249">
                  <c:v>23.6</c:v>
                </c:pt>
                <c:pt idx="250">
                  <c:v>23.6</c:v>
                </c:pt>
                <c:pt idx="251">
                  <c:v>23.6</c:v>
                </c:pt>
                <c:pt idx="252">
                  <c:v>23.6</c:v>
                </c:pt>
                <c:pt idx="253">
                  <c:v>23.6</c:v>
                </c:pt>
                <c:pt idx="254">
                  <c:v>23.6</c:v>
                </c:pt>
                <c:pt idx="255">
                  <c:v>23.6</c:v>
                </c:pt>
                <c:pt idx="256">
                  <c:v>23.6</c:v>
                </c:pt>
                <c:pt idx="257">
                  <c:v>23.6</c:v>
                </c:pt>
                <c:pt idx="258">
                  <c:v>23.6</c:v>
                </c:pt>
                <c:pt idx="259">
                  <c:v>23.6</c:v>
                </c:pt>
                <c:pt idx="260">
                  <c:v>23.6</c:v>
                </c:pt>
                <c:pt idx="261">
                  <c:v>23.6</c:v>
                </c:pt>
                <c:pt idx="262">
                  <c:v>23.6</c:v>
                </c:pt>
                <c:pt idx="263">
                  <c:v>23.6</c:v>
                </c:pt>
                <c:pt idx="264">
                  <c:v>23.6</c:v>
                </c:pt>
                <c:pt idx="265">
                  <c:v>23.6</c:v>
                </c:pt>
                <c:pt idx="266">
                  <c:v>23.6</c:v>
                </c:pt>
                <c:pt idx="267">
                  <c:v>23.6</c:v>
                </c:pt>
                <c:pt idx="268">
                  <c:v>23.6</c:v>
                </c:pt>
                <c:pt idx="269">
                  <c:v>23.6</c:v>
                </c:pt>
                <c:pt idx="270">
                  <c:v>23.6</c:v>
                </c:pt>
                <c:pt idx="271">
                  <c:v>23.6</c:v>
                </c:pt>
                <c:pt idx="272">
                  <c:v>23.6</c:v>
                </c:pt>
                <c:pt idx="273">
                  <c:v>23.6</c:v>
                </c:pt>
                <c:pt idx="274">
                  <c:v>23.6</c:v>
                </c:pt>
                <c:pt idx="275">
                  <c:v>23.6</c:v>
                </c:pt>
                <c:pt idx="276">
                  <c:v>23.6</c:v>
                </c:pt>
                <c:pt idx="277">
                  <c:v>23.6</c:v>
                </c:pt>
                <c:pt idx="278">
                  <c:v>23.6</c:v>
                </c:pt>
                <c:pt idx="279">
                  <c:v>23.6</c:v>
                </c:pt>
                <c:pt idx="280">
                  <c:v>23.6</c:v>
                </c:pt>
                <c:pt idx="281">
                  <c:v>23.6</c:v>
                </c:pt>
                <c:pt idx="282">
                  <c:v>23.6</c:v>
                </c:pt>
                <c:pt idx="283">
                  <c:v>23.6</c:v>
                </c:pt>
                <c:pt idx="284">
                  <c:v>23.6</c:v>
                </c:pt>
                <c:pt idx="285">
                  <c:v>23.6</c:v>
                </c:pt>
                <c:pt idx="286">
                  <c:v>23.6</c:v>
                </c:pt>
                <c:pt idx="287">
                  <c:v>23.6</c:v>
                </c:pt>
                <c:pt idx="288">
                  <c:v>23.6</c:v>
                </c:pt>
                <c:pt idx="289">
                  <c:v>23.6</c:v>
                </c:pt>
                <c:pt idx="290">
                  <c:v>23.6</c:v>
                </c:pt>
                <c:pt idx="291">
                  <c:v>23.6</c:v>
                </c:pt>
                <c:pt idx="292">
                  <c:v>23.6</c:v>
                </c:pt>
                <c:pt idx="293">
                  <c:v>23.6</c:v>
                </c:pt>
                <c:pt idx="294">
                  <c:v>23.6</c:v>
                </c:pt>
                <c:pt idx="295">
                  <c:v>23.6</c:v>
                </c:pt>
                <c:pt idx="296">
                  <c:v>23.6</c:v>
                </c:pt>
                <c:pt idx="297">
                  <c:v>23.6</c:v>
                </c:pt>
                <c:pt idx="298">
                  <c:v>23.6</c:v>
                </c:pt>
                <c:pt idx="299">
                  <c:v>23.6</c:v>
                </c:pt>
                <c:pt idx="300">
                  <c:v>23.6</c:v>
                </c:pt>
                <c:pt idx="301">
                  <c:v>23.6</c:v>
                </c:pt>
                <c:pt idx="302">
                  <c:v>23.6</c:v>
                </c:pt>
                <c:pt idx="303">
                  <c:v>23.6</c:v>
                </c:pt>
                <c:pt idx="304">
                  <c:v>23.6</c:v>
                </c:pt>
                <c:pt idx="305">
                  <c:v>23.6</c:v>
                </c:pt>
                <c:pt idx="306">
                  <c:v>23.6</c:v>
                </c:pt>
                <c:pt idx="307">
                  <c:v>23.6</c:v>
                </c:pt>
                <c:pt idx="308">
                  <c:v>23.6</c:v>
                </c:pt>
                <c:pt idx="309">
                  <c:v>23.6</c:v>
                </c:pt>
                <c:pt idx="310">
                  <c:v>23.6</c:v>
                </c:pt>
                <c:pt idx="311">
                  <c:v>23.6</c:v>
                </c:pt>
                <c:pt idx="312">
                  <c:v>23.6</c:v>
                </c:pt>
                <c:pt idx="313">
                  <c:v>23.6</c:v>
                </c:pt>
                <c:pt idx="314">
                  <c:v>23.6</c:v>
                </c:pt>
                <c:pt idx="315">
                  <c:v>23.6</c:v>
                </c:pt>
                <c:pt idx="316">
                  <c:v>23.6</c:v>
                </c:pt>
                <c:pt idx="317">
                  <c:v>23.6</c:v>
                </c:pt>
                <c:pt idx="318">
                  <c:v>23.6</c:v>
                </c:pt>
                <c:pt idx="319">
                  <c:v>23.6</c:v>
                </c:pt>
                <c:pt idx="320">
                  <c:v>23.6</c:v>
                </c:pt>
                <c:pt idx="321">
                  <c:v>23.6</c:v>
                </c:pt>
                <c:pt idx="322">
                  <c:v>23.6</c:v>
                </c:pt>
                <c:pt idx="323">
                  <c:v>23.6</c:v>
                </c:pt>
                <c:pt idx="324">
                  <c:v>23.6</c:v>
                </c:pt>
                <c:pt idx="325">
                  <c:v>23.6</c:v>
                </c:pt>
                <c:pt idx="326">
                  <c:v>23.6</c:v>
                </c:pt>
                <c:pt idx="327">
                  <c:v>23.6</c:v>
                </c:pt>
                <c:pt idx="328">
                  <c:v>23.6</c:v>
                </c:pt>
                <c:pt idx="329">
                  <c:v>23.6</c:v>
                </c:pt>
                <c:pt idx="330">
                  <c:v>23.6</c:v>
                </c:pt>
                <c:pt idx="331">
                  <c:v>23.6</c:v>
                </c:pt>
                <c:pt idx="332">
                  <c:v>23.6</c:v>
                </c:pt>
                <c:pt idx="333">
                  <c:v>23.6</c:v>
                </c:pt>
                <c:pt idx="334">
                  <c:v>23.6</c:v>
                </c:pt>
                <c:pt idx="335">
                  <c:v>23.6</c:v>
                </c:pt>
                <c:pt idx="336">
                  <c:v>23.6</c:v>
                </c:pt>
                <c:pt idx="337">
                  <c:v>23.6</c:v>
                </c:pt>
                <c:pt idx="338">
                  <c:v>23.6</c:v>
                </c:pt>
                <c:pt idx="339">
                  <c:v>23.6</c:v>
                </c:pt>
                <c:pt idx="340">
                  <c:v>23.6</c:v>
                </c:pt>
                <c:pt idx="341">
                  <c:v>23.6</c:v>
                </c:pt>
                <c:pt idx="342">
                  <c:v>23.6</c:v>
                </c:pt>
                <c:pt idx="343">
                  <c:v>23.6</c:v>
                </c:pt>
                <c:pt idx="344">
                  <c:v>23.6</c:v>
                </c:pt>
                <c:pt idx="345">
                  <c:v>23.6</c:v>
                </c:pt>
                <c:pt idx="346">
                  <c:v>23.6</c:v>
                </c:pt>
                <c:pt idx="347">
                  <c:v>23.6</c:v>
                </c:pt>
                <c:pt idx="348">
                  <c:v>23.6</c:v>
                </c:pt>
                <c:pt idx="349">
                  <c:v>23.6</c:v>
                </c:pt>
                <c:pt idx="350">
                  <c:v>23.6</c:v>
                </c:pt>
                <c:pt idx="351">
                  <c:v>23.6</c:v>
                </c:pt>
                <c:pt idx="352">
                  <c:v>23.6</c:v>
                </c:pt>
                <c:pt idx="353">
                  <c:v>23.6</c:v>
                </c:pt>
                <c:pt idx="354">
                  <c:v>23.6</c:v>
                </c:pt>
                <c:pt idx="355">
                  <c:v>23.6</c:v>
                </c:pt>
                <c:pt idx="356">
                  <c:v>23.6</c:v>
                </c:pt>
                <c:pt idx="357">
                  <c:v>23.6</c:v>
                </c:pt>
                <c:pt idx="358">
                  <c:v>23.6</c:v>
                </c:pt>
                <c:pt idx="359">
                  <c:v>23.6</c:v>
                </c:pt>
                <c:pt idx="360">
                  <c:v>23.6</c:v>
                </c:pt>
                <c:pt idx="361">
                  <c:v>23.6</c:v>
                </c:pt>
                <c:pt idx="362">
                  <c:v>23.6</c:v>
                </c:pt>
                <c:pt idx="363">
                  <c:v>23.6</c:v>
                </c:pt>
                <c:pt idx="364">
                  <c:v>23.6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97D-4C80-A533-C72C1773AC3C}"/>
            </c:ext>
          </c:extLst>
        </c:ser>
        <c:ser>
          <c:idx val="5"/>
          <c:order val="4"/>
          <c:tx>
            <c:v>VVQ - Bagrdan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'2011'!$C$5:$C$369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'2011'!$F$5:$F$369</c:f>
              <c:numCache>
                <c:formatCode>General</c:formatCode>
                <c:ptCount val="365"/>
                <c:pt idx="0">
                  <c:v>2840</c:v>
                </c:pt>
                <c:pt idx="1">
                  <c:v>2840</c:v>
                </c:pt>
                <c:pt idx="2">
                  <c:v>2840</c:v>
                </c:pt>
                <c:pt idx="3">
                  <c:v>2840</c:v>
                </c:pt>
                <c:pt idx="4">
                  <c:v>2840</c:v>
                </c:pt>
                <c:pt idx="5">
                  <c:v>2840</c:v>
                </c:pt>
                <c:pt idx="6">
                  <c:v>2840</c:v>
                </c:pt>
                <c:pt idx="7">
                  <c:v>2840</c:v>
                </c:pt>
                <c:pt idx="8">
                  <c:v>2840</c:v>
                </c:pt>
                <c:pt idx="9">
                  <c:v>2840</c:v>
                </c:pt>
                <c:pt idx="10">
                  <c:v>2840</c:v>
                </c:pt>
                <c:pt idx="11">
                  <c:v>2840</c:v>
                </c:pt>
                <c:pt idx="12">
                  <c:v>2840</c:v>
                </c:pt>
                <c:pt idx="13">
                  <c:v>2840</c:v>
                </c:pt>
                <c:pt idx="14">
                  <c:v>2840</c:v>
                </c:pt>
                <c:pt idx="15">
                  <c:v>2840</c:v>
                </c:pt>
                <c:pt idx="16">
                  <c:v>2840</c:v>
                </c:pt>
                <c:pt idx="17">
                  <c:v>2840</c:v>
                </c:pt>
                <c:pt idx="18">
                  <c:v>2840</c:v>
                </c:pt>
                <c:pt idx="19">
                  <c:v>2840</c:v>
                </c:pt>
                <c:pt idx="20">
                  <c:v>2840</c:v>
                </c:pt>
                <c:pt idx="21">
                  <c:v>2840</c:v>
                </c:pt>
                <c:pt idx="22">
                  <c:v>2840</c:v>
                </c:pt>
                <c:pt idx="23">
                  <c:v>2840</c:v>
                </c:pt>
                <c:pt idx="24">
                  <c:v>2840</c:v>
                </c:pt>
                <c:pt idx="25">
                  <c:v>2840</c:v>
                </c:pt>
                <c:pt idx="26">
                  <c:v>2840</c:v>
                </c:pt>
                <c:pt idx="27">
                  <c:v>2840</c:v>
                </c:pt>
                <c:pt idx="28">
                  <c:v>2840</c:v>
                </c:pt>
                <c:pt idx="29">
                  <c:v>2840</c:v>
                </c:pt>
                <c:pt idx="30">
                  <c:v>2840</c:v>
                </c:pt>
                <c:pt idx="31">
                  <c:v>2840</c:v>
                </c:pt>
                <c:pt idx="32">
                  <c:v>2840</c:v>
                </c:pt>
                <c:pt idx="33">
                  <c:v>2840</c:v>
                </c:pt>
                <c:pt idx="34">
                  <c:v>2840</c:v>
                </c:pt>
                <c:pt idx="35">
                  <c:v>2840</c:v>
                </c:pt>
                <c:pt idx="36">
                  <c:v>2840</c:v>
                </c:pt>
                <c:pt idx="37">
                  <c:v>2840</c:v>
                </c:pt>
                <c:pt idx="38">
                  <c:v>2840</c:v>
                </c:pt>
                <c:pt idx="39">
                  <c:v>2840</c:v>
                </c:pt>
                <c:pt idx="40">
                  <c:v>2840</c:v>
                </c:pt>
                <c:pt idx="41">
                  <c:v>2840</c:v>
                </c:pt>
                <c:pt idx="42">
                  <c:v>2840</c:v>
                </c:pt>
                <c:pt idx="43">
                  <c:v>2840</c:v>
                </c:pt>
                <c:pt idx="44">
                  <c:v>2840</c:v>
                </c:pt>
                <c:pt idx="45">
                  <c:v>2840</c:v>
                </c:pt>
                <c:pt idx="46">
                  <c:v>2840</c:v>
                </c:pt>
                <c:pt idx="47">
                  <c:v>2840</c:v>
                </c:pt>
                <c:pt idx="48">
                  <c:v>2840</c:v>
                </c:pt>
                <c:pt idx="49">
                  <c:v>2840</c:v>
                </c:pt>
                <c:pt idx="50">
                  <c:v>2840</c:v>
                </c:pt>
                <c:pt idx="51">
                  <c:v>2840</c:v>
                </c:pt>
                <c:pt idx="52">
                  <c:v>2840</c:v>
                </c:pt>
                <c:pt idx="53">
                  <c:v>2840</c:v>
                </c:pt>
                <c:pt idx="54">
                  <c:v>2840</c:v>
                </c:pt>
                <c:pt idx="55">
                  <c:v>2840</c:v>
                </c:pt>
                <c:pt idx="56">
                  <c:v>2840</c:v>
                </c:pt>
                <c:pt idx="57">
                  <c:v>2840</c:v>
                </c:pt>
                <c:pt idx="58">
                  <c:v>2840</c:v>
                </c:pt>
                <c:pt idx="59">
                  <c:v>2840</c:v>
                </c:pt>
                <c:pt idx="60">
                  <c:v>2840</c:v>
                </c:pt>
                <c:pt idx="61">
                  <c:v>2840</c:v>
                </c:pt>
                <c:pt idx="62">
                  <c:v>2840</c:v>
                </c:pt>
                <c:pt idx="63">
                  <c:v>2840</c:v>
                </c:pt>
                <c:pt idx="64">
                  <c:v>2840</c:v>
                </c:pt>
                <c:pt idx="65">
                  <c:v>2840</c:v>
                </c:pt>
                <c:pt idx="66">
                  <c:v>2840</c:v>
                </c:pt>
                <c:pt idx="67">
                  <c:v>2840</c:v>
                </c:pt>
                <c:pt idx="68">
                  <c:v>2840</c:v>
                </c:pt>
                <c:pt idx="69">
                  <c:v>2840</c:v>
                </c:pt>
                <c:pt idx="70">
                  <c:v>2840</c:v>
                </c:pt>
                <c:pt idx="71">
                  <c:v>2840</c:v>
                </c:pt>
                <c:pt idx="72">
                  <c:v>2840</c:v>
                </c:pt>
                <c:pt idx="73">
                  <c:v>2840</c:v>
                </c:pt>
                <c:pt idx="74">
                  <c:v>2840</c:v>
                </c:pt>
                <c:pt idx="75">
                  <c:v>2840</c:v>
                </c:pt>
                <c:pt idx="76">
                  <c:v>2840</c:v>
                </c:pt>
                <c:pt idx="77">
                  <c:v>2840</c:v>
                </c:pt>
                <c:pt idx="78">
                  <c:v>2840</c:v>
                </c:pt>
                <c:pt idx="79">
                  <c:v>2840</c:v>
                </c:pt>
                <c:pt idx="80">
                  <c:v>2840</c:v>
                </c:pt>
                <c:pt idx="81">
                  <c:v>2840</c:v>
                </c:pt>
                <c:pt idx="82">
                  <c:v>2840</c:v>
                </c:pt>
                <c:pt idx="83">
                  <c:v>2840</c:v>
                </c:pt>
                <c:pt idx="84">
                  <c:v>2840</c:v>
                </c:pt>
                <c:pt idx="85">
                  <c:v>2840</c:v>
                </c:pt>
                <c:pt idx="86">
                  <c:v>2840</c:v>
                </c:pt>
                <c:pt idx="87">
                  <c:v>2840</c:v>
                </c:pt>
                <c:pt idx="88">
                  <c:v>2840</c:v>
                </c:pt>
                <c:pt idx="89">
                  <c:v>2840</c:v>
                </c:pt>
                <c:pt idx="90">
                  <c:v>2840</c:v>
                </c:pt>
                <c:pt idx="91">
                  <c:v>2840</c:v>
                </c:pt>
                <c:pt idx="92">
                  <c:v>2840</c:v>
                </c:pt>
                <c:pt idx="93">
                  <c:v>2840</c:v>
                </c:pt>
                <c:pt idx="94">
                  <c:v>2840</c:v>
                </c:pt>
                <c:pt idx="95">
                  <c:v>2840</c:v>
                </c:pt>
                <c:pt idx="96">
                  <c:v>2840</c:v>
                </c:pt>
                <c:pt idx="97">
                  <c:v>2840</c:v>
                </c:pt>
                <c:pt idx="98">
                  <c:v>2840</c:v>
                </c:pt>
                <c:pt idx="99">
                  <c:v>2840</c:v>
                </c:pt>
                <c:pt idx="100">
                  <c:v>2840</c:v>
                </c:pt>
                <c:pt idx="101">
                  <c:v>2840</c:v>
                </c:pt>
                <c:pt idx="102">
                  <c:v>2840</c:v>
                </c:pt>
                <c:pt idx="103">
                  <c:v>2840</c:v>
                </c:pt>
                <c:pt idx="104">
                  <c:v>2840</c:v>
                </c:pt>
                <c:pt idx="105">
                  <c:v>2840</c:v>
                </c:pt>
                <c:pt idx="106">
                  <c:v>2840</c:v>
                </c:pt>
                <c:pt idx="107">
                  <c:v>2840</c:v>
                </c:pt>
                <c:pt idx="108">
                  <c:v>2840</c:v>
                </c:pt>
                <c:pt idx="109">
                  <c:v>2840</c:v>
                </c:pt>
                <c:pt idx="110">
                  <c:v>2840</c:v>
                </c:pt>
                <c:pt idx="111">
                  <c:v>2840</c:v>
                </c:pt>
                <c:pt idx="112">
                  <c:v>2840</c:v>
                </c:pt>
                <c:pt idx="113">
                  <c:v>2840</c:v>
                </c:pt>
                <c:pt idx="114">
                  <c:v>2840</c:v>
                </c:pt>
                <c:pt idx="115">
                  <c:v>2840</c:v>
                </c:pt>
                <c:pt idx="116">
                  <c:v>2840</c:v>
                </c:pt>
                <c:pt idx="117">
                  <c:v>2840</c:v>
                </c:pt>
                <c:pt idx="118">
                  <c:v>2840</c:v>
                </c:pt>
                <c:pt idx="119">
                  <c:v>2840</c:v>
                </c:pt>
                <c:pt idx="120">
                  <c:v>2840</c:v>
                </c:pt>
                <c:pt idx="121">
                  <c:v>2840</c:v>
                </c:pt>
                <c:pt idx="122">
                  <c:v>2840</c:v>
                </c:pt>
                <c:pt idx="123">
                  <c:v>2840</c:v>
                </c:pt>
                <c:pt idx="124">
                  <c:v>2840</c:v>
                </c:pt>
                <c:pt idx="125">
                  <c:v>2840</c:v>
                </c:pt>
                <c:pt idx="126">
                  <c:v>2840</c:v>
                </c:pt>
                <c:pt idx="127">
                  <c:v>2840</c:v>
                </c:pt>
                <c:pt idx="128">
                  <c:v>2840</c:v>
                </c:pt>
                <c:pt idx="129">
                  <c:v>2840</c:v>
                </c:pt>
                <c:pt idx="130">
                  <c:v>2840</c:v>
                </c:pt>
                <c:pt idx="131">
                  <c:v>2840</c:v>
                </c:pt>
                <c:pt idx="132">
                  <c:v>2840</c:v>
                </c:pt>
                <c:pt idx="133">
                  <c:v>2840</c:v>
                </c:pt>
                <c:pt idx="134">
                  <c:v>2840</c:v>
                </c:pt>
                <c:pt idx="135">
                  <c:v>2840</c:v>
                </c:pt>
                <c:pt idx="136">
                  <c:v>2840</c:v>
                </c:pt>
                <c:pt idx="137">
                  <c:v>2840</c:v>
                </c:pt>
                <c:pt idx="138">
                  <c:v>2840</c:v>
                </c:pt>
                <c:pt idx="139">
                  <c:v>2840</c:v>
                </c:pt>
                <c:pt idx="140">
                  <c:v>2840</c:v>
                </c:pt>
                <c:pt idx="141">
                  <c:v>2840</c:v>
                </c:pt>
                <c:pt idx="142">
                  <c:v>2840</c:v>
                </c:pt>
                <c:pt idx="143">
                  <c:v>2840</c:v>
                </c:pt>
                <c:pt idx="144">
                  <c:v>2840</c:v>
                </c:pt>
                <c:pt idx="145">
                  <c:v>2840</c:v>
                </c:pt>
                <c:pt idx="146">
                  <c:v>2840</c:v>
                </c:pt>
                <c:pt idx="147">
                  <c:v>2840</c:v>
                </c:pt>
                <c:pt idx="148">
                  <c:v>2840</c:v>
                </c:pt>
                <c:pt idx="149">
                  <c:v>2840</c:v>
                </c:pt>
                <c:pt idx="150">
                  <c:v>2840</c:v>
                </c:pt>
                <c:pt idx="151">
                  <c:v>2840</c:v>
                </c:pt>
                <c:pt idx="152">
                  <c:v>2840</c:v>
                </c:pt>
                <c:pt idx="153">
                  <c:v>2840</c:v>
                </c:pt>
                <c:pt idx="154">
                  <c:v>2840</c:v>
                </c:pt>
                <c:pt idx="155">
                  <c:v>2840</c:v>
                </c:pt>
                <c:pt idx="156">
                  <c:v>2840</c:v>
                </c:pt>
                <c:pt idx="157">
                  <c:v>2840</c:v>
                </c:pt>
                <c:pt idx="158">
                  <c:v>2840</c:v>
                </c:pt>
                <c:pt idx="159">
                  <c:v>2840</c:v>
                </c:pt>
                <c:pt idx="160">
                  <c:v>2840</c:v>
                </c:pt>
                <c:pt idx="161">
                  <c:v>2840</c:v>
                </c:pt>
                <c:pt idx="162">
                  <c:v>2840</c:v>
                </c:pt>
                <c:pt idx="163">
                  <c:v>2840</c:v>
                </c:pt>
                <c:pt idx="164">
                  <c:v>2840</c:v>
                </c:pt>
                <c:pt idx="165">
                  <c:v>2840</c:v>
                </c:pt>
                <c:pt idx="166">
                  <c:v>2840</c:v>
                </c:pt>
                <c:pt idx="167">
                  <c:v>2840</c:v>
                </c:pt>
                <c:pt idx="168">
                  <c:v>2840</c:v>
                </c:pt>
                <c:pt idx="169">
                  <c:v>2840</c:v>
                </c:pt>
                <c:pt idx="170">
                  <c:v>2840</c:v>
                </c:pt>
                <c:pt idx="171">
                  <c:v>2840</c:v>
                </c:pt>
                <c:pt idx="172">
                  <c:v>2840</c:v>
                </c:pt>
                <c:pt idx="173">
                  <c:v>2840</c:v>
                </c:pt>
                <c:pt idx="174">
                  <c:v>2840</c:v>
                </c:pt>
                <c:pt idx="175">
                  <c:v>2840</c:v>
                </c:pt>
                <c:pt idx="176">
                  <c:v>2840</c:v>
                </c:pt>
                <c:pt idx="177">
                  <c:v>2840</c:v>
                </c:pt>
                <c:pt idx="178">
                  <c:v>2840</c:v>
                </c:pt>
                <c:pt idx="179">
                  <c:v>2840</c:v>
                </c:pt>
                <c:pt idx="180">
                  <c:v>2840</c:v>
                </c:pt>
                <c:pt idx="181">
                  <c:v>2840</c:v>
                </c:pt>
                <c:pt idx="182">
                  <c:v>2840</c:v>
                </c:pt>
                <c:pt idx="183">
                  <c:v>2840</c:v>
                </c:pt>
                <c:pt idx="184">
                  <c:v>2840</c:v>
                </c:pt>
                <c:pt idx="185">
                  <c:v>2840</c:v>
                </c:pt>
                <c:pt idx="186">
                  <c:v>2840</c:v>
                </c:pt>
                <c:pt idx="187">
                  <c:v>2840</c:v>
                </c:pt>
                <c:pt idx="188">
                  <c:v>2840</c:v>
                </c:pt>
                <c:pt idx="189">
                  <c:v>2840</c:v>
                </c:pt>
                <c:pt idx="190">
                  <c:v>2840</c:v>
                </c:pt>
                <c:pt idx="191">
                  <c:v>2840</c:v>
                </c:pt>
                <c:pt idx="192">
                  <c:v>2840</c:v>
                </c:pt>
                <c:pt idx="193">
                  <c:v>2840</c:v>
                </c:pt>
                <c:pt idx="194">
                  <c:v>2840</c:v>
                </c:pt>
                <c:pt idx="195">
                  <c:v>2840</c:v>
                </c:pt>
                <c:pt idx="196">
                  <c:v>2840</c:v>
                </c:pt>
                <c:pt idx="197">
                  <c:v>2840</c:v>
                </c:pt>
                <c:pt idx="198">
                  <c:v>2840</c:v>
                </c:pt>
                <c:pt idx="199">
                  <c:v>2840</c:v>
                </c:pt>
                <c:pt idx="200">
                  <c:v>2840</c:v>
                </c:pt>
                <c:pt idx="201">
                  <c:v>2840</c:v>
                </c:pt>
                <c:pt idx="202">
                  <c:v>2840</c:v>
                </c:pt>
                <c:pt idx="203">
                  <c:v>2840</c:v>
                </c:pt>
                <c:pt idx="204">
                  <c:v>2840</c:v>
                </c:pt>
                <c:pt idx="205">
                  <c:v>2840</c:v>
                </c:pt>
                <c:pt idx="206">
                  <c:v>2840</c:v>
                </c:pt>
                <c:pt idx="207">
                  <c:v>2840</c:v>
                </c:pt>
                <c:pt idx="208">
                  <c:v>2840</c:v>
                </c:pt>
                <c:pt idx="209">
                  <c:v>2840</c:v>
                </c:pt>
                <c:pt idx="210">
                  <c:v>2840</c:v>
                </c:pt>
                <c:pt idx="211">
                  <c:v>2840</c:v>
                </c:pt>
                <c:pt idx="212">
                  <c:v>2840</c:v>
                </c:pt>
                <c:pt idx="213">
                  <c:v>2840</c:v>
                </c:pt>
                <c:pt idx="214">
                  <c:v>2840</c:v>
                </c:pt>
                <c:pt idx="215">
                  <c:v>2840</c:v>
                </c:pt>
                <c:pt idx="216">
                  <c:v>2840</c:v>
                </c:pt>
                <c:pt idx="217">
                  <c:v>2840</c:v>
                </c:pt>
                <c:pt idx="218">
                  <c:v>2840</c:v>
                </c:pt>
                <c:pt idx="219">
                  <c:v>2840</c:v>
                </c:pt>
                <c:pt idx="220">
                  <c:v>2840</c:v>
                </c:pt>
                <c:pt idx="221">
                  <c:v>2840</c:v>
                </c:pt>
                <c:pt idx="222">
                  <c:v>2840</c:v>
                </c:pt>
                <c:pt idx="223">
                  <c:v>2840</c:v>
                </c:pt>
                <c:pt idx="224">
                  <c:v>2840</c:v>
                </c:pt>
                <c:pt idx="225">
                  <c:v>2840</c:v>
                </c:pt>
                <c:pt idx="226">
                  <c:v>2840</c:v>
                </c:pt>
                <c:pt idx="227">
                  <c:v>2840</c:v>
                </c:pt>
                <c:pt idx="228">
                  <c:v>2840</c:v>
                </c:pt>
                <c:pt idx="229">
                  <c:v>2840</c:v>
                </c:pt>
                <c:pt idx="230">
                  <c:v>2840</c:v>
                </c:pt>
                <c:pt idx="231">
                  <c:v>2840</c:v>
                </c:pt>
                <c:pt idx="232">
                  <c:v>2840</c:v>
                </c:pt>
                <c:pt idx="233">
                  <c:v>2840</c:v>
                </c:pt>
                <c:pt idx="234">
                  <c:v>2840</c:v>
                </c:pt>
                <c:pt idx="235">
                  <c:v>2840</c:v>
                </c:pt>
                <c:pt idx="236">
                  <c:v>2840</c:v>
                </c:pt>
                <c:pt idx="237">
                  <c:v>2840</c:v>
                </c:pt>
                <c:pt idx="238">
                  <c:v>2840</c:v>
                </c:pt>
                <c:pt idx="239">
                  <c:v>2840</c:v>
                </c:pt>
                <c:pt idx="240">
                  <c:v>2840</c:v>
                </c:pt>
                <c:pt idx="241">
                  <c:v>2840</c:v>
                </c:pt>
                <c:pt idx="242">
                  <c:v>2840</c:v>
                </c:pt>
                <c:pt idx="243">
                  <c:v>2840</c:v>
                </c:pt>
                <c:pt idx="244">
                  <c:v>2840</c:v>
                </c:pt>
                <c:pt idx="245">
                  <c:v>2840</c:v>
                </c:pt>
                <c:pt idx="246">
                  <c:v>2840</c:v>
                </c:pt>
                <c:pt idx="247">
                  <c:v>2840</c:v>
                </c:pt>
                <c:pt idx="248">
                  <c:v>2840</c:v>
                </c:pt>
                <c:pt idx="249">
                  <c:v>2840</c:v>
                </c:pt>
                <c:pt idx="250">
                  <c:v>2840</c:v>
                </c:pt>
                <c:pt idx="251">
                  <c:v>2840</c:v>
                </c:pt>
                <c:pt idx="252">
                  <c:v>2840</c:v>
                </c:pt>
                <c:pt idx="253">
                  <c:v>2840</c:v>
                </c:pt>
                <c:pt idx="254">
                  <c:v>2840</c:v>
                </c:pt>
                <c:pt idx="255">
                  <c:v>2840</c:v>
                </c:pt>
                <c:pt idx="256">
                  <c:v>2840</c:v>
                </c:pt>
                <c:pt idx="257">
                  <c:v>2840</c:v>
                </c:pt>
                <c:pt idx="258">
                  <c:v>2840</c:v>
                </c:pt>
                <c:pt idx="259">
                  <c:v>2840</c:v>
                </c:pt>
                <c:pt idx="260">
                  <c:v>2840</c:v>
                </c:pt>
                <c:pt idx="261">
                  <c:v>2840</c:v>
                </c:pt>
                <c:pt idx="262">
                  <c:v>2840</c:v>
                </c:pt>
                <c:pt idx="263">
                  <c:v>2840</c:v>
                </c:pt>
                <c:pt idx="264">
                  <c:v>2840</c:v>
                </c:pt>
                <c:pt idx="265">
                  <c:v>2840</c:v>
                </c:pt>
                <c:pt idx="266">
                  <c:v>2840</c:v>
                </c:pt>
                <c:pt idx="267">
                  <c:v>2840</c:v>
                </c:pt>
                <c:pt idx="268">
                  <c:v>2840</c:v>
                </c:pt>
                <c:pt idx="269">
                  <c:v>2840</c:v>
                </c:pt>
                <c:pt idx="270">
                  <c:v>2840</c:v>
                </c:pt>
                <c:pt idx="271">
                  <c:v>2840</c:v>
                </c:pt>
                <c:pt idx="272">
                  <c:v>2840</c:v>
                </c:pt>
                <c:pt idx="273">
                  <c:v>2840</c:v>
                </c:pt>
                <c:pt idx="274">
                  <c:v>2840</c:v>
                </c:pt>
                <c:pt idx="275">
                  <c:v>2840</c:v>
                </c:pt>
                <c:pt idx="276">
                  <c:v>2840</c:v>
                </c:pt>
                <c:pt idx="277">
                  <c:v>2840</c:v>
                </c:pt>
                <c:pt idx="278">
                  <c:v>2840</c:v>
                </c:pt>
                <c:pt idx="279">
                  <c:v>2840</c:v>
                </c:pt>
                <c:pt idx="280">
                  <c:v>2840</c:v>
                </c:pt>
                <c:pt idx="281">
                  <c:v>2840</c:v>
                </c:pt>
                <c:pt idx="282">
                  <c:v>2840</c:v>
                </c:pt>
                <c:pt idx="283">
                  <c:v>2840</c:v>
                </c:pt>
                <c:pt idx="284">
                  <c:v>2840</c:v>
                </c:pt>
                <c:pt idx="285">
                  <c:v>2840</c:v>
                </c:pt>
                <c:pt idx="286">
                  <c:v>2840</c:v>
                </c:pt>
                <c:pt idx="287">
                  <c:v>2840</c:v>
                </c:pt>
                <c:pt idx="288">
                  <c:v>2840</c:v>
                </c:pt>
                <c:pt idx="289">
                  <c:v>2840</c:v>
                </c:pt>
                <c:pt idx="290">
                  <c:v>2840</c:v>
                </c:pt>
                <c:pt idx="291">
                  <c:v>2840</c:v>
                </c:pt>
                <c:pt idx="292">
                  <c:v>2840</c:v>
                </c:pt>
                <c:pt idx="293">
                  <c:v>2840</c:v>
                </c:pt>
                <c:pt idx="294">
                  <c:v>2840</c:v>
                </c:pt>
                <c:pt idx="295">
                  <c:v>2840</c:v>
                </c:pt>
                <c:pt idx="296">
                  <c:v>2840</c:v>
                </c:pt>
                <c:pt idx="297">
                  <c:v>2840</c:v>
                </c:pt>
                <c:pt idx="298">
                  <c:v>2840</c:v>
                </c:pt>
                <c:pt idx="299">
                  <c:v>2840</c:v>
                </c:pt>
                <c:pt idx="300">
                  <c:v>2840</c:v>
                </c:pt>
                <c:pt idx="301">
                  <c:v>2840</c:v>
                </c:pt>
                <c:pt idx="302">
                  <c:v>2840</c:v>
                </c:pt>
                <c:pt idx="303">
                  <c:v>2840</c:v>
                </c:pt>
                <c:pt idx="304">
                  <c:v>2840</c:v>
                </c:pt>
                <c:pt idx="305">
                  <c:v>2840</c:v>
                </c:pt>
                <c:pt idx="306">
                  <c:v>2840</c:v>
                </c:pt>
                <c:pt idx="307">
                  <c:v>2840</c:v>
                </c:pt>
                <c:pt idx="308">
                  <c:v>2840</c:v>
                </c:pt>
                <c:pt idx="309">
                  <c:v>2840</c:v>
                </c:pt>
                <c:pt idx="310">
                  <c:v>2840</c:v>
                </c:pt>
                <c:pt idx="311">
                  <c:v>2840</c:v>
                </c:pt>
                <c:pt idx="312">
                  <c:v>2840</c:v>
                </c:pt>
                <c:pt idx="313">
                  <c:v>2840</c:v>
                </c:pt>
                <c:pt idx="314">
                  <c:v>2840</c:v>
                </c:pt>
                <c:pt idx="315">
                  <c:v>2840</c:v>
                </c:pt>
                <c:pt idx="316">
                  <c:v>2840</c:v>
                </c:pt>
                <c:pt idx="317">
                  <c:v>2840</c:v>
                </c:pt>
                <c:pt idx="318">
                  <c:v>2840</c:v>
                </c:pt>
                <c:pt idx="319">
                  <c:v>2840</c:v>
                </c:pt>
                <c:pt idx="320">
                  <c:v>2840</c:v>
                </c:pt>
                <c:pt idx="321">
                  <c:v>2840</c:v>
                </c:pt>
                <c:pt idx="322">
                  <c:v>2840</c:v>
                </c:pt>
                <c:pt idx="323">
                  <c:v>2840</c:v>
                </c:pt>
                <c:pt idx="324">
                  <c:v>2840</c:v>
                </c:pt>
                <c:pt idx="325">
                  <c:v>2840</c:v>
                </c:pt>
                <c:pt idx="326">
                  <c:v>2840</c:v>
                </c:pt>
                <c:pt idx="327">
                  <c:v>2840</c:v>
                </c:pt>
                <c:pt idx="328">
                  <c:v>2840</c:v>
                </c:pt>
                <c:pt idx="329">
                  <c:v>2840</c:v>
                </c:pt>
                <c:pt idx="330">
                  <c:v>2840</c:v>
                </c:pt>
                <c:pt idx="331">
                  <c:v>2840</c:v>
                </c:pt>
                <c:pt idx="332">
                  <c:v>2840</c:v>
                </c:pt>
                <c:pt idx="333">
                  <c:v>2840</c:v>
                </c:pt>
                <c:pt idx="334">
                  <c:v>2840</c:v>
                </c:pt>
                <c:pt idx="335">
                  <c:v>2840</c:v>
                </c:pt>
                <c:pt idx="336">
                  <c:v>2840</c:v>
                </c:pt>
                <c:pt idx="337">
                  <c:v>2840</c:v>
                </c:pt>
                <c:pt idx="338">
                  <c:v>2840</c:v>
                </c:pt>
                <c:pt idx="339">
                  <c:v>2840</c:v>
                </c:pt>
                <c:pt idx="340">
                  <c:v>2840</c:v>
                </c:pt>
                <c:pt idx="341">
                  <c:v>2840</c:v>
                </c:pt>
                <c:pt idx="342">
                  <c:v>2840</c:v>
                </c:pt>
                <c:pt idx="343">
                  <c:v>2840</c:v>
                </c:pt>
                <c:pt idx="344">
                  <c:v>2840</c:v>
                </c:pt>
                <c:pt idx="345">
                  <c:v>2840</c:v>
                </c:pt>
                <c:pt idx="346">
                  <c:v>2840</c:v>
                </c:pt>
                <c:pt idx="347">
                  <c:v>2840</c:v>
                </c:pt>
                <c:pt idx="348">
                  <c:v>2840</c:v>
                </c:pt>
                <c:pt idx="349">
                  <c:v>2840</c:v>
                </c:pt>
                <c:pt idx="350">
                  <c:v>2840</c:v>
                </c:pt>
                <c:pt idx="351">
                  <c:v>2840</c:v>
                </c:pt>
                <c:pt idx="352">
                  <c:v>2840</c:v>
                </c:pt>
                <c:pt idx="353">
                  <c:v>2840</c:v>
                </c:pt>
                <c:pt idx="354">
                  <c:v>2840</c:v>
                </c:pt>
                <c:pt idx="355">
                  <c:v>2840</c:v>
                </c:pt>
                <c:pt idx="356">
                  <c:v>2840</c:v>
                </c:pt>
                <c:pt idx="357">
                  <c:v>2840</c:v>
                </c:pt>
                <c:pt idx="358">
                  <c:v>2840</c:v>
                </c:pt>
                <c:pt idx="359">
                  <c:v>2840</c:v>
                </c:pt>
                <c:pt idx="360">
                  <c:v>2840</c:v>
                </c:pt>
                <c:pt idx="361">
                  <c:v>2840</c:v>
                </c:pt>
                <c:pt idx="362">
                  <c:v>2840</c:v>
                </c:pt>
                <c:pt idx="363">
                  <c:v>2840</c:v>
                </c:pt>
                <c:pt idx="364">
                  <c:v>2840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97D-4C80-A533-C72C1773AC3C}"/>
            </c:ext>
          </c:extLst>
        </c:ser>
        <c:ser>
          <c:idx val="2"/>
          <c:order val="5"/>
          <c:tx>
            <c:v>VVQ - Ljubič. most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'2011'!$C$5:$C$369</c:f>
              <c:numCache>
                <c:formatCode>General</c:formatCode>
                <c:ptCount val="3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</c:numCache>
            </c:numRef>
          </c:xVal>
          <c:yVal>
            <c:numRef>
              <c:f>'2011'!$I$5:$I$369</c:f>
              <c:numCache>
                <c:formatCode>General</c:formatCode>
                <c:ptCount val="365"/>
                <c:pt idx="0">
                  <c:v>2350</c:v>
                </c:pt>
                <c:pt idx="1">
                  <c:v>2350</c:v>
                </c:pt>
                <c:pt idx="2">
                  <c:v>2350</c:v>
                </c:pt>
                <c:pt idx="3">
                  <c:v>2350</c:v>
                </c:pt>
                <c:pt idx="4">
                  <c:v>2350</c:v>
                </c:pt>
                <c:pt idx="5">
                  <c:v>2350</c:v>
                </c:pt>
                <c:pt idx="6">
                  <c:v>2350</c:v>
                </c:pt>
                <c:pt idx="7">
                  <c:v>2350</c:v>
                </c:pt>
                <c:pt idx="8">
                  <c:v>2350</c:v>
                </c:pt>
                <c:pt idx="9">
                  <c:v>2350</c:v>
                </c:pt>
                <c:pt idx="10">
                  <c:v>2350</c:v>
                </c:pt>
                <c:pt idx="11">
                  <c:v>2350</c:v>
                </c:pt>
                <c:pt idx="12">
                  <c:v>2350</c:v>
                </c:pt>
                <c:pt idx="13">
                  <c:v>2350</c:v>
                </c:pt>
                <c:pt idx="14">
                  <c:v>2350</c:v>
                </c:pt>
                <c:pt idx="15">
                  <c:v>2350</c:v>
                </c:pt>
                <c:pt idx="16">
                  <c:v>2350</c:v>
                </c:pt>
                <c:pt idx="17">
                  <c:v>2350</c:v>
                </c:pt>
                <c:pt idx="18">
                  <c:v>2350</c:v>
                </c:pt>
                <c:pt idx="19">
                  <c:v>2350</c:v>
                </c:pt>
                <c:pt idx="20">
                  <c:v>2350</c:v>
                </c:pt>
                <c:pt idx="21">
                  <c:v>2350</c:v>
                </c:pt>
                <c:pt idx="22">
                  <c:v>2350</c:v>
                </c:pt>
                <c:pt idx="23">
                  <c:v>2350</c:v>
                </c:pt>
                <c:pt idx="24">
                  <c:v>2350</c:v>
                </c:pt>
                <c:pt idx="25">
                  <c:v>2350</c:v>
                </c:pt>
                <c:pt idx="26">
                  <c:v>2350</c:v>
                </c:pt>
                <c:pt idx="27">
                  <c:v>2350</c:v>
                </c:pt>
                <c:pt idx="28">
                  <c:v>2350</c:v>
                </c:pt>
                <c:pt idx="29">
                  <c:v>2350</c:v>
                </c:pt>
                <c:pt idx="30">
                  <c:v>2350</c:v>
                </c:pt>
                <c:pt idx="31">
                  <c:v>2350</c:v>
                </c:pt>
                <c:pt idx="32">
                  <c:v>2350</c:v>
                </c:pt>
                <c:pt idx="33">
                  <c:v>2350</c:v>
                </c:pt>
                <c:pt idx="34">
                  <c:v>2350</c:v>
                </c:pt>
                <c:pt idx="35">
                  <c:v>2350</c:v>
                </c:pt>
                <c:pt idx="36">
                  <c:v>2350</c:v>
                </c:pt>
                <c:pt idx="37">
                  <c:v>2350</c:v>
                </c:pt>
                <c:pt idx="38">
                  <c:v>2350</c:v>
                </c:pt>
                <c:pt idx="39">
                  <c:v>2350</c:v>
                </c:pt>
                <c:pt idx="40">
                  <c:v>2350</c:v>
                </c:pt>
                <c:pt idx="41">
                  <c:v>2350</c:v>
                </c:pt>
                <c:pt idx="42">
                  <c:v>2350</c:v>
                </c:pt>
                <c:pt idx="43">
                  <c:v>2350</c:v>
                </c:pt>
                <c:pt idx="44">
                  <c:v>2350</c:v>
                </c:pt>
                <c:pt idx="45">
                  <c:v>2350</c:v>
                </c:pt>
                <c:pt idx="46">
                  <c:v>2350</c:v>
                </c:pt>
                <c:pt idx="47">
                  <c:v>2350</c:v>
                </c:pt>
                <c:pt idx="48">
                  <c:v>2350</c:v>
                </c:pt>
                <c:pt idx="49">
                  <c:v>2350</c:v>
                </c:pt>
                <c:pt idx="50">
                  <c:v>2350</c:v>
                </c:pt>
                <c:pt idx="51">
                  <c:v>2350</c:v>
                </c:pt>
                <c:pt idx="52">
                  <c:v>2350</c:v>
                </c:pt>
                <c:pt idx="53">
                  <c:v>2350</c:v>
                </c:pt>
                <c:pt idx="54">
                  <c:v>2350</c:v>
                </c:pt>
                <c:pt idx="55">
                  <c:v>2350</c:v>
                </c:pt>
                <c:pt idx="56">
                  <c:v>2350</c:v>
                </c:pt>
                <c:pt idx="57">
                  <c:v>2350</c:v>
                </c:pt>
                <c:pt idx="58">
                  <c:v>2350</c:v>
                </c:pt>
                <c:pt idx="59">
                  <c:v>2350</c:v>
                </c:pt>
                <c:pt idx="60">
                  <c:v>2350</c:v>
                </c:pt>
                <c:pt idx="61">
                  <c:v>2350</c:v>
                </c:pt>
                <c:pt idx="62">
                  <c:v>2350</c:v>
                </c:pt>
                <c:pt idx="63">
                  <c:v>2350</c:v>
                </c:pt>
                <c:pt idx="64">
                  <c:v>2350</c:v>
                </c:pt>
                <c:pt idx="65">
                  <c:v>2350</c:v>
                </c:pt>
                <c:pt idx="66">
                  <c:v>2350</c:v>
                </c:pt>
                <c:pt idx="67">
                  <c:v>2350</c:v>
                </c:pt>
                <c:pt idx="68">
                  <c:v>2350</c:v>
                </c:pt>
                <c:pt idx="69">
                  <c:v>2350</c:v>
                </c:pt>
                <c:pt idx="70">
                  <c:v>2350</c:v>
                </c:pt>
                <c:pt idx="71">
                  <c:v>2350</c:v>
                </c:pt>
                <c:pt idx="72">
                  <c:v>2350</c:v>
                </c:pt>
                <c:pt idx="73">
                  <c:v>2350</c:v>
                </c:pt>
                <c:pt idx="74">
                  <c:v>2350</c:v>
                </c:pt>
                <c:pt idx="75">
                  <c:v>2350</c:v>
                </c:pt>
                <c:pt idx="76">
                  <c:v>2350</c:v>
                </c:pt>
                <c:pt idx="77">
                  <c:v>2350</c:v>
                </c:pt>
                <c:pt idx="78">
                  <c:v>2350</c:v>
                </c:pt>
                <c:pt idx="79">
                  <c:v>2350</c:v>
                </c:pt>
                <c:pt idx="80">
                  <c:v>2350</c:v>
                </c:pt>
                <c:pt idx="81">
                  <c:v>2350</c:v>
                </c:pt>
                <c:pt idx="82">
                  <c:v>2350</c:v>
                </c:pt>
                <c:pt idx="83">
                  <c:v>2350</c:v>
                </c:pt>
                <c:pt idx="84">
                  <c:v>2350</c:v>
                </c:pt>
                <c:pt idx="85">
                  <c:v>2350</c:v>
                </c:pt>
                <c:pt idx="86">
                  <c:v>2350</c:v>
                </c:pt>
                <c:pt idx="87">
                  <c:v>2350</c:v>
                </c:pt>
                <c:pt idx="88">
                  <c:v>2350</c:v>
                </c:pt>
                <c:pt idx="89">
                  <c:v>2350</c:v>
                </c:pt>
                <c:pt idx="90">
                  <c:v>2350</c:v>
                </c:pt>
                <c:pt idx="91">
                  <c:v>2350</c:v>
                </c:pt>
                <c:pt idx="92">
                  <c:v>2350</c:v>
                </c:pt>
                <c:pt idx="93">
                  <c:v>2350</c:v>
                </c:pt>
                <c:pt idx="94">
                  <c:v>2350</c:v>
                </c:pt>
                <c:pt idx="95">
                  <c:v>2350</c:v>
                </c:pt>
                <c:pt idx="96">
                  <c:v>2350</c:v>
                </c:pt>
                <c:pt idx="97">
                  <c:v>2350</c:v>
                </c:pt>
                <c:pt idx="98">
                  <c:v>2350</c:v>
                </c:pt>
                <c:pt idx="99">
                  <c:v>2350</c:v>
                </c:pt>
                <c:pt idx="100">
                  <c:v>2350</c:v>
                </c:pt>
                <c:pt idx="101">
                  <c:v>2350</c:v>
                </c:pt>
                <c:pt idx="102">
                  <c:v>2350</c:v>
                </c:pt>
                <c:pt idx="103">
                  <c:v>2350</c:v>
                </c:pt>
                <c:pt idx="104">
                  <c:v>2350</c:v>
                </c:pt>
                <c:pt idx="105">
                  <c:v>2350</c:v>
                </c:pt>
                <c:pt idx="106">
                  <c:v>2350</c:v>
                </c:pt>
                <c:pt idx="107">
                  <c:v>2350</c:v>
                </c:pt>
                <c:pt idx="108">
                  <c:v>2350</c:v>
                </c:pt>
                <c:pt idx="109">
                  <c:v>2350</c:v>
                </c:pt>
                <c:pt idx="110">
                  <c:v>2350</c:v>
                </c:pt>
                <c:pt idx="111">
                  <c:v>2350</c:v>
                </c:pt>
                <c:pt idx="112">
                  <c:v>2350</c:v>
                </c:pt>
                <c:pt idx="113">
                  <c:v>2350</c:v>
                </c:pt>
                <c:pt idx="114">
                  <c:v>2350</c:v>
                </c:pt>
                <c:pt idx="115">
                  <c:v>2350</c:v>
                </c:pt>
                <c:pt idx="116">
                  <c:v>2350</c:v>
                </c:pt>
                <c:pt idx="117">
                  <c:v>2350</c:v>
                </c:pt>
                <c:pt idx="118">
                  <c:v>2350</c:v>
                </c:pt>
                <c:pt idx="119">
                  <c:v>2350</c:v>
                </c:pt>
                <c:pt idx="120">
                  <c:v>2350</c:v>
                </c:pt>
                <c:pt idx="121">
                  <c:v>2350</c:v>
                </c:pt>
                <c:pt idx="122">
                  <c:v>2350</c:v>
                </c:pt>
                <c:pt idx="123">
                  <c:v>2350</c:v>
                </c:pt>
                <c:pt idx="124">
                  <c:v>2350</c:v>
                </c:pt>
                <c:pt idx="125">
                  <c:v>2350</c:v>
                </c:pt>
                <c:pt idx="126">
                  <c:v>2350</c:v>
                </c:pt>
                <c:pt idx="127">
                  <c:v>2350</c:v>
                </c:pt>
                <c:pt idx="128">
                  <c:v>2350</c:v>
                </c:pt>
                <c:pt idx="129">
                  <c:v>2350</c:v>
                </c:pt>
                <c:pt idx="130">
                  <c:v>2350</c:v>
                </c:pt>
                <c:pt idx="131">
                  <c:v>2350</c:v>
                </c:pt>
                <c:pt idx="132">
                  <c:v>2350</c:v>
                </c:pt>
                <c:pt idx="133">
                  <c:v>2350</c:v>
                </c:pt>
                <c:pt idx="134">
                  <c:v>2350</c:v>
                </c:pt>
                <c:pt idx="135">
                  <c:v>2350</c:v>
                </c:pt>
                <c:pt idx="136">
                  <c:v>2350</c:v>
                </c:pt>
                <c:pt idx="137">
                  <c:v>2350</c:v>
                </c:pt>
                <c:pt idx="138">
                  <c:v>2350</c:v>
                </c:pt>
                <c:pt idx="139">
                  <c:v>2350</c:v>
                </c:pt>
                <c:pt idx="140">
                  <c:v>2350</c:v>
                </c:pt>
                <c:pt idx="141">
                  <c:v>2350</c:v>
                </c:pt>
                <c:pt idx="142">
                  <c:v>2350</c:v>
                </c:pt>
                <c:pt idx="143">
                  <c:v>2350</c:v>
                </c:pt>
                <c:pt idx="144">
                  <c:v>2350</c:v>
                </c:pt>
                <c:pt idx="145">
                  <c:v>2350</c:v>
                </c:pt>
                <c:pt idx="146">
                  <c:v>2350</c:v>
                </c:pt>
                <c:pt idx="147">
                  <c:v>2350</c:v>
                </c:pt>
                <c:pt idx="148">
                  <c:v>2350</c:v>
                </c:pt>
                <c:pt idx="149">
                  <c:v>2350</c:v>
                </c:pt>
                <c:pt idx="150">
                  <c:v>2350</c:v>
                </c:pt>
                <c:pt idx="151">
                  <c:v>2350</c:v>
                </c:pt>
                <c:pt idx="152">
                  <c:v>2350</c:v>
                </c:pt>
                <c:pt idx="153">
                  <c:v>2350</c:v>
                </c:pt>
                <c:pt idx="154">
                  <c:v>2350</c:v>
                </c:pt>
                <c:pt idx="155">
                  <c:v>2350</c:v>
                </c:pt>
                <c:pt idx="156">
                  <c:v>2350</c:v>
                </c:pt>
                <c:pt idx="157">
                  <c:v>2350</c:v>
                </c:pt>
                <c:pt idx="158">
                  <c:v>2350</c:v>
                </c:pt>
                <c:pt idx="159">
                  <c:v>2350</c:v>
                </c:pt>
                <c:pt idx="160">
                  <c:v>2350</c:v>
                </c:pt>
                <c:pt idx="161">
                  <c:v>2350</c:v>
                </c:pt>
                <c:pt idx="162">
                  <c:v>2350</c:v>
                </c:pt>
                <c:pt idx="163">
                  <c:v>2350</c:v>
                </c:pt>
                <c:pt idx="164">
                  <c:v>2350</c:v>
                </c:pt>
                <c:pt idx="165">
                  <c:v>2350</c:v>
                </c:pt>
                <c:pt idx="166">
                  <c:v>2350</c:v>
                </c:pt>
                <c:pt idx="167">
                  <c:v>2350</c:v>
                </c:pt>
                <c:pt idx="168">
                  <c:v>2350</c:v>
                </c:pt>
                <c:pt idx="169">
                  <c:v>2350</c:v>
                </c:pt>
                <c:pt idx="170">
                  <c:v>2350</c:v>
                </c:pt>
                <c:pt idx="171">
                  <c:v>2350</c:v>
                </c:pt>
                <c:pt idx="172">
                  <c:v>2350</c:v>
                </c:pt>
                <c:pt idx="173">
                  <c:v>2350</c:v>
                </c:pt>
                <c:pt idx="174">
                  <c:v>2350</c:v>
                </c:pt>
                <c:pt idx="175">
                  <c:v>2350</c:v>
                </c:pt>
                <c:pt idx="176">
                  <c:v>2350</c:v>
                </c:pt>
                <c:pt idx="177">
                  <c:v>2350</c:v>
                </c:pt>
                <c:pt idx="178">
                  <c:v>2350</c:v>
                </c:pt>
                <c:pt idx="179">
                  <c:v>2350</c:v>
                </c:pt>
                <c:pt idx="180">
                  <c:v>2350</c:v>
                </c:pt>
                <c:pt idx="181">
                  <c:v>2350</c:v>
                </c:pt>
                <c:pt idx="182">
                  <c:v>2350</c:v>
                </c:pt>
                <c:pt idx="183">
                  <c:v>2350</c:v>
                </c:pt>
                <c:pt idx="184">
                  <c:v>2350</c:v>
                </c:pt>
                <c:pt idx="185">
                  <c:v>2350</c:v>
                </c:pt>
                <c:pt idx="186">
                  <c:v>2350</c:v>
                </c:pt>
                <c:pt idx="187">
                  <c:v>2350</c:v>
                </c:pt>
                <c:pt idx="188">
                  <c:v>2350</c:v>
                </c:pt>
                <c:pt idx="189">
                  <c:v>2350</c:v>
                </c:pt>
                <c:pt idx="190">
                  <c:v>2350</c:v>
                </c:pt>
                <c:pt idx="191">
                  <c:v>2350</c:v>
                </c:pt>
                <c:pt idx="192">
                  <c:v>2350</c:v>
                </c:pt>
                <c:pt idx="193">
                  <c:v>2350</c:v>
                </c:pt>
                <c:pt idx="194">
                  <c:v>2350</c:v>
                </c:pt>
                <c:pt idx="195">
                  <c:v>2350</c:v>
                </c:pt>
                <c:pt idx="196">
                  <c:v>2350</c:v>
                </c:pt>
                <c:pt idx="197">
                  <c:v>2350</c:v>
                </c:pt>
                <c:pt idx="198">
                  <c:v>2350</c:v>
                </c:pt>
                <c:pt idx="199">
                  <c:v>2350</c:v>
                </c:pt>
                <c:pt idx="200">
                  <c:v>2350</c:v>
                </c:pt>
                <c:pt idx="201">
                  <c:v>2350</c:v>
                </c:pt>
                <c:pt idx="202">
                  <c:v>2350</c:v>
                </c:pt>
                <c:pt idx="203">
                  <c:v>2350</c:v>
                </c:pt>
                <c:pt idx="204">
                  <c:v>2350</c:v>
                </c:pt>
                <c:pt idx="205">
                  <c:v>2350</c:v>
                </c:pt>
                <c:pt idx="206">
                  <c:v>2350</c:v>
                </c:pt>
                <c:pt idx="207">
                  <c:v>2350</c:v>
                </c:pt>
                <c:pt idx="208">
                  <c:v>2350</c:v>
                </c:pt>
                <c:pt idx="209">
                  <c:v>2350</c:v>
                </c:pt>
                <c:pt idx="210">
                  <c:v>2350</c:v>
                </c:pt>
                <c:pt idx="211">
                  <c:v>2350</c:v>
                </c:pt>
                <c:pt idx="212">
                  <c:v>2350</c:v>
                </c:pt>
                <c:pt idx="213">
                  <c:v>2350</c:v>
                </c:pt>
                <c:pt idx="214">
                  <c:v>2350</c:v>
                </c:pt>
                <c:pt idx="215">
                  <c:v>2350</c:v>
                </c:pt>
                <c:pt idx="216">
                  <c:v>2350</c:v>
                </c:pt>
                <c:pt idx="217">
                  <c:v>2350</c:v>
                </c:pt>
                <c:pt idx="218">
                  <c:v>2350</c:v>
                </c:pt>
                <c:pt idx="219">
                  <c:v>2350</c:v>
                </c:pt>
                <c:pt idx="220">
                  <c:v>2350</c:v>
                </c:pt>
                <c:pt idx="221">
                  <c:v>2350</c:v>
                </c:pt>
                <c:pt idx="222">
                  <c:v>2350</c:v>
                </c:pt>
                <c:pt idx="223">
                  <c:v>2350</c:v>
                </c:pt>
                <c:pt idx="224">
                  <c:v>2350</c:v>
                </c:pt>
                <c:pt idx="225">
                  <c:v>2350</c:v>
                </c:pt>
                <c:pt idx="226">
                  <c:v>2350</c:v>
                </c:pt>
                <c:pt idx="227">
                  <c:v>2350</c:v>
                </c:pt>
                <c:pt idx="228">
                  <c:v>2350</c:v>
                </c:pt>
                <c:pt idx="229">
                  <c:v>2350</c:v>
                </c:pt>
                <c:pt idx="230">
                  <c:v>2350</c:v>
                </c:pt>
                <c:pt idx="231">
                  <c:v>2350</c:v>
                </c:pt>
                <c:pt idx="232">
                  <c:v>2350</c:v>
                </c:pt>
                <c:pt idx="233">
                  <c:v>2350</c:v>
                </c:pt>
                <c:pt idx="234">
                  <c:v>2350</c:v>
                </c:pt>
                <c:pt idx="235">
                  <c:v>2350</c:v>
                </c:pt>
                <c:pt idx="236">
                  <c:v>2350</c:v>
                </c:pt>
                <c:pt idx="237">
                  <c:v>2350</c:v>
                </c:pt>
                <c:pt idx="238">
                  <c:v>2350</c:v>
                </c:pt>
                <c:pt idx="239">
                  <c:v>2350</c:v>
                </c:pt>
                <c:pt idx="240">
                  <c:v>2350</c:v>
                </c:pt>
                <c:pt idx="241">
                  <c:v>2350</c:v>
                </c:pt>
                <c:pt idx="242">
                  <c:v>2350</c:v>
                </c:pt>
                <c:pt idx="243">
                  <c:v>2350</c:v>
                </c:pt>
                <c:pt idx="244">
                  <c:v>2350</c:v>
                </c:pt>
                <c:pt idx="245">
                  <c:v>2350</c:v>
                </c:pt>
                <c:pt idx="246">
                  <c:v>2350</c:v>
                </c:pt>
                <c:pt idx="247">
                  <c:v>2350</c:v>
                </c:pt>
                <c:pt idx="248">
                  <c:v>2350</c:v>
                </c:pt>
                <c:pt idx="249">
                  <c:v>2350</c:v>
                </c:pt>
                <c:pt idx="250">
                  <c:v>2350</c:v>
                </c:pt>
                <c:pt idx="251">
                  <c:v>2350</c:v>
                </c:pt>
                <c:pt idx="252">
                  <c:v>2350</c:v>
                </c:pt>
                <c:pt idx="253">
                  <c:v>2350</c:v>
                </c:pt>
                <c:pt idx="254">
                  <c:v>2350</c:v>
                </c:pt>
                <c:pt idx="255">
                  <c:v>2350</c:v>
                </c:pt>
                <c:pt idx="256">
                  <c:v>2350</c:v>
                </c:pt>
                <c:pt idx="257">
                  <c:v>2350</c:v>
                </c:pt>
                <c:pt idx="258">
                  <c:v>2350</c:v>
                </c:pt>
                <c:pt idx="259">
                  <c:v>2350</c:v>
                </c:pt>
                <c:pt idx="260">
                  <c:v>2350</c:v>
                </c:pt>
                <c:pt idx="261">
                  <c:v>2350</c:v>
                </c:pt>
                <c:pt idx="262">
                  <c:v>2350</c:v>
                </c:pt>
                <c:pt idx="263">
                  <c:v>2350</c:v>
                </c:pt>
                <c:pt idx="264">
                  <c:v>2350</c:v>
                </c:pt>
                <c:pt idx="265">
                  <c:v>2350</c:v>
                </c:pt>
                <c:pt idx="266">
                  <c:v>2350</c:v>
                </c:pt>
                <c:pt idx="267">
                  <c:v>2350</c:v>
                </c:pt>
                <c:pt idx="268">
                  <c:v>2350</c:v>
                </c:pt>
                <c:pt idx="269">
                  <c:v>2350</c:v>
                </c:pt>
                <c:pt idx="270">
                  <c:v>2350</c:v>
                </c:pt>
                <c:pt idx="271">
                  <c:v>2350</c:v>
                </c:pt>
                <c:pt idx="272">
                  <c:v>2350</c:v>
                </c:pt>
                <c:pt idx="273">
                  <c:v>2350</c:v>
                </c:pt>
                <c:pt idx="274">
                  <c:v>2350</c:v>
                </c:pt>
                <c:pt idx="275">
                  <c:v>2350</c:v>
                </c:pt>
                <c:pt idx="276">
                  <c:v>2350</c:v>
                </c:pt>
                <c:pt idx="277">
                  <c:v>2350</c:v>
                </c:pt>
                <c:pt idx="278">
                  <c:v>2350</c:v>
                </c:pt>
                <c:pt idx="279">
                  <c:v>2350</c:v>
                </c:pt>
                <c:pt idx="280">
                  <c:v>2350</c:v>
                </c:pt>
                <c:pt idx="281">
                  <c:v>2350</c:v>
                </c:pt>
                <c:pt idx="282">
                  <c:v>2350</c:v>
                </c:pt>
                <c:pt idx="283">
                  <c:v>2350</c:v>
                </c:pt>
                <c:pt idx="284">
                  <c:v>2350</c:v>
                </c:pt>
                <c:pt idx="285">
                  <c:v>2350</c:v>
                </c:pt>
                <c:pt idx="286">
                  <c:v>2350</c:v>
                </c:pt>
                <c:pt idx="287">
                  <c:v>2350</c:v>
                </c:pt>
                <c:pt idx="288">
                  <c:v>2350</c:v>
                </c:pt>
                <c:pt idx="289">
                  <c:v>2350</c:v>
                </c:pt>
                <c:pt idx="290">
                  <c:v>2350</c:v>
                </c:pt>
                <c:pt idx="291">
                  <c:v>2350</c:v>
                </c:pt>
                <c:pt idx="292">
                  <c:v>2350</c:v>
                </c:pt>
                <c:pt idx="293">
                  <c:v>2350</c:v>
                </c:pt>
                <c:pt idx="294">
                  <c:v>2350</c:v>
                </c:pt>
                <c:pt idx="295">
                  <c:v>2350</c:v>
                </c:pt>
                <c:pt idx="296">
                  <c:v>2350</c:v>
                </c:pt>
                <c:pt idx="297">
                  <c:v>2350</c:v>
                </c:pt>
                <c:pt idx="298">
                  <c:v>2350</c:v>
                </c:pt>
                <c:pt idx="299">
                  <c:v>2350</c:v>
                </c:pt>
                <c:pt idx="300">
                  <c:v>2350</c:v>
                </c:pt>
                <c:pt idx="301">
                  <c:v>2350</c:v>
                </c:pt>
                <c:pt idx="302">
                  <c:v>2350</c:v>
                </c:pt>
                <c:pt idx="303">
                  <c:v>2350</c:v>
                </c:pt>
                <c:pt idx="304">
                  <c:v>2350</c:v>
                </c:pt>
                <c:pt idx="305">
                  <c:v>2350</c:v>
                </c:pt>
                <c:pt idx="306">
                  <c:v>2350</c:v>
                </c:pt>
                <c:pt idx="307">
                  <c:v>2350</c:v>
                </c:pt>
                <c:pt idx="308">
                  <c:v>2350</c:v>
                </c:pt>
                <c:pt idx="309">
                  <c:v>2350</c:v>
                </c:pt>
                <c:pt idx="310">
                  <c:v>2350</c:v>
                </c:pt>
                <c:pt idx="311">
                  <c:v>2350</c:v>
                </c:pt>
                <c:pt idx="312">
                  <c:v>2350</c:v>
                </c:pt>
                <c:pt idx="313">
                  <c:v>2350</c:v>
                </c:pt>
                <c:pt idx="314">
                  <c:v>2350</c:v>
                </c:pt>
                <c:pt idx="315">
                  <c:v>2350</c:v>
                </c:pt>
                <c:pt idx="316">
                  <c:v>2350</c:v>
                </c:pt>
                <c:pt idx="317">
                  <c:v>2350</c:v>
                </c:pt>
                <c:pt idx="318">
                  <c:v>2350</c:v>
                </c:pt>
                <c:pt idx="319">
                  <c:v>2350</c:v>
                </c:pt>
                <c:pt idx="320">
                  <c:v>2350</c:v>
                </c:pt>
                <c:pt idx="321">
                  <c:v>2350</c:v>
                </c:pt>
                <c:pt idx="322">
                  <c:v>2350</c:v>
                </c:pt>
                <c:pt idx="323">
                  <c:v>2350</c:v>
                </c:pt>
                <c:pt idx="324">
                  <c:v>2350</c:v>
                </c:pt>
                <c:pt idx="325">
                  <c:v>2350</c:v>
                </c:pt>
                <c:pt idx="326">
                  <c:v>2350</c:v>
                </c:pt>
                <c:pt idx="327">
                  <c:v>2350</c:v>
                </c:pt>
                <c:pt idx="328">
                  <c:v>2350</c:v>
                </c:pt>
                <c:pt idx="329">
                  <c:v>2350</c:v>
                </c:pt>
                <c:pt idx="330">
                  <c:v>2350</c:v>
                </c:pt>
                <c:pt idx="331">
                  <c:v>2350</c:v>
                </c:pt>
                <c:pt idx="332">
                  <c:v>2350</c:v>
                </c:pt>
                <c:pt idx="333">
                  <c:v>2350</c:v>
                </c:pt>
                <c:pt idx="334">
                  <c:v>2350</c:v>
                </c:pt>
                <c:pt idx="335">
                  <c:v>2350</c:v>
                </c:pt>
                <c:pt idx="336">
                  <c:v>2350</c:v>
                </c:pt>
                <c:pt idx="337">
                  <c:v>2350</c:v>
                </c:pt>
                <c:pt idx="338">
                  <c:v>2350</c:v>
                </c:pt>
                <c:pt idx="339">
                  <c:v>2350</c:v>
                </c:pt>
                <c:pt idx="340">
                  <c:v>2350</c:v>
                </c:pt>
                <c:pt idx="341">
                  <c:v>2350</c:v>
                </c:pt>
                <c:pt idx="342">
                  <c:v>2350</c:v>
                </c:pt>
                <c:pt idx="343">
                  <c:v>2350</c:v>
                </c:pt>
                <c:pt idx="344">
                  <c:v>2350</c:v>
                </c:pt>
                <c:pt idx="345">
                  <c:v>2350</c:v>
                </c:pt>
                <c:pt idx="346">
                  <c:v>2350</c:v>
                </c:pt>
                <c:pt idx="347">
                  <c:v>2350</c:v>
                </c:pt>
                <c:pt idx="348">
                  <c:v>2350</c:v>
                </c:pt>
                <c:pt idx="349">
                  <c:v>2350</c:v>
                </c:pt>
                <c:pt idx="350">
                  <c:v>2350</c:v>
                </c:pt>
                <c:pt idx="351">
                  <c:v>2350</c:v>
                </c:pt>
                <c:pt idx="352">
                  <c:v>2350</c:v>
                </c:pt>
                <c:pt idx="353">
                  <c:v>2350</c:v>
                </c:pt>
                <c:pt idx="354">
                  <c:v>2350</c:v>
                </c:pt>
                <c:pt idx="355">
                  <c:v>2350</c:v>
                </c:pt>
                <c:pt idx="356">
                  <c:v>2350</c:v>
                </c:pt>
                <c:pt idx="357">
                  <c:v>2350</c:v>
                </c:pt>
                <c:pt idx="358">
                  <c:v>2350</c:v>
                </c:pt>
                <c:pt idx="359">
                  <c:v>2350</c:v>
                </c:pt>
                <c:pt idx="360">
                  <c:v>2350</c:v>
                </c:pt>
                <c:pt idx="361">
                  <c:v>2350</c:v>
                </c:pt>
                <c:pt idx="362">
                  <c:v>2350</c:v>
                </c:pt>
                <c:pt idx="363">
                  <c:v>2350</c:v>
                </c:pt>
                <c:pt idx="364">
                  <c:v>2350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97D-4C80-A533-C72C1773A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62688"/>
        <c:axId val="137764864"/>
      </c:scatterChart>
      <c:valAx>
        <c:axId val="137762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 sz="1300" b="1"/>
                  <a:t>t</a:t>
                </a:r>
                <a:r>
                  <a:rPr lang="sr-Latn-RS" sz="1300" b="1" baseline="0"/>
                  <a:t> (dan)</a:t>
                </a:r>
                <a:endParaRPr lang="en-US" sz="13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64864"/>
        <c:crosses val="autoZero"/>
        <c:crossBetween val="midCat"/>
      </c:valAx>
      <c:valAx>
        <c:axId val="13776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 sz="1300" b="1"/>
                  <a:t>Q (m</a:t>
                </a:r>
                <a:r>
                  <a:rPr lang="sr-Latn-RS" sz="1300" b="1" baseline="30000"/>
                  <a:t>3</a:t>
                </a:r>
                <a:r>
                  <a:rPr lang="sr-Latn-RS" sz="1300" b="1" baseline="0"/>
                  <a:t>/s)</a:t>
                </a:r>
                <a:endParaRPr lang="en-US" sz="13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62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45187286882653"/>
          <c:y val="0.32503595696574256"/>
          <c:w val="0.24050354803882193"/>
          <c:h val="0.322352321213558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700" b="1" dirty="0"/>
              <a:t>Dijagram promene karakterističnih vodostaja za 2012.</a:t>
            </a:r>
            <a:r>
              <a:rPr lang="sr-Latn-RS" sz="1700" b="1" baseline="0" dirty="0"/>
              <a:t> godinu na mernim stanicama </a:t>
            </a:r>
            <a:r>
              <a:rPr lang="sr-Latn-RS" sz="1700" b="1" baseline="0" dirty="0" err="1"/>
              <a:t>Bagrdan</a:t>
            </a:r>
            <a:r>
              <a:rPr lang="sr-Latn-RS" sz="1700" b="1" baseline="0" dirty="0"/>
              <a:t> i </a:t>
            </a:r>
            <a:r>
              <a:rPr lang="sr-Latn-RS" sz="1700" b="1" baseline="0" dirty="0" err="1"/>
              <a:t>Ljubičevski</a:t>
            </a:r>
            <a:r>
              <a:rPr lang="sr-Latn-RS" sz="1700" b="1" baseline="0" dirty="0"/>
              <a:t> most</a:t>
            </a:r>
            <a:endParaRPr lang="en-US" sz="17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v>Bagrdan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'2012'!$C$5:$C$370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xVal>
          <c:yVal>
            <c:numRef>
              <c:f>'2012'!$D$5:$D$370</c:f>
              <c:numCache>
                <c:formatCode>0.0</c:formatCode>
                <c:ptCount val="366"/>
                <c:pt idx="0">
                  <c:v>71.599999999999994</c:v>
                </c:pt>
                <c:pt idx="1">
                  <c:v>60.2</c:v>
                </c:pt>
                <c:pt idx="2">
                  <c:v>61.3</c:v>
                </c:pt>
                <c:pt idx="3">
                  <c:v>60.5</c:v>
                </c:pt>
                <c:pt idx="4">
                  <c:v>55</c:v>
                </c:pt>
                <c:pt idx="5">
                  <c:v>58.9</c:v>
                </c:pt>
                <c:pt idx="6">
                  <c:v>75.400000000000006</c:v>
                </c:pt>
                <c:pt idx="7" formatCode="0">
                  <c:v>118</c:v>
                </c:pt>
                <c:pt idx="8" formatCode="0">
                  <c:v>116</c:v>
                </c:pt>
                <c:pt idx="9" formatCode="0">
                  <c:v>104</c:v>
                </c:pt>
                <c:pt idx="10">
                  <c:v>99.5</c:v>
                </c:pt>
                <c:pt idx="11">
                  <c:v>91.9</c:v>
                </c:pt>
                <c:pt idx="12">
                  <c:v>88.2</c:v>
                </c:pt>
                <c:pt idx="13">
                  <c:v>85</c:v>
                </c:pt>
                <c:pt idx="14">
                  <c:v>84.5</c:v>
                </c:pt>
                <c:pt idx="15">
                  <c:v>85.7</c:v>
                </c:pt>
                <c:pt idx="16">
                  <c:v>79.3</c:v>
                </c:pt>
                <c:pt idx="17">
                  <c:v>80.5</c:v>
                </c:pt>
                <c:pt idx="18">
                  <c:v>86.2</c:v>
                </c:pt>
                <c:pt idx="19">
                  <c:v>86.7</c:v>
                </c:pt>
                <c:pt idx="20">
                  <c:v>89.7</c:v>
                </c:pt>
                <c:pt idx="21">
                  <c:v>94.3</c:v>
                </c:pt>
                <c:pt idx="22">
                  <c:v>97.2</c:v>
                </c:pt>
                <c:pt idx="23" formatCode="0">
                  <c:v>104</c:v>
                </c:pt>
                <c:pt idx="24" formatCode="0">
                  <c:v>114</c:v>
                </c:pt>
                <c:pt idx="25" formatCode="0">
                  <c:v>140</c:v>
                </c:pt>
                <c:pt idx="26" formatCode="0">
                  <c:v>144</c:v>
                </c:pt>
                <c:pt idx="27" formatCode="0">
                  <c:v>124</c:v>
                </c:pt>
                <c:pt idx="28" formatCode="0">
                  <c:v>117</c:v>
                </c:pt>
                <c:pt idx="29" formatCode="0">
                  <c:v>108</c:v>
                </c:pt>
                <c:pt idx="30">
                  <c:v>97.5</c:v>
                </c:pt>
                <c:pt idx="31">
                  <c:v>99</c:v>
                </c:pt>
                <c:pt idx="32" formatCode="0">
                  <c:v>100</c:v>
                </c:pt>
                <c:pt idx="33" formatCode="0">
                  <c:v>104</c:v>
                </c:pt>
                <c:pt idx="34" formatCode="0">
                  <c:v>115</c:v>
                </c:pt>
                <c:pt idx="35" formatCode="0">
                  <c:v>125</c:v>
                </c:pt>
                <c:pt idx="36" formatCode="0">
                  <c:v>113</c:v>
                </c:pt>
                <c:pt idx="37">
                  <c:v>89.6</c:v>
                </c:pt>
                <c:pt idx="38">
                  <c:v>92.3</c:v>
                </c:pt>
                <c:pt idx="39">
                  <c:v>91.8</c:v>
                </c:pt>
                <c:pt idx="40" formatCode="0">
                  <c:v>129</c:v>
                </c:pt>
                <c:pt idx="41" formatCode="0">
                  <c:v>226</c:v>
                </c:pt>
                <c:pt idx="42" formatCode="0">
                  <c:v>350</c:v>
                </c:pt>
                <c:pt idx="43" formatCode="0">
                  <c:v>493</c:v>
                </c:pt>
                <c:pt idx="44" formatCode="0">
                  <c:v>451</c:v>
                </c:pt>
                <c:pt idx="45" formatCode="0">
                  <c:v>418</c:v>
                </c:pt>
                <c:pt idx="46" formatCode="0">
                  <c:v>414</c:v>
                </c:pt>
                <c:pt idx="47" formatCode="0">
                  <c:v>398</c:v>
                </c:pt>
                <c:pt idx="48" formatCode="0">
                  <c:v>374</c:v>
                </c:pt>
                <c:pt idx="49" formatCode="0">
                  <c:v>368</c:v>
                </c:pt>
                <c:pt idx="50" formatCode="0">
                  <c:v>367</c:v>
                </c:pt>
                <c:pt idx="51" formatCode="0">
                  <c:v>336</c:v>
                </c:pt>
                <c:pt idx="52" formatCode="0">
                  <c:v>280</c:v>
                </c:pt>
                <c:pt idx="53" formatCode="0">
                  <c:v>226</c:v>
                </c:pt>
                <c:pt idx="54" formatCode="0">
                  <c:v>195</c:v>
                </c:pt>
                <c:pt idx="55" formatCode="0">
                  <c:v>211</c:v>
                </c:pt>
                <c:pt idx="56" formatCode="0">
                  <c:v>332</c:v>
                </c:pt>
                <c:pt idx="57" formatCode="0">
                  <c:v>354</c:v>
                </c:pt>
                <c:pt idx="58" formatCode="0">
                  <c:v>352</c:v>
                </c:pt>
                <c:pt idx="59" formatCode="0">
                  <c:v>342</c:v>
                </c:pt>
                <c:pt idx="60" formatCode="0">
                  <c:v>421</c:v>
                </c:pt>
                <c:pt idx="61" formatCode="0">
                  <c:v>499</c:v>
                </c:pt>
                <c:pt idx="62" formatCode="0">
                  <c:v>514</c:v>
                </c:pt>
                <c:pt idx="63" formatCode="0">
                  <c:v>530</c:v>
                </c:pt>
                <c:pt idx="64" formatCode="0">
                  <c:v>576</c:v>
                </c:pt>
                <c:pt idx="65" formatCode="0">
                  <c:v>540</c:v>
                </c:pt>
                <c:pt idx="66" formatCode="0">
                  <c:v>465</c:v>
                </c:pt>
                <c:pt idx="67" formatCode="0">
                  <c:v>399</c:v>
                </c:pt>
                <c:pt idx="68" formatCode="0">
                  <c:v>341</c:v>
                </c:pt>
                <c:pt idx="69" formatCode="0">
                  <c:v>306</c:v>
                </c:pt>
                <c:pt idx="70" formatCode="0">
                  <c:v>288</c:v>
                </c:pt>
                <c:pt idx="71" formatCode="0">
                  <c:v>274</c:v>
                </c:pt>
                <c:pt idx="72" formatCode="0">
                  <c:v>273</c:v>
                </c:pt>
                <c:pt idx="73" formatCode="0">
                  <c:v>265</c:v>
                </c:pt>
                <c:pt idx="74" formatCode="0">
                  <c:v>250</c:v>
                </c:pt>
                <c:pt idx="75" formatCode="0">
                  <c:v>261</c:v>
                </c:pt>
                <c:pt idx="76" formatCode="0">
                  <c:v>283</c:v>
                </c:pt>
                <c:pt idx="77" formatCode="0">
                  <c:v>326</c:v>
                </c:pt>
                <c:pt idx="78" formatCode="0">
                  <c:v>427</c:v>
                </c:pt>
                <c:pt idx="79" formatCode="0">
                  <c:v>547</c:v>
                </c:pt>
                <c:pt idx="80" formatCode="0">
                  <c:v>646</c:v>
                </c:pt>
                <c:pt idx="81" formatCode="0">
                  <c:v>688</c:v>
                </c:pt>
                <c:pt idx="82" formatCode="0">
                  <c:v>695</c:v>
                </c:pt>
                <c:pt idx="83" formatCode="0">
                  <c:v>651</c:v>
                </c:pt>
                <c:pt idx="84" formatCode="0">
                  <c:v>618</c:v>
                </c:pt>
                <c:pt idx="85" formatCode="0">
                  <c:v>602</c:v>
                </c:pt>
                <c:pt idx="86" formatCode="0">
                  <c:v>552</c:v>
                </c:pt>
                <c:pt idx="87" formatCode="0">
                  <c:v>477</c:v>
                </c:pt>
                <c:pt idx="88" formatCode="0">
                  <c:v>406</c:v>
                </c:pt>
                <c:pt idx="89" formatCode="0">
                  <c:v>367</c:v>
                </c:pt>
                <c:pt idx="90" formatCode="0">
                  <c:v>401</c:v>
                </c:pt>
                <c:pt idx="91" formatCode="0">
                  <c:v>440</c:v>
                </c:pt>
                <c:pt idx="92" formatCode="0">
                  <c:v>411</c:v>
                </c:pt>
                <c:pt idx="93" formatCode="0">
                  <c:v>391</c:v>
                </c:pt>
                <c:pt idx="94" formatCode="0">
                  <c:v>351</c:v>
                </c:pt>
                <c:pt idx="95" formatCode="0">
                  <c:v>341</c:v>
                </c:pt>
                <c:pt idx="96" formatCode="0">
                  <c:v>350</c:v>
                </c:pt>
                <c:pt idx="97" formatCode="0">
                  <c:v>373</c:v>
                </c:pt>
                <c:pt idx="98" formatCode="0">
                  <c:v>405</c:v>
                </c:pt>
                <c:pt idx="99" formatCode="0">
                  <c:v>467</c:v>
                </c:pt>
                <c:pt idx="100" formatCode="0">
                  <c:v>504</c:v>
                </c:pt>
                <c:pt idx="101" formatCode="0">
                  <c:v>407</c:v>
                </c:pt>
                <c:pt idx="102" formatCode="0">
                  <c:v>349</c:v>
                </c:pt>
                <c:pt idx="103" formatCode="0">
                  <c:v>325</c:v>
                </c:pt>
                <c:pt idx="104" formatCode="0">
                  <c:v>302</c:v>
                </c:pt>
                <c:pt idx="105" formatCode="0">
                  <c:v>389</c:v>
                </c:pt>
                <c:pt idx="106" formatCode="0">
                  <c:v>402</c:v>
                </c:pt>
                <c:pt idx="107" formatCode="0">
                  <c:v>365</c:v>
                </c:pt>
                <c:pt idx="108" formatCode="0">
                  <c:v>370</c:v>
                </c:pt>
                <c:pt idx="109" formatCode="0">
                  <c:v>464</c:v>
                </c:pt>
                <c:pt idx="110" formatCode="0">
                  <c:v>576</c:v>
                </c:pt>
                <c:pt idx="111" formatCode="0">
                  <c:v>562</c:v>
                </c:pt>
                <c:pt idx="112" formatCode="0">
                  <c:v>508</c:v>
                </c:pt>
                <c:pt idx="113" formatCode="0">
                  <c:v>449</c:v>
                </c:pt>
                <c:pt idx="114" formatCode="0">
                  <c:v>392</c:v>
                </c:pt>
                <c:pt idx="115" formatCode="0">
                  <c:v>359</c:v>
                </c:pt>
                <c:pt idx="116" formatCode="0">
                  <c:v>340</c:v>
                </c:pt>
                <c:pt idx="117" formatCode="0">
                  <c:v>323</c:v>
                </c:pt>
                <c:pt idx="118" formatCode="0">
                  <c:v>289</c:v>
                </c:pt>
                <c:pt idx="119" formatCode="0">
                  <c:v>269</c:v>
                </c:pt>
                <c:pt idx="120" formatCode="0">
                  <c:v>251</c:v>
                </c:pt>
                <c:pt idx="121" formatCode="0">
                  <c:v>235</c:v>
                </c:pt>
                <c:pt idx="122" formatCode="0">
                  <c:v>221</c:v>
                </c:pt>
                <c:pt idx="123" formatCode="0">
                  <c:v>209</c:v>
                </c:pt>
                <c:pt idx="124" formatCode="0">
                  <c:v>207</c:v>
                </c:pt>
                <c:pt idx="125" formatCode="0">
                  <c:v>199</c:v>
                </c:pt>
                <c:pt idx="126" formatCode="0">
                  <c:v>189</c:v>
                </c:pt>
                <c:pt idx="127" formatCode="0">
                  <c:v>177</c:v>
                </c:pt>
                <c:pt idx="128" formatCode="0">
                  <c:v>168</c:v>
                </c:pt>
                <c:pt idx="129" formatCode="0">
                  <c:v>159</c:v>
                </c:pt>
                <c:pt idx="130" formatCode="0">
                  <c:v>153</c:v>
                </c:pt>
                <c:pt idx="131" formatCode="0">
                  <c:v>147</c:v>
                </c:pt>
                <c:pt idx="132" formatCode="0">
                  <c:v>140</c:v>
                </c:pt>
                <c:pt idx="133" formatCode="0">
                  <c:v>138</c:v>
                </c:pt>
                <c:pt idx="134" formatCode="0">
                  <c:v>137</c:v>
                </c:pt>
                <c:pt idx="135" formatCode="0">
                  <c:v>176</c:v>
                </c:pt>
                <c:pt idx="136" formatCode="0">
                  <c:v>316</c:v>
                </c:pt>
                <c:pt idx="137" formatCode="0">
                  <c:v>488</c:v>
                </c:pt>
                <c:pt idx="138" formatCode="0">
                  <c:v>603</c:v>
                </c:pt>
                <c:pt idx="139" formatCode="0">
                  <c:v>649</c:v>
                </c:pt>
                <c:pt idx="140" formatCode="0">
                  <c:v>547</c:v>
                </c:pt>
                <c:pt idx="141" formatCode="0">
                  <c:v>397</c:v>
                </c:pt>
                <c:pt idx="142" formatCode="0">
                  <c:v>336</c:v>
                </c:pt>
                <c:pt idx="143" formatCode="0">
                  <c:v>320</c:v>
                </c:pt>
                <c:pt idx="144" formatCode="0">
                  <c:v>408</c:v>
                </c:pt>
                <c:pt idx="145" formatCode="0">
                  <c:v>592</c:v>
                </c:pt>
                <c:pt idx="146" formatCode="0">
                  <c:v>576</c:v>
                </c:pt>
                <c:pt idx="147" formatCode="0">
                  <c:v>677</c:v>
                </c:pt>
                <c:pt idx="148" formatCode="0">
                  <c:v>742</c:v>
                </c:pt>
                <c:pt idx="149" formatCode="0">
                  <c:v>667</c:v>
                </c:pt>
                <c:pt idx="150" formatCode="0">
                  <c:v>626</c:v>
                </c:pt>
                <c:pt idx="151" formatCode="0">
                  <c:v>532</c:v>
                </c:pt>
                <c:pt idx="152" formatCode="0">
                  <c:v>446</c:v>
                </c:pt>
                <c:pt idx="153" formatCode="0">
                  <c:v>396</c:v>
                </c:pt>
                <c:pt idx="154" formatCode="0">
                  <c:v>367</c:v>
                </c:pt>
                <c:pt idx="155" formatCode="0">
                  <c:v>325</c:v>
                </c:pt>
                <c:pt idx="156" formatCode="0">
                  <c:v>296</c:v>
                </c:pt>
                <c:pt idx="157" formatCode="0">
                  <c:v>286</c:v>
                </c:pt>
                <c:pt idx="158" formatCode="0">
                  <c:v>283</c:v>
                </c:pt>
                <c:pt idx="159" formatCode="0">
                  <c:v>268</c:v>
                </c:pt>
                <c:pt idx="160" formatCode="0">
                  <c:v>238</c:v>
                </c:pt>
                <c:pt idx="161" formatCode="0">
                  <c:v>219</c:v>
                </c:pt>
                <c:pt idx="162" formatCode="0">
                  <c:v>212</c:v>
                </c:pt>
                <c:pt idx="163" formatCode="0">
                  <c:v>188</c:v>
                </c:pt>
                <c:pt idx="164" formatCode="0">
                  <c:v>183</c:v>
                </c:pt>
                <c:pt idx="165" formatCode="0">
                  <c:v>183</c:v>
                </c:pt>
                <c:pt idx="166" formatCode="0">
                  <c:v>179</c:v>
                </c:pt>
                <c:pt idx="167" formatCode="0">
                  <c:v>164</c:v>
                </c:pt>
                <c:pt idx="168" formatCode="0">
                  <c:v>140</c:v>
                </c:pt>
                <c:pt idx="169" formatCode="0">
                  <c:v>128</c:v>
                </c:pt>
                <c:pt idx="170" formatCode="0">
                  <c:v>117</c:v>
                </c:pt>
                <c:pt idx="171" formatCode="0">
                  <c:v>116</c:v>
                </c:pt>
                <c:pt idx="172" formatCode="0">
                  <c:v>126</c:v>
                </c:pt>
                <c:pt idx="173" formatCode="0">
                  <c:v>125</c:v>
                </c:pt>
                <c:pt idx="174" formatCode="0">
                  <c:v>128</c:v>
                </c:pt>
                <c:pt idx="175" formatCode="0">
                  <c:v>121</c:v>
                </c:pt>
                <c:pt idx="176" formatCode="0">
                  <c:v>122</c:v>
                </c:pt>
                <c:pt idx="177" formatCode="0">
                  <c:v>105</c:v>
                </c:pt>
                <c:pt idx="178" formatCode="0">
                  <c:v>108</c:v>
                </c:pt>
                <c:pt idx="179" formatCode="0">
                  <c:v>113</c:v>
                </c:pt>
                <c:pt idx="180" formatCode="0">
                  <c:v>111</c:v>
                </c:pt>
                <c:pt idx="181">
                  <c:v>98.7</c:v>
                </c:pt>
                <c:pt idx="182">
                  <c:v>90</c:v>
                </c:pt>
                <c:pt idx="183">
                  <c:v>89.1</c:v>
                </c:pt>
                <c:pt idx="184">
                  <c:v>79.7</c:v>
                </c:pt>
                <c:pt idx="185">
                  <c:v>87.2</c:v>
                </c:pt>
                <c:pt idx="186">
                  <c:v>84.3</c:v>
                </c:pt>
                <c:pt idx="187">
                  <c:v>82.6</c:v>
                </c:pt>
                <c:pt idx="188">
                  <c:v>79.2</c:v>
                </c:pt>
                <c:pt idx="189">
                  <c:v>79.3</c:v>
                </c:pt>
                <c:pt idx="190">
                  <c:v>75.900000000000006</c:v>
                </c:pt>
                <c:pt idx="191">
                  <c:v>77.099999999999994</c:v>
                </c:pt>
                <c:pt idx="192">
                  <c:v>69.8</c:v>
                </c:pt>
                <c:pt idx="193">
                  <c:v>69.8</c:v>
                </c:pt>
                <c:pt idx="194">
                  <c:v>68.5</c:v>
                </c:pt>
                <c:pt idx="195">
                  <c:v>66.599999999999994</c:v>
                </c:pt>
                <c:pt idx="196">
                  <c:v>70.3</c:v>
                </c:pt>
                <c:pt idx="197">
                  <c:v>67.400000000000006</c:v>
                </c:pt>
                <c:pt idx="198">
                  <c:v>60.6</c:v>
                </c:pt>
                <c:pt idx="199">
                  <c:v>55.5</c:v>
                </c:pt>
                <c:pt idx="200">
                  <c:v>57.3</c:v>
                </c:pt>
                <c:pt idx="201">
                  <c:v>55.5</c:v>
                </c:pt>
                <c:pt idx="202">
                  <c:v>53</c:v>
                </c:pt>
                <c:pt idx="203">
                  <c:v>51.8</c:v>
                </c:pt>
                <c:pt idx="204">
                  <c:v>50</c:v>
                </c:pt>
                <c:pt idx="205">
                  <c:v>49.7</c:v>
                </c:pt>
                <c:pt idx="206">
                  <c:v>53.5</c:v>
                </c:pt>
                <c:pt idx="207">
                  <c:v>59.5</c:v>
                </c:pt>
                <c:pt idx="208">
                  <c:v>72.400000000000006</c:v>
                </c:pt>
                <c:pt idx="209">
                  <c:v>74</c:v>
                </c:pt>
                <c:pt idx="210">
                  <c:v>69.2</c:v>
                </c:pt>
                <c:pt idx="211">
                  <c:v>66.099999999999994</c:v>
                </c:pt>
                <c:pt idx="212">
                  <c:v>64.099999999999994</c:v>
                </c:pt>
                <c:pt idx="213">
                  <c:v>58.2</c:v>
                </c:pt>
                <c:pt idx="214">
                  <c:v>54.1</c:v>
                </c:pt>
                <c:pt idx="215">
                  <c:v>57.1</c:v>
                </c:pt>
                <c:pt idx="216">
                  <c:v>56.6</c:v>
                </c:pt>
                <c:pt idx="217">
                  <c:v>54</c:v>
                </c:pt>
                <c:pt idx="218">
                  <c:v>56.8</c:v>
                </c:pt>
                <c:pt idx="219">
                  <c:v>50.6</c:v>
                </c:pt>
                <c:pt idx="220">
                  <c:v>50.4</c:v>
                </c:pt>
                <c:pt idx="221">
                  <c:v>53.6</c:v>
                </c:pt>
                <c:pt idx="222">
                  <c:v>53.1</c:v>
                </c:pt>
                <c:pt idx="223">
                  <c:v>52.6</c:v>
                </c:pt>
                <c:pt idx="224">
                  <c:v>52.6</c:v>
                </c:pt>
                <c:pt idx="225">
                  <c:v>48.7</c:v>
                </c:pt>
                <c:pt idx="226">
                  <c:v>44.6</c:v>
                </c:pt>
                <c:pt idx="227">
                  <c:v>44.6</c:v>
                </c:pt>
                <c:pt idx="228">
                  <c:v>56.5</c:v>
                </c:pt>
                <c:pt idx="229">
                  <c:v>56.8</c:v>
                </c:pt>
                <c:pt idx="230">
                  <c:v>56.9</c:v>
                </c:pt>
                <c:pt idx="231">
                  <c:v>54.7</c:v>
                </c:pt>
                <c:pt idx="232">
                  <c:v>47.3</c:v>
                </c:pt>
                <c:pt idx="233">
                  <c:v>44.4</c:v>
                </c:pt>
                <c:pt idx="234">
                  <c:v>42.8</c:v>
                </c:pt>
                <c:pt idx="235">
                  <c:v>43.3</c:v>
                </c:pt>
                <c:pt idx="236">
                  <c:v>50.2</c:v>
                </c:pt>
                <c:pt idx="237">
                  <c:v>52.9</c:v>
                </c:pt>
                <c:pt idx="238">
                  <c:v>51.8</c:v>
                </c:pt>
                <c:pt idx="239">
                  <c:v>51</c:v>
                </c:pt>
                <c:pt idx="240">
                  <c:v>48.3</c:v>
                </c:pt>
                <c:pt idx="241">
                  <c:v>45.8</c:v>
                </c:pt>
                <c:pt idx="242">
                  <c:v>45.4</c:v>
                </c:pt>
                <c:pt idx="243">
                  <c:v>43.2</c:v>
                </c:pt>
                <c:pt idx="244">
                  <c:v>48.9</c:v>
                </c:pt>
                <c:pt idx="245">
                  <c:v>48.3</c:v>
                </c:pt>
                <c:pt idx="246">
                  <c:v>45.9</c:v>
                </c:pt>
                <c:pt idx="247">
                  <c:v>43.7</c:v>
                </c:pt>
                <c:pt idx="248">
                  <c:v>42.5</c:v>
                </c:pt>
                <c:pt idx="249">
                  <c:v>46.2</c:v>
                </c:pt>
                <c:pt idx="250">
                  <c:v>46.8</c:v>
                </c:pt>
                <c:pt idx="251">
                  <c:v>45.4</c:v>
                </c:pt>
                <c:pt idx="252">
                  <c:v>45</c:v>
                </c:pt>
                <c:pt idx="253">
                  <c:v>44.8</c:v>
                </c:pt>
                <c:pt idx="254">
                  <c:v>41.9</c:v>
                </c:pt>
                <c:pt idx="255">
                  <c:v>40.5</c:v>
                </c:pt>
                <c:pt idx="256">
                  <c:v>42.9</c:v>
                </c:pt>
                <c:pt idx="257">
                  <c:v>44.8</c:v>
                </c:pt>
                <c:pt idx="258">
                  <c:v>48</c:v>
                </c:pt>
                <c:pt idx="259">
                  <c:v>51.3</c:v>
                </c:pt>
                <c:pt idx="260">
                  <c:v>46.1</c:v>
                </c:pt>
                <c:pt idx="261">
                  <c:v>46.1</c:v>
                </c:pt>
                <c:pt idx="262">
                  <c:v>44.1</c:v>
                </c:pt>
                <c:pt idx="263">
                  <c:v>43.2</c:v>
                </c:pt>
                <c:pt idx="264">
                  <c:v>43.4</c:v>
                </c:pt>
                <c:pt idx="265">
                  <c:v>42.5</c:v>
                </c:pt>
                <c:pt idx="266">
                  <c:v>46.2</c:v>
                </c:pt>
                <c:pt idx="267">
                  <c:v>43.9</c:v>
                </c:pt>
                <c:pt idx="268">
                  <c:v>42.1</c:v>
                </c:pt>
                <c:pt idx="269">
                  <c:v>41.1</c:v>
                </c:pt>
                <c:pt idx="270">
                  <c:v>40.799999999999997</c:v>
                </c:pt>
                <c:pt idx="271">
                  <c:v>40.6</c:v>
                </c:pt>
                <c:pt idx="272">
                  <c:v>40.9</c:v>
                </c:pt>
                <c:pt idx="273">
                  <c:v>40.4</c:v>
                </c:pt>
                <c:pt idx="274">
                  <c:v>41.3</c:v>
                </c:pt>
                <c:pt idx="275">
                  <c:v>39.6</c:v>
                </c:pt>
                <c:pt idx="276">
                  <c:v>39.1</c:v>
                </c:pt>
                <c:pt idx="277">
                  <c:v>39.5</c:v>
                </c:pt>
                <c:pt idx="278">
                  <c:v>39.9</c:v>
                </c:pt>
                <c:pt idx="279">
                  <c:v>39.799999999999997</c:v>
                </c:pt>
                <c:pt idx="280">
                  <c:v>40.5</c:v>
                </c:pt>
                <c:pt idx="281">
                  <c:v>39.6</c:v>
                </c:pt>
                <c:pt idx="282">
                  <c:v>39</c:v>
                </c:pt>
                <c:pt idx="283">
                  <c:v>38.9</c:v>
                </c:pt>
                <c:pt idx="284">
                  <c:v>40.299999999999997</c:v>
                </c:pt>
                <c:pt idx="285">
                  <c:v>41.9</c:v>
                </c:pt>
                <c:pt idx="286">
                  <c:v>42.5</c:v>
                </c:pt>
                <c:pt idx="287">
                  <c:v>52.3</c:v>
                </c:pt>
                <c:pt idx="288">
                  <c:v>48.8</c:v>
                </c:pt>
                <c:pt idx="289">
                  <c:v>48.5</c:v>
                </c:pt>
                <c:pt idx="290">
                  <c:v>45.1</c:v>
                </c:pt>
                <c:pt idx="291">
                  <c:v>44.6</c:v>
                </c:pt>
                <c:pt idx="292">
                  <c:v>43.2</c:v>
                </c:pt>
                <c:pt idx="293">
                  <c:v>41.9</c:v>
                </c:pt>
                <c:pt idx="294">
                  <c:v>41.3</c:v>
                </c:pt>
                <c:pt idx="295">
                  <c:v>41</c:v>
                </c:pt>
                <c:pt idx="296">
                  <c:v>41</c:v>
                </c:pt>
                <c:pt idx="297">
                  <c:v>40.799999999999997</c:v>
                </c:pt>
                <c:pt idx="298">
                  <c:v>40.700000000000003</c:v>
                </c:pt>
                <c:pt idx="299">
                  <c:v>40.9</c:v>
                </c:pt>
                <c:pt idx="300">
                  <c:v>40.4</c:v>
                </c:pt>
                <c:pt idx="301">
                  <c:v>43</c:v>
                </c:pt>
                <c:pt idx="302">
                  <c:v>45.9</c:v>
                </c:pt>
                <c:pt idx="303">
                  <c:v>52.8</c:v>
                </c:pt>
                <c:pt idx="304">
                  <c:v>56.6</c:v>
                </c:pt>
                <c:pt idx="305">
                  <c:v>66</c:v>
                </c:pt>
                <c:pt idx="306">
                  <c:v>55.9</c:v>
                </c:pt>
                <c:pt idx="307">
                  <c:v>51.6</c:v>
                </c:pt>
                <c:pt idx="308">
                  <c:v>49.8</c:v>
                </c:pt>
                <c:pt idx="309">
                  <c:v>47.9</c:v>
                </c:pt>
                <c:pt idx="310">
                  <c:v>47.6</c:v>
                </c:pt>
                <c:pt idx="311">
                  <c:v>47.1</c:v>
                </c:pt>
                <c:pt idx="312">
                  <c:v>46.6</c:v>
                </c:pt>
                <c:pt idx="313">
                  <c:v>47.2</c:v>
                </c:pt>
                <c:pt idx="314">
                  <c:v>46.2</c:v>
                </c:pt>
                <c:pt idx="315">
                  <c:v>50</c:v>
                </c:pt>
                <c:pt idx="316">
                  <c:v>50.7</c:v>
                </c:pt>
                <c:pt idx="317">
                  <c:v>47.9</c:v>
                </c:pt>
                <c:pt idx="318">
                  <c:v>50</c:v>
                </c:pt>
                <c:pt idx="319">
                  <c:v>48.2</c:v>
                </c:pt>
                <c:pt idx="320">
                  <c:v>46.4</c:v>
                </c:pt>
                <c:pt idx="321">
                  <c:v>44.3</c:v>
                </c:pt>
                <c:pt idx="322">
                  <c:v>45</c:v>
                </c:pt>
                <c:pt idx="323">
                  <c:v>43.7</c:v>
                </c:pt>
                <c:pt idx="324">
                  <c:v>43.2</c:v>
                </c:pt>
                <c:pt idx="325">
                  <c:v>43.4</c:v>
                </c:pt>
                <c:pt idx="326">
                  <c:v>43.3</c:v>
                </c:pt>
                <c:pt idx="327">
                  <c:v>45.7</c:v>
                </c:pt>
                <c:pt idx="328">
                  <c:v>45.1</c:v>
                </c:pt>
                <c:pt idx="329">
                  <c:v>45.6</c:v>
                </c:pt>
                <c:pt idx="330">
                  <c:v>45.6</c:v>
                </c:pt>
                <c:pt idx="331">
                  <c:v>45.2</c:v>
                </c:pt>
                <c:pt idx="332">
                  <c:v>43.3</c:v>
                </c:pt>
                <c:pt idx="333">
                  <c:v>43</c:v>
                </c:pt>
                <c:pt idx="334">
                  <c:v>42.6</c:v>
                </c:pt>
                <c:pt idx="335">
                  <c:v>46.3</c:v>
                </c:pt>
                <c:pt idx="336">
                  <c:v>46.8</c:v>
                </c:pt>
                <c:pt idx="337">
                  <c:v>47.9</c:v>
                </c:pt>
                <c:pt idx="338">
                  <c:v>48.7</c:v>
                </c:pt>
                <c:pt idx="339">
                  <c:v>49.8</c:v>
                </c:pt>
                <c:pt idx="340">
                  <c:v>53.6</c:v>
                </c:pt>
                <c:pt idx="341">
                  <c:v>55.8</c:v>
                </c:pt>
                <c:pt idx="342">
                  <c:v>75.5</c:v>
                </c:pt>
                <c:pt idx="343">
                  <c:v>80.5</c:v>
                </c:pt>
                <c:pt idx="344">
                  <c:v>83.3</c:v>
                </c:pt>
                <c:pt idx="345">
                  <c:v>83.4</c:v>
                </c:pt>
                <c:pt idx="346">
                  <c:v>84.4</c:v>
                </c:pt>
                <c:pt idx="347">
                  <c:v>75.8</c:v>
                </c:pt>
                <c:pt idx="348">
                  <c:v>91.2</c:v>
                </c:pt>
                <c:pt idx="349">
                  <c:v>69.7</c:v>
                </c:pt>
                <c:pt idx="350">
                  <c:v>61.7</c:v>
                </c:pt>
                <c:pt idx="351">
                  <c:v>72</c:v>
                </c:pt>
                <c:pt idx="352" formatCode="0">
                  <c:v>104</c:v>
                </c:pt>
                <c:pt idx="353" formatCode="0">
                  <c:v>131</c:v>
                </c:pt>
                <c:pt idx="354" formatCode="0">
                  <c:v>125</c:v>
                </c:pt>
                <c:pt idx="355" formatCode="0">
                  <c:v>128</c:v>
                </c:pt>
                <c:pt idx="356" formatCode="0">
                  <c:v>125</c:v>
                </c:pt>
                <c:pt idx="357" formatCode="0">
                  <c:v>120</c:v>
                </c:pt>
                <c:pt idx="358">
                  <c:v>96.9</c:v>
                </c:pt>
                <c:pt idx="359">
                  <c:v>84.1</c:v>
                </c:pt>
                <c:pt idx="360">
                  <c:v>80.599999999999994</c:v>
                </c:pt>
                <c:pt idx="361">
                  <c:v>85</c:v>
                </c:pt>
                <c:pt idx="362" formatCode="0">
                  <c:v>108</c:v>
                </c:pt>
                <c:pt idx="363" formatCode="0">
                  <c:v>125</c:v>
                </c:pt>
                <c:pt idx="364" formatCode="0">
                  <c:v>143</c:v>
                </c:pt>
                <c:pt idx="365" formatCode="0">
                  <c:v>137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35-47AE-A62F-B965DA1B54B1}"/>
            </c:ext>
          </c:extLst>
        </c:ser>
        <c:ser>
          <c:idx val="0"/>
          <c:order val="1"/>
          <c:tx>
            <c:v>Ljubičevski most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'2012'!$C$5:$C$370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xVal>
          <c:yVal>
            <c:numRef>
              <c:f>'2012'!$G$5:$G$370</c:f>
              <c:numCache>
                <c:formatCode>0.0</c:formatCode>
                <c:ptCount val="366"/>
                <c:pt idx="0">
                  <c:v>80.900000000000006</c:v>
                </c:pt>
                <c:pt idx="1">
                  <c:v>80.400000000000006</c:v>
                </c:pt>
                <c:pt idx="2">
                  <c:v>70.2</c:v>
                </c:pt>
                <c:pt idx="3">
                  <c:v>70.5</c:v>
                </c:pt>
                <c:pt idx="4">
                  <c:v>67.099999999999994</c:v>
                </c:pt>
                <c:pt idx="5">
                  <c:v>64</c:v>
                </c:pt>
                <c:pt idx="6">
                  <c:v>70.099999999999994</c:v>
                </c:pt>
                <c:pt idx="7">
                  <c:v>89.8</c:v>
                </c:pt>
                <c:pt idx="8" formatCode="0">
                  <c:v>119</c:v>
                </c:pt>
                <c:pt idx="9" formatCode="0">
                  <c:v>115</c:v>
                </c:pt>
                <c:pt idx="10" formatCode="0">
                  <c:v>113</c:v>
                </c:pt>
                <c:pt idx="11" formatCode="0">
                  <c:v>106</c:v>
                </c:pt>
                <c:pt idx="12" formatCode="0">
                  <c:v>100</c:v>
                </c:pt>
                <c:pt idx="13">
                  <c:v>94</c:v>
                </c:pt>
                <c:pt idx="14">
                  <c:v>97.4</c:v>
                </c:pt>
                <c:pt idx="15">
                  <c:v>99.2</c:v>
                </c:pt>
                <c:pt idx="16">
                  <c:v>93.5</c:v>
                </c:pt>
                <c:pt idx="17">
                  <c:v>87.1</c:v>
                </c:pt>
                <c:pt idx="18">
                  <c:v>88.2</c:v>
                </c:pt>
                <c:pt idx="19">
                  <c:v>92.5</c:v>
                </c:pt>
                <c:pt idx="20">
                  <c:v>92.8</c:v>
                </c:pt>
                <c:pt idx="21">
                  <c:v>94.9</c:v>
                </c:pt>
                <c:pt idx="22">
                  <c:v>96.9</c:v>
                </c:pt>
                <c:pt idx="23" formatCode="0">
                  <c:v>100</c:v>
                </c:pt>
                <c:pt idx="24" formatCode="0">
                  <c:v>110</c:v>
                </c:pt>
                <c:pt idx="25" formatCode="0">
                  <c:v>128</c:v>
                </c:pt>
                <c:pt idx="26" formatCode="0">
                  <c:v>143</c:v>
                </c:pt>
                <c:pt idx="27" formatCode="0">
                  <c:v>144</c:v>
                </c:pt>
                <c:pt idx="28" formatCode="0">
                  <c:v>132</c:v>
                </c:pt>
                <c:pt idx="29" formatCode="0">
                  <c:v>128</c:v>
                </c:pt>
                <c:pt idx="30" formatCode="0">
                  <c:v>126</c:v>
                </c:pt>
                <c:pt idx="31" formatCode="0">
                  <c:v>221</c:v>
                </c:pt>
                <c:pt idx="32" formatCode="0">
                  <c:v>233</c:v>
                </c:pt>
                <c:pt idx="33" formatCode="0">
                  <c:v>213</c:v>
                </c:pt>
                <c:pt idx="34" formatCode="0">
                  <c:v>228</c:v>
                </c:pt>
                <c:pt idx="35" formatCode="0">
                  <c:v>227</c:v>
                </c:pt>
                <c:pt idx="36" formatCode="0">
                  <c:v>227</c:v>
                </c:pt>
                <c:pt idx="37" formatCode="0">
                  <c:v>224</c:v>
                </c:pt>
                <c:pt idx="38" formatCode="0">
                  <c:v>192</c:v>
                </c:pt>
                <c:pt idx="39" formatCode="0">
                  <c:v>197</c:v>
                </c:pt>
                <c:pt idx="40" formatCode="0">
                  <c:v>195</c:v>
                </c:pt>
                <c:pt idx="41" formatCode="0">
                  <c:v>229</c:v>
                </c:pt>
                <c:pt idx="42" formatCode="0">
                  <c:v>254</c:v>
                </c:pt>
                <c:pt idx="43" formatCode="0">
                  <c:v>253</c:v>
                </c:pt>
                <c:pt idx="44" formatCode="0">
                  <c:v>246</c:v>
                </c:pt>
                <c:pt idx="45" formatCode="0">
                  <c:v>234</c:v>
                </c:pt>
                <c:pt idx="46" formatCode="0">
                  <c:v>226</c:v>
                </c:pt>
                <c:pt idx="47" formatCode="0">
                  <c:v>235</c:v>
                </c:pt>
                <c:pt idx="48" formatCode="0">
                  <c:v>238</c:v>
                </c:pt>
                <c:pt idx="49" formatCode="0">
                  <c:v>233</c:v>
                </c:pt>
                <c:pt idx="50" formatCode="0">
                  <c:v>247</c:v>
                </c:pt>
                <c:pt idx="51" formatCode="0">
                  <c:v>269</c:v>
                </c:pt>
                <c:pt idx="52" formatCode="0">
                  <c:v>290</c:v>
                </c:pt>
                <c:pt idx="53" formatCode="0">
                  <c:v>296</c:v>
                </c:pt>
                <c:pt idx="54" formatCode="0">
                  <c:v>691</c:v>
                </c:pt>
                <c:pt idx="55" formatCode="0">
                  <c:v>759</c:v>
                </c:pt>
                <c:pt idx="56" formatCode="0">
                  <c:v>406</c:v>
                </c:pt>
                <c:pt idx="57" formatCode="0">
                  <c:v>407</c:v>
                </c:pt>
                <c:pt idx="58" formatCode="0">
                  <c:v>390</c:v>
                </c:pt>
                <c:pt idx="59" formatCode="0">
                  <c:v>360</c:v>
                </c:pt>
                <c:pt idx="60" formatCode="0">
                  <c:v>395</c:v>
                </c:pt>
                <c:pt idx="61" formatCode="0">
                  <c:v>475</c:v>
                </c:pt>
                <c:pt idx="62" formatCode="0">
                  <c:v>526</c:v>
                </c:pt>
                <c:pt idx="63" formatCode="0">
                  <c:v>545</c:v>
                </c:pt>
                <c:pt idx="64" formatCode="0">
                  <c:v>565</c:v>
                </c:pt>
                <c:pt idx="65" formatCode="0">
                  <c:v>582</c:v>
                </c:pt>
                <c:pt idx="66" formatCode="0">
                  <c:v>534</c:v>
                </c:pt>
                <c:pt idx="67" formatCode="0">
                  <c:v>470</c:v>
                </c:pt>
                <c:pt idx="68" formatCode="0">
                  <c:v>413</c:v>
                </c:pt>
                <c:pt idx="69" formatCode="0">
                  <c:v>356</c:v>
                </c:pt>
                <c:pt idx="70" formatCode="0">
                  <c:v>331</c:v>
                </c:pt>
                <c:pt idx="71" formatCode="0">
                  <c:v>307</c:v>
                </c:pt>
                <c:pt idx="72" formatCode="0">
                  <c:v>294</c:v>
                </c:pt>
                <c:pt idx="73" formatCode="0">
                  <c:v>291</c:v>
                </c:pt>
                <c:pt idx="74" formatCode="0">
                  <c:v>274</c:v>
                </c:pt>
                <c:pt idx="75" formatCode="0">
                  <c:v>265</c:v>
                </c:pt>
                <c:pt idx="76" formatCode="0">
                  <c:v>279</c:v>
                </c:pt>
                <c:pt idx="77" formatCode="0">
                  <c:v>308</c:v>
                </c:pt>
                <c:pt idx="78" formatCode="0">
                  <c:v>379</c:v>
                </c:pt>
                <c:pt idx="79" formatCode="0">
                  <c:v>484</c:v>
                </c:pt>
                <c:pt idx="80" formatCode="0">
                  <c:v>581</c:v>
                </c:pt>
                <c:pt idx="81" formatCode="0">
                  <c:v>647</c:v>
                </c:pt>
                <c:pt idx="82" formatCode="0">
                  <c:v>680</c:v>
                </c:pt>
                <c:pt idx="83" formatCode="0">
                  <c:v>682</c:v>
                </c:pt>
                <c:pt idx="84" formatCode="0">
                  <c:v>645</c:v>
                </c:pt>
                <c:pt idx="85" formatCode="0">
                  <c:v>636</c:v>
                </c:pt>
                <c:pt idx="86" formatCode="0">
                  <c:v>616</c:v>
                </c:pt>
                <c:pt idx="87" formatCode="0">
                  <c:v>567</c:v>
                </c:pt>
                <c:pt idx="88" formatCode="0">
                  <c:v>495</c:v>
                </c:pt>
                <c:pt idx="89" formatCode="0">
                  <c:v>436</c:v>
                </c:pt>
                <c:pt idx="90" formatCode="0">
                  <c:v>414</c:v>
                </c:pt>
                <c:pt idx="91" formatCode="0">
                  <c:v>471</c:v>
                </c:pt>
                <c:pt idx="92" formatCode="0">
                  <c:v>463</c:v>
                </c:pt>
                <c:pt idx="93" formatCode="0">
                  <c:v>445</c:v>
                </c:pt>
                <c:pt idx="94" formatCode="0">
                  <c:v>410</c:v>
                </c:pt>
                <c:pt idx="95" formatCode="0">
                  <c:v>380</c:v>
                </c:pt>
                <c:pt idx="96" formatCode="0">
                  <c:v>377</c:v>
                </c:pt>
                <c:pt idx="97" formatCode="0">
                  <c:v>388</c:v>
                </c:pt>
                <c:pt idx="98" formatCode="0">
                  <c:v>424</c:v>
                </c:pt>
                <c:pt idx="99" formatCode="0">
                  <c:v>475</c:v>
                </c:pt>
                <c:pt idx="100" formatCode="0">
                  <c:v>549</c:v>
                </c:pt>
                <c:pt idx="101" formatCode="0">
                  <c:v>517</c:v>
                </c:pt>
                <c:pt idx="102" formatCode="0">
                  <c:v>432</c:v>
                </c:pt>
                <c:pt idx="103" formatCode="0">
                  <c:v>382</c:v>
                </c:pt>
                <c:pt idx="104" formatCode="0">
                  <c:v>357</c:v>
                </c:pt>
                <c:pt idx="105" formatCode="0">
                  <c:v>361</c:v>
                </c:pt>
                <c:pt idx="106" formatCode="0">
                  <c:v>467</c:v>
                </c:pt>
                <c:pt idx="107" formatCode="0">
                  <c:v>451</c:v>
                </c:pt>
                <c:pt idx="108" formatCode="0">
                  <c:v>415</c:v>
                </c:pt>
                <c:pt idx="109" formatCode="0">
                  <c:v>453</c:v>
                </c:pt>
                <c:pt idx="110" formatCode="0">
                  <c:v>558</c:v>
                </c:pt>
                <c:pt idx="111" formatCode="0">
                  <c:v>623</c:v>
                </c:pt>
                <c:pt idx="112" formatCode="0">
                  <c:v>594</c:v>
                </c:pt>
                <c:pt idx="113" formatCode="0">
                  <c:v>554</c:v>
                </c:pt>
                <c:pt idx="114" formatCode="0">
                  <c:v>490</c:v>
                </c:pt>
                <c:pt idx="115" formatCode="0">
                  <c:v>436</c:v>
                </c:pt>
                <c:pt idx="116" formatCode="0">
                  <c:v>404</c:v>
                </c:pt>
                <c:pt idx="117" formatCode="0">
                  <c:v>382</c:v>
                </c:pt>
                <c:pt idx="118" formatCode="0">
                  <c:v>348</c:v>
                </c:pt>
                <c:pt idx="119" formatCode="0">
                  <c:v>321</c:v>
                </c:pt>
                <c:pt idx="120" formatCode="0">
                  <c:v>310</c:v>
                </c:pt>
                <c:pt idx="121" formatCode="0">
                  <c:v>290</c:v>
                </c:pt>
                <c:pt idx="122" formatCode="0">
                  <c:v>279</c:v>
                </c:pt>
                <c:pt idx="123" formatCode="0">
                  <c:v>256</c:v>
                </c:pt>
                <c:pt idx="124" formatCode="0">
                  <c:v>244</c:v>
                </c:pt>
                <c:pt idx="125" formatCode="0">
                  <c:v>237</c:v>
                </c:pt>
                <c:pt idx="126" formatCode="0">
                  <c:v>233</c:v>
                </c:pt>
                <c:pt idx="127" formatCode="0">
                  <c:v>225</c:v>
                </c:pt>
                <c:pt idx="128" formatCode="0">
                  <c:v>211</c:v>
                </c:pt>
                <c:pt idx="129" formatCode="0">
                  <c:v>201</c:v>
                </c:pt>
                <c:pt idx="130" formatCode="0">
                  <c:v>192</c:v>
                </c:pt>
                <c:pt idx="131" formatCode="0">
                  <c:v>184</c:v>
                </c:pt>
                <c:pt idx="132" formatCode="0">
                  <c:v>174</c:v>
                </c:pt>
                <c:pt idx="133" formatCode="0">
                  <c:v>160</c:v>
                </c:pt>
                <c:pt idx="134" formatCode="0">
                  <c:v>161</c:v>
                </c:pt>
                <c:pt idx="135" formatCode="0">
                  <c:v>168</c:v>
                </c:pt>
                <c:pt idx="136" formatCode="0">
                  <c:v>233</c:v>
                </c:pt>
                <c:pt idx="137" formatCode="0">
                  <c:v>412</c:v>
                </c:pt>
                <c:pt idx="138" formatCode="0">
                  <c:v>553</c:v>
                </c:pt>
                <c:pt idx="139" formatCode="0">
                  <c:v>635</c:v>
                </c:pt>
                <c:pt idx="140" formatCode="0">
                  <c:v>658</c:v>
                </c:pt>
                <c:pt idx="141" formatCode="0">
                  <c:v>468</c:v>
                </c:pt>
                <c:pt idx="142" formatCode="0">
                  <c:v>357</c:v>
                </c:pt>
                <c:pt idx="143" formatCode="0">
                  <c:v>315</c:v>
                </c:pt>
                <c:pt idx="144" formatCode="0">
                  <c:v>337</c:v>
                </c:pt>
                <c:pt idx="145" formatCode="0">
                  <c:v>500</c:v>
                </c:pt>
                <c:pt idx="146" formatCode="0">
                  <c:v>599</c:v>
                </c:pt>
                <c:pt idx="147" formatCode="0">
                  <c:v>604</c:v>
                </c:pt>
                <c:pt idx="148" formatCode="0">
                  <c:v>696</c:v>
                </c:pt>
                <c:pt idx="149" formatCode="0">
                  <c:v>704</c:v>
                </c:pt>
                <c:pt idx="150" formatCode="0">
                  <c:v>693</c:v>
                </c:pt>
                <c:pt idx="151" formatCode="0">
                  <c:v>638</c:v>
                </c:pt>
                <c:pt idx="152" formatCode="0">
                  <c:v>554</c:v>
                </c:pt>
                <c:pt idx="153" formatCode="0">
                  <c:v>490</c:v>
                </c:pt>
                <c:pt idx="154" formatCode="0">
                  <c:v>445</c:v>
                </c:pt>
                <c:pt idx="155" formatCode="0">
                  <c:v>404</c:v>
                </c:pt>
                <c:pt idx="156" formatCode="0">
                  <c:v>357</c:v>
                </c:pt>
                <c:pt idx="157" formatCode="0">
                  <c:v>320</c:v>
                </c:pt>
                <c:pt idx="158" formatCode="0">
                  <c:v>308</c:v>
                </c:pt>
                <c:pt idx="159" formatCode="0">
                  <c:v>302</c:v>
                </c:pt>
                <c:pt idx="160" formatCode="0">
                  <c:v>275</c:v>
                </c:pt>
                <c:pt idx="161" formatCode="0">
                  <c:v>260</c:v>
                </c:pt>
                <c:pt idx="162" formatCode="0">
                  <c:v>253</c:v>
                </c:pt>
                <c:pt idx="163" formatCode="0">
                  <c:v>235</c:v>
                </c:pt>
                <c:pt idx="164" formatCode="0">
                  <c:v>215</c:v>
                </c:pt>
                <c:pt idx="165" formatCode="0">
                  <c:v>209</c:v>
                </c:pt>
                <c:pt idx="166" formatCode="0">
                  <c:v>205</c:v>
                </c:pt>
                <c:pt idx="167" formatCode="0">
                  <c:v>197</c:v>
                </c:pt>
                <c:pt idx="168" formatCode="0">
                  <c:v>183</c:v>
                </c:pt>
                <c:pt idx="169" formatCode="0">
                  <c:v>173</c:v>
                </c:pt>
                <c:pt idx="170" formatCode="0">
                  <c:v>169</c:v>
                </c:pt>
                <c:pt idx="171" formatCode="0">
                  <c:v>163</c:v>
                </c:pt>
                <c:pt idx="172" formatCode="0">
                  <c:v>167</c:v>
                </c:pt>
                <c:pt idx="173" formatCode="0">
                  <c:v>164</c:v>
                </c:pt>
                <c:pt idx="174" formatCode="0">
                  <c:v>155</c:v>
                </c:pt>
                <c:pt idx="175" formatCode="0">
                  <c:v>161</c:v>
                </c:pt>
                <c:pt idx="176" formatCode="0">
                  <c:v>155</c:v>
                </c:pt>
                <c:pt idx="177" formatCode="0">
                  <c:v>149</c:v>
                </c:pt>
                <c:pt idx="178" formatCode="0">
                  <c:v>129</c:v>
                </c:pt>
                <c:pt idx="179" formatCode="0">
                  <c:v>131</c:v>
                </c:pt>
                <c:pt idx="180" formatCode="0">
                  <c:v>131</c:v>
                </c:pt>
                <c:pt idx="181" formatCode="0">
                  <c:v>127</c:v>
                </c:pt>
                <c:pt idx="182" formatCode="0">
                  <c:v>115</c:v>
                </c:pt>
                <c:pt idx="183" formatCode="0">
                  <c:v>108</c:v>
                </c:pt>
                <c:pt idx="184" formatCode="0">
                  <c:v>103</c:v>
                </c:pt>
                <c:pt idx="185">
                  <c:v>92.6</c:v>
                </c:pt>
                <c:pt idx="186">
                  <c:v>98.6</c:v>
                </c:pt>
                <c:pt idx="187">
                  <c:v>93</c:v>
                </c:pt>
                <c:pt idx="188">
                  <c:v>92.7</c:v>
                </c:pt>
                <c:pt idx="189">
                  <c:v>89.2</c:v>
                </c:pt>
                <c:pt idx="190">
                  <c:v>87</c:v>
                </c:pt>
                <c:pt idx="191">
                  <c:v>79.5</c:v>
                </c:pt>
                <c:pt idx="192">
                  <c:v>82.7</c:v>
                </c:pt>
                <c:pt idx="193">
                  <c:v>78.3</c:v>
                </c:pt>
                <c:pt idx="194">
                  <c:v>79.7</c:v>
                </c:pt>
                <c:pt idx="195">
                  <c:v>77.8</c:v>
                </c:pt>
                <c:pt idx="196">
                  <c:v>79</c:v>
                </c:pt>
                <c:pt idx="197">
                  <c:v>77.3</c:v>
                </c:pt>
                <c:pt idx="198">
                  <c:v>72.8</c:v>
                </c:pt>
                <c:pt idx="199">
                  <c:v>68.2</c:v>
                </c:pt>
                <c:pt idx="200">
                  <c:v>65.599999999999994</c:v>
                </c:pt>
                <c:pt idx="201">
                  <c:v>67.099999999999994</c:v>
                </c:pt>
                <c:pt idx="202">
                  <c:v>66.3</c:v>
                </c:pt>
                <c:pt idx="203">
                  <c:v>65</c:v>
                </c:pt>
                <c:pt idx="204">
                  <c:v>70.400000000000006</c:v>
                </c:pt>
                <c:pt idx="205">
                  <c:v>69.400000000000006</c:v>
                </c:pt>
                <c:pt idx="206">
                  <c:v>72.8</c:v>
                </c:pt>
                <c:pt idx="207">
                  <c:v>77.2</c:v>
                </c:pt>
                <c:pt idx="208">
                  <c:v>77.599999999999994</c:v>
                </c:pt>
                <c:pt idx="209">
                  <c:v>81.7</c:v>
                </c:pt>
                <c:pt idx="210">
                  <c:v>86.6</c:v>
                </c:pt>
                <c:pt idx="211">
                  <c:v>90.6</c:v>
                </c:pt>
                <c:pt idx="212">
                  <c:v>66.8</c:v>
                </c:pt>
                <c:pt idx="213">
                  <c:v>63.9</c:v>
                </c:pt>
                <c:pt idx="214">
                  <c:v>62</c:v>
                </c:pt>
                <c:pt idx="215">
                  <c:v>60.1</c:v>
                </c:pt>
                <c:pt idx="216">
                  <c:v>59.6</c:v>
                </c:pt>
                <c:pt idx="217">
                  <c:v>57.7</c:v>
                </c:pt>
                <c:pt idx="218">
                  <c:v>55.8</c:v>
                </c:pt>
                <c:pt idx="219">
                  <c:v>53.7</c:v>
                </c:pt>
                <c:pt idx="220">
                  <c:v>50.5</c:v>
                </c:pt>
                <c:pt idx="221">
                  <c:v>51.9</c:v>
                </c:pt>
                <c:pt idx="222">
                  <c:v>52.9</c:v>
                </c:pt>
                <c:pt idx="223">
                  <c:v>53</c:v>
                </c:pt>
                <c:pt idx="224">
                  <c:v>53.2</c:v>
                </c:pt>
                <c:pt idx="225">
                  <c:v>52.9</c:v>
                </c:pt>
                <c:pt idx="226">
                  <c:v>50.7</c:v>
                </c:pt>
                <c:pt idx="227">
                  <c:v>47.7</c:v>
                </c:pt>
                <c:pt idx="228">
                  <c:v>48.3</c:v>
                </c:pt>
                <c:pt idx="229">
                  <c:v>52.8</c:v>
                </c:pt>
                <c:pt idx="230">
                  <c:v>52.2</c:v>
                </c:pt>
                <c:pt idx="231">
                  <c:v>52.8</c:v>
                </c:pt>
                <c:pt idx="232">
                  <c:v>51.9</c:v>
                </c:pt>
                <c:pt idx="233">
                  <c:v>49</c:v>
                </c:pt>
                <c:pt idx="234">
                  <c:v>46.6</c:v>
                </c:pt>
                <c:pt idx="235">
                  <c:v>45.8</c:v>
                </c:pt>
                <c:pt idx="236">
                  <c:v>45.4</c:v>
                </c:pt>
                <c:pt idx="237">
                  <c:v>48.6</c:v>
                </c:pt>
                <c:pt idx="238">
                  <c:v>50.2</c:v>
                </c:pt>
                <c:pt idx="239">
                  <c:v>49.2</c:v>
                </c:pt>
                <c:pt idx="240">
                  <c:v>49.6</c:v>
                </c:pt>
                <c:pt idx="241">
                  <c:v>48</c:v>
                </c:pt>
                <c:pt idx="242">
                  <c:v>46.5</c:v>
                </c:pt>
                <c:pt idx="243">
                  <c:v>46.4</c:v>
                </c:pt>
                <c:pt idx="244">
                  <c:v>45.9</c:v>
                </c:pt>
                <c:pt idx="245">
                  <c:v>49.4</c:v>
                </c:pt>
                <c:pt idx="246">
                  <c:v>49.7</c:v>
                </c:pt>
                <c:pt idx="247">
                  <c:v>48.8</c:v>
                </c:pt>
                <c:pt idx="248">
                  <c:v>48.1</c:v>
                </c:pt>
                <c:pt idx="249">
                  <c:v>47.7</c:v>
                </c:pt>
                <c:pt idx="250">
                  <c:v>51.1</c:v>
                </c:pt>
                <c:pt idx="251">
                  <c:v>49.5</c:v>
                </c:pt>
                <c:pt idx="252">
                  <c:v>48.7</c:v>
                </c:pt>
                <c:pt idx="253">
                  <c:v>50.1</c:v>
                </c:pt>
                <c:pt idx="254">
                  <c:v>48.9</c:v>
                </c:pt>
                <c:pt idx="255">
                  <c:v>46.5</c:v>
                </c:pt>
                <c:pt idx="256">
                  <c:v>45.9</c:v>
                </c:pt>
                <c:pt idx="257">
                  <c:v>46.6</c:v>
                </c:pt>
                <c:pt idx="258">
                  <c:v>47</c:v>
                </c:pt>
                <c:pt idx="259">
                  <c:v>49.1</c:v>
                </c:pt>
                <c:pt idx="260">
                  <c:v>49.5</c:v>
                </c:pt>
                <c:pt idx="261">
                  <c:v>47.4</c:v>
                </c:pt>
                <c:pt idx="262">
                  <c:v>49.5</c:v>
                </c:pt>
                <c:pt idx="263">
                  <c:v>48.4</c:v>
                </c:pt>
                <c:pt idx="264">
                  <c:v>48.8</c:v>
                </c:pt>
                <c:pt idx="265">
                  <c:v>49.3</c:v>
                </c:pt>
                <c:pt idx="266">
                  <c:v>47.9</c:v>
                </c:pt>
                <c:pt idx="267">
                  <c:v>48.7</c:v>
                </c:pt>
                <c:pt idx="268">
                  <c:v>46.3</c:v>
                </c:pt>
                <c:pt idx="269">
                  <c:v>46.6</c:v>
                </c:pt>
                <c:pt idx="270">
                  <c:v>46.9</c:v>
                </c:pt>
                <c:pt idx="271">
                  <c:v>47.2</c:v>
                </c:pt>
                <c:pt idx="272">
                  <c:v>46.2</c:v>
                </c:pt>
                <c:pt idx="273">
                  <c:v>46.1</c:v>
                </c:pt>
                <c:pt idx="274">
                  <c:v>46.2</c:v>
                </c:pt>
                <c:pt idx="275">
                  <c:v>45.8</c:v>
                </c:pt>
                <c:pt idx="276">
                  <c:v>45.1</c:v>
                </c:pt>
                <c:pt idx="277">
                  <c:v>44.9</c:v>
                </c:pt>
                <c:pt idx="278">
                  <c:v>44.9</c:v>
                </c:pt>
                <c:pt idx="279">
                  <c:v>44.9</c:v>
                </c:pt>
                <c:pt idx="280">
                  <c:v>46</c:v>
                </c:pt>
                <c:pt idx="281">
                  <c:v>46.8</c:v>
                </c:pt>
                <c:pt idx="282">
                  <c:v>45.3</c:v>
                </c:pt>
                <c:pt idx="283">
                  <c:v>44.6</c:v>
                </c:pt>
                <c:pt idx="284">
                  <c:v>43.9</c:v>
                </c:pt>
                <c:pt idx="285">
                  <c:v>44.3</c:v>
                </c:pt>
                <c:pt idx="286">
                  <c:v>45.5</c:v>
                </c:pt>
                <c:pt idx="287">
                  <c:v>46.3</c:v>
                </c:pt>
                <c:pt idx="288">
                  <c:v>50.2</c:v>
                </c:pt>
                <c:pt idx="289">
                  <c:v>49.7</c:v>
                </c:pt>
                <c:pt idx="290">
                  <c:v>50.2</c:v>
                </c:pt>
                <c:pt idx="291">
                  <c:v>50</c:v>
                </c:pt>
                <c:pt idx="292">
                  <c:v>48.5</c:v>
                </c:pt>
                <c:pt idx="293">
                  <c:v>46.3</c:v>
                </c:pt>
                <c:pt idx="294">
                  <c:v>47.4</c:v>
                </c:pt>
                <c:pt idx="295">
                  <c:v>48.4</c:v>
                </c:pt>
                <c:pt idx="296">
                  <c:v>53</c:v>
                </c:pt>
                <c:pt idx="297">
                  <c:v>53.3</c:v>
                </c:pt>
                <c:pt idx="298">
                  <c:v>50.6</c:v>
                </c:pt>
                <c:pt idx="299">
                  <c:v>50.4</c:v>
                </c:pt>
                <c:pt idx="300">
                  <c:v>51.5</c:v>
                </c:pt>
                <c:pt idx="301">
                  <c:v>49.1</c:v>
                </c:pt>
                <c:pt idx="302">
                  <c:v>47.8</c:v>
                </c:pt>
                <c:pt idx="303">
                  <c:v>47</c:v>
                </c:pt>
                <c:pt idx="304">
                  <c:v>50.3</c:v>
                </c:pt>
                <c:pt idx="305">
                  <c:v>55.1</c:v>
                </c:pt>
                <c:pt idx="306">
                  <c:v>57.9</c:v>
                </c:pt>
                <c:pt idx="307">
                  <c:v>56.9</c:v>
                </c:pt>
                <c:pt idx="308">
                  <c:v>59.1</c:v>
                </c:pt>
                <c:pt idx="309">
                  <c:v>62.2</c:v>
                </c:pt>
                <c:pt idx="310">
                  <c:v>57</c:v>
                </c:pt>
                <c:pt idx="311">
                  <c:v>56</c:v>
                </c:pt>
                <c:pt idx="312">
                  <c:v>53.7</c:v>
                </c:pt>
                <c:pt idx="313">
                  <c:v>52.2</c:v>
                </c:pt>
                <c:pt idx="314">
                  <c:v>59</c:v>
                </c:pt>
                <c:pt idx="315">
                  <c:v>70.8</c:v>
                </c:pt>
                <c:pt idx="316">
                  <c:v>74</c:v>
                </c:pt>
                <c:pt idx="317">
                  <c:v>73.099999999999994</c:v>
                </c:pt>
                <c:pt idx="318">
                  <c:v>72.7</c:v>
                </c:pt>
                <c:pt idx="319">
                  <c:v>82.5</c:v>
                </c:pt>
                <c:pt idx="320">
                  <c:v>81</c:v>
                </c:pt>
                <c:pt idx="321">
                  <c:v>75.2</c:v>
                </c:pt>
                <c:pt idx="322">
                  <c:v>71.3</c:v>
                </c:pt>
                <c:pt idx="323">
                  <c:v>73.099999999999994</c:v>
                </c:pt>
                <c:pt idx="324">
                  <c:v>68.900000000000006</c:v>
                </c:pt>
                <c:pt idx="325">
                  <c:v>67.2</c:v>
                </c:pt>
                <c:pt idx="326">
                  <c:v>67.7</c:v>
                </c:pt>
                <c:pt idx="327">
                  <c:v>61.8</c:v>
                </c:pt>
                <c:pt idx="328">
                  <c:v>57.9</c:v>
                </c:pt>
                <c:pt idx="329">
                  <c:v>55.5</c:v>
                </c:pt>
                <c:pt idx="330">
                  <c:v>52</c:v>
                </c:pt>
                <c:pt idx="331">
                  <c:v>51.3</c:v>
                </c:pt>
                <c:pt idx="332">
                  <c:v>50.2</c:v>
                </c:pt>
                <c:pt idx="333">
                  <c:v>48.8</c:v>
                </c:pt>
                <c:pt idx="334">
                  <c:v>48.2</c:v>
                </c:pt>
                <c:pt idx="335">
                  <c:v>48.4</c:v>
                </c:pt>
                <c:pt idx="336">
                  <c:v>49.7</c:v>
                </c:pt>
                <c:pt idx="337">
                  <c:v>48</c:v>
                </c:pt>
                <c:pt idx="338">
                  <c:v>51.3</c:v>
                </c:pt>
                <c:pt idx="339">
                  <c:v>57.2</c:v>
                </c:pt>
                <c:pt idx="340">
                  <c:v>56.6</c:v>
                </c:pt>
                <c:pt idx="341">
                  <c:v>57.5</c:v>
                </c:pt>
                <c:pt idx="342">
                  <c:v>67</c:v>
                </c:pt>
                <c:pt idx="343">
                  <c:v>73.7</c:v>
                </c:pt>
                <c:pt idx="344">
                  <c:v>74.3</c:v>
                </c:pt>
                <c:pt idx="345">
                  <c:v>74</c:v>
                </c:pt>
                <c:pt idx="346">
                  <c:v>70.099999999999994</c:v>
                </c:pt>
                <c:pt idx="347">
                  <c:v>67.400000000000006</c:v>
                </c:pt>
                <c:pt idx="348">
                  <c:v>63</c:v>
                </c:pt>
                <c:pt idx="349">
                  <c:v>85.6</c:v>
                </c:pt>
                <c:pt idx="350">
                  <c:v>76.599999999999994</c:v>
                </c:pt>
                <c:pt idx="351">
                  <c:v>72.2</c:v>
                </c:pt>
                <c:pt idx="352">
                  <c:v>83</c:v>
                </c:pt>
                <c:pt idx="353" formatCode="0">
                  <c:v>106</c:v>
                </c:pt>
                <c:pt idx="354" formatCode="0">
                  <c:v>126</c:v>
                </c:pt>
                <c:pt idx="355" formatCode="0">
                  <c:v>127</c:v>
                </c:pt>
                <c:pt idx="356" formatCode="0">
                  <c:v>128</c:v>
                </c:pt>
                <c:pt idx="357" formatCode="0">
                  <c:v>131</c:v>
                </c:pt>
                <c:pt idx="358" formatCode="0">
                  <c:v>129</c:v>
                </c:pt>
                <c:pt idx="359" formatCode="0">
                  <c:v>117</c:v>
                </c:pt>
                <c:pt idx="360" formatCode="0">
                  <c:v>115</c:v>
                </c:pt>
                <c:pt idx="361" formatCode="0">
                  <c:v>112</c:v>
                </c:pt>
                <c:pt idx="362" formatCode="0">
                  <c:v>115</c:v>
                </c:pt>
                <c:pt idx="363" formatCode="0">
                  <c:v>134</c:v>
                </c:pt>
                <c:pt idx="364" formatCode="0">
                  <c:v>147</c:v>
                </c:pt>
                <c:pt idx="365" formatCode="0">
                  <c:v>151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735-47AE-A62F-B965DA1B54B1}"/>
            </c:ext>
          </c:extLst>
        </c:ser>
        <c:ser>
          <c:idx val="4"/>
          <c:order val="2"/>
          <c:tx>
            <c:v>NNQ - Bagrdan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'2012'!$C$5:$C$370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xVal>
          <c:yVal>
            <c:numRef>
              <c:f>'2012'!$E$5:$E$370</c:f>
              <c:numCache>
                <c:formatCode>General</c:formatCode>
                <c:ptCount val="366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22</c:v>
                </c:pt>
                <c:pt idx="22">
                  <c:v>22</c:v>
                </c:pt>
                <c:pt idx="23">
                  <c:v>22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22</c:v>
                </c:pt>
                <c:pt idx="37">
                  <c:v>22</c:v>
                </c:pt>
                <c:pt idx="38">
                  <c:v>22</c:v>
                </c:pt>
                <c:pt idx="39">
                  <c:v>22</c:v>
                </c:pt>
                <c:pt idx="40">
                  <c:v>22</c:v>
                </c:pt>
                <c:pt idx="41">
                  <c:v>22</c:v>
                </c:pt>
                <c:pt idx="42">
                  <c:v>22</c:v>
                </c:pt>
                <c:pt idx="43">
                  <c:v>22</c:v>
                </c:pt>
                <c:pt idx="44">
                  <c:v>22</c:v>
                </c:pt>
                <c:pt idx="45">
                  <c:v>22</c:v>
                </c:pt>
                <c:pt idx="46">
                  <c:v>22</c:v>
                </c:pt>
                <c:pt idx="47">
                  <c:v>22</c:v>
                </c:pt>
                <c:pt idx="48">
                  <c:v>22</c:v>
                </c:pt>
                <c:pt idx="49">
                  <c:v>22</c:v>
                </c:pt>
                <c:pt idx="50">
                  <c:v>22</c:v>
                </c:pt>
                <c:pt idx="51">
                  <c:v>22</c:v>
                </c:pt>
                <c:pt idx="52">
                  <c:v>22</c:v>
                </c:pt>
                <c:pt idx="53">
                  <c:v>22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22</c:v>
                </c:pt>
                <c:pt idx="61">
                  <c:v>22</c:v>
                </c:pt>
                <c:pt idx="62">
                  <c:v>22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22</c:v>
                </c:pt>
                <c:pt idx="71">
                  <c:v>22</c:v>
                </c:pt>
                <c:pt idx="72">
                  <c:v>22</c:v>
                </c:pt>
                <c:pt idx="73">
                  <c:v>22</c:v>
                </c:pt>
                <c:pt idx="74">
                  <c:v>22</c:v>
                </c:pt>
                <c:pt idx="75">
                  <c:v>22</c:v>
                </c:pt>
                <c:pt idx="76">
                  <c:v>22</c:v>
                </c:pt>
                <c:pt idx="77">
                  <c:v>22</c:v>
                </c:pt>
                <c:pt idx="78">
                  <c:v>22</c:v>
                </c:pt>
                <c:pt idx="79">
                  <c:v>22</c:v>
                </c:pt>
                <c:pt idx="80">
                  <c:v>22</c:v>
                </c:pt>
                <c:pt idx="81">
                  <c:v>22</c:v>
                </c:pt>
                <c:pt idx="82">
                  <c:v>22</c:v>
                </c:pt>
                <c:pt idx="83">
                  <c:v>22</c:v>
                </c:pt>
                <c:pt idx="84">
                  <c:v>22</c:v>
                </c:pt>
                <c:pt idx="85">
                  <c:v>22</c:v>
                </c:pt>
                <c:pt idx="86">
                  <c:v>22</c:v>
                </c:pt>
                <c:pt idx="87">
                  <c:v>22</c:v>
                </c:pt>
                <c:pt idx="88">
                  <c:v>22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</c:v>
                </c:pt>
                <c:pt idx="94">
                  <c:v>22</c:v>
                </c:pt>
                <c:pt idx="95">
                  <c:v>22</c:v>
                </c:pt>
                <c:pt idx="96">
                  <c:v>22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22</c:v>
                </c:pt>
                <c:pt idx="113">
                  <c:v>22</c:v>
                </c:pt>
                <c:pt idx="114">
                  <c:v>22</c:v>
                </c:pt>
                <c:pt idx="115">
                  <c:v>22</c:v>
                </c:pt>
                <c:pt idx="116">
                  <c:v>22</c:v>
                </c:pt>
                <c:pt idx="117">
                  <c:v>22</c:v>
                </c:pt>
                <c:pt idx="118">
                  <c:v>22</c:v>
                </c:pt>
                <c:pt idx="119">
                  <c:v>22</c:v>
                </c:pt>
                <c:pt idx="120">
                  <c:v>22</c:v>
                </c:pt>
                <c:pt idx="121">
                  <c:v>22</c:v>
                </c:pt>
                <c:pt idx="122">
                  <c:v>22</c:v>
                </c:pt>
                <c:pt idx="123">
                  <c:v>22</c:v>
                </c:pt>
                <c:pt idx="124">
                  <c:v>22</c:v>
                </c:pt>
                <c:pt idx="125">
                  <c:v>22</c:v>
                </c:pt>
                <c:pt idx="126">
                  <c:v>22</c:v>
                </c:pt>
                <c:pt idx="127">
                  <c:v>22</c:v>
                </c:pt>
                <c:pt idx="128">
                  <c:v>22</c:v>
                </c:pt>
                <c:pt idx="129">
                  <c:v>22</c:v>
                </c:pt>
                <c:pt idx="130">
                  <c:v>22</c:v>
                </c:pt>
                <c:pt idx="131">
                  <c:v>22</c:v>
                </c:pt>
                <c:pt idx="132">
                  <c:v>22</c:v>
                </c:pt>
                <c:pt idx="133">
                  <c:v>22</c:v>
                </c:pt>
                <c:pt idx="134">
                  <c:v>22</c:v>
                </c:pt>
                <c:pt idx="135">
                  <c:v>22</c:v>
                </c:pt>
                <c:pt idx="136">
                  <c:v>22</c:v>
                </c:pt>
                <c:pt idx="137">
                  <c:v>22</c:v>
                </c:pt>
                <c:pt idx="138">
                  <c:v>22</c:v>
                </c:pt>
                <c:pt idx="139">
                  <c:v>22</c:v>
                </c:pt>
                <c:pt idx="140">
                  <c:v>22</c:v>
                </c:pt>
                <c:pt idx="141">
                  <c:v>22</c:v>
                </c:pt>
                <c:pt idx="142">
                  <c:v>22</c:v>
                </c:pt>
                <c:pt idx="143">
                  <c:v>22</c:v>
                </c:pt>
                <c:pt idx="144">
                  <c:v>22</c:v>
                </c:pt>
                <c:pt idx="145">
                  <c:v>22</c:v>
                </c:pt>
                <c:pt idx="146">
                  <c:v>22</c:v>
                </c:pt>
                <c:pt idx="147">
                  <c:v>22</c:v>
                </c:pt>
                <c:pt idx="148">
                  <c:v>22</c:v>
                </c:pt>
                <c:pt idx="149">
                  <c:v>22</c:v>
                </c:pt>
                <c:pt idx="150">
                  <c:v>22</c:v>
                </c:pt>
                <c:pt idx="151">
                  <c:v>22</c:v>
                </c:pt>
                <c:pt idx="152">
                  <c:v>22</c:v>
                </c:pt>
                <c:pt idx="153">
                  <c:v>22</c:v>
                </c:pt>
                <c:pt idx="154">
                  <c:v>22</c:v>
                </c:pt>
                <c:pt idx="155">
                  <c:v>22</c:v>
                </c:pt>
                <c:pt idx="156">
                  <c:v>22</c:v>
                </c:pt>
                <c:pt idx="157">
                  <c:v>22</c:v>
                </c:pt>
                <c:pt idx="158">
                  <c:v>22</c:v>
                </c:pt>
                <c:pt idx="159">
                  <c:v>22</c:v>
                </c:pt>
                <c:pt idx="160">
                  <c:v>22</c:v>
                </c:pt>
                <c:pt idx="161">
                  <c:v>22</c:v>
                </c:pt>
                <c:pt idx="162">
                  <c:v>22</c:v>
                </c:pt>
                <c:pt idx="163">
                  <c:v>22</c:v>
                </c:pt>
                <c:pt idx="164">
                  <c:v>22</c:v>
                </c:pt>
                <c:pt idx="165">
                  <c:v>22</c:v>
                </c:pt>
                <c:pt idx="166">
                  <c:v>22</c:v>
                </c:pt>
                <c:pt idx="167">
                  <c:v>22</c:v>
                </c:pt>
                <c:pt idx="168">
                  <c:v>22</c:v>
                </c:pt>
                <c:pt idx="169">
                  <c:v>22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22</c:v>
                </c:pt>
                <c:pt idx="182">
                  <c:v>22</c:v>
                </c:pt>
                <c:pt idx="183">
                  <c:v>22</c:v>
                </c:pt>
                <c:pt idx="184">
                  <c:v>22</c:v>
                </c:pt>
                <c:pt idx="185">
                  <c:v>22</c:v>
                </c:pt>
                <c:pt idx="186">
                  <c:v>22</c:v>
                </c:pt>
                <c:pt idx="187">
                  <c:v>22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22</c:v>
                </c:pt>
                <c:pt idx="192">
                  <c:v>22</c:v>
                </c:pt>
                <c:pt idx="193">
                  <c:v>22</c:v>
                </c:pt>
                <c:pt idx="194">
                  <c:v>22</c:v>
                </c:pt>
                <c:pt idx="195">
                  <c:v>22</c:v>
                </c:pt>
                <c:pt idx="196">
                  <c:v>22</c:v>
                </c:pt>
                <c:pt idx="197">
                  <c:v>22</c:v>
                </c:pt>
                <c:pt idx="198">
                  <c:v>22</c:v>
                </c:pt>
                <c:pt idx="199">
                  <c:v>22</c:v>
                </c:pt>
                <c:pt idx="200">
                  <c:v>22</c:v>
                </c:pt>
                <c:pt idx="201">
                  <c:v>22</c:v>
                </c:pt>
                <c:pt idx="202">
                  <c:v>22</c:v>
                </c:pt>
                <c:pt idx="203">
                  <c:v>22</c:v>
                </c:pt>
                <c:pt idx="204">
                  <c:v>22</c:v>
                </c:pt>
                <c:pt idx="205">
                  <c:v>22</c:v>
                </c:pt>
                <c:pt idx="206">
                  <c:v>22</c:v>
                </c:pt>
                <c:pt idx="207">
                  <c:v>22</c:v>
                </c:pt>
                <c:pt idx="208">
                  <c:v>22</c:v>
                </c:pt>
                <c:pt idx="209">
                  <c:v>22</c:v>
                </c:pt>
                <c:pt idx="210">
                  <c:v>22</c:v>
                </c:pt>
                <c:pt idx="211">
                  <c:v>22</c:v>
                </c:pt>
                <c:pt idx="212">
                  <c:v>22</c:v>
                </c:pt>
                <c:pt idx="213">
                  <c:v>22</c:v>
                </c:pt>
                <c:pt idx="214">
                  <c:v>22</c:v>
                </c:pt>
                <c:pt idx="215">
                  <c:v>22</c:v>
                </c:pt>
                <c:pt idx="216">
                  <c:v>22</c:v>
                </c:pt>
                <c:pt idx="217">
                  <c:v>22</c:v>
                </c:pt>
                <c:pt idx="218">
                  <c:v>22</c:v>
                </c:pt>
                <c:pt idx="219">
                  <c:v>22</c:v>
                </c:pt>
                <c:pt idx="220">
                  <c:v>22</c:v>
                </c:pt>
                <c:pt idx="221">
                  <c:v>22</c:v>
                </c:pt>
                <c:pt idx="222">
                  <c:v>22</c:v>
                </c:pt>
                <c:pt idx="223">
                  <c:v>22</c:v>
                </c:pt>
                <c:pt idx="224">
                  <c:v>22</c:v>
                </c:pt>
                <c:pt idx="225">
                  <c:v>22</c:v>
                </c:pt>
                <c:pt idx="226">
                  <c:v>22</c:v>
                </c:pt>
                <c:pt idx="227">
                  <c:v>22</c:v>
                </c:pt>
                <c:pt idx="228">
                  <c:v>22</c:v>
                </c:pt>
                <c:pt idx="229">
                  <c:v>22</c:v>
                </c:pt>
                <c:pt idx="230">
                  <c:v>22</c:v>
                </c:pt>
                <c:pt idx="231">
                  <c:v>22</c:v>
                </c:pt>
                <c:pt idx="232">
                  <c:v>22</c:v>
                </c:pt>
                <c:pt idx="233">
                  <c:v>22</c:v>
                </c:pt>
                <c:pt idx="234">
                  <c:v>22</c:v>
                </c:pt>
                <c:pt idx="235">
                  <c:v>22</c:v>
                </c:pt>
                <c:pt idx="236">
                  <c:v>22</c:v>
                </c:pt>
                <c:pt idx="237">
                  <c:v>22</c:v>
                </c:pt>
                <c:pt idx="238">
                  <c:v>22</c:v>
                </c:pt>
                <c:pt idx="239">
                  <c:v>22</c:v>
                </c:pt>
                <c:pt idx="240">
                  <c:v>22</c:v>
                </c:pt>
                <c:pt idx="241">
                  <c:v>22</c:v>
                </c:pt>
                <c:pt idx="242">
                  <c:v>22</c:v>
                </c:pt>
                <c:pt idx="243">
                  <c:v>22</c:v>
                </c:pt>
                <c:pt idx="244">
                  <c:v>22</c:v>
                </c:pt>
                <c:pt idx="245">
                  <c:v>22</c:v>
                </c:pt>
                <c:pt idx="246">
                  <c:v>22</c:v>
                </c:pt>
                <c:pt idx="247">
                  <c:v>22</c:v>
                </c:pt>
                <c:pt idx="248">
                  <c:v>22</c:v>
                </c:pt>
                <c:pt idx="249">
                  <c:v>22</c:v>
                </c:pt>
                <c:pt idx="250">
                  <c:v>22</c:v>
                </c:pt>
                <c:pt idx="251">
                  <c:v>22</c:v>
                </c:pt>
                <c:pt idx="252">
                  <c:v>22</c:v>
                </c:pt>
                <c:pt idx="253">
                  <c:v>22</c:v>
                </c:pt>
                <c:pt idx="254">
                  <c:v>22</c:v>
                </c:pt>
                <c:pt idx="255">
                  <c:v>22</c:v>
                </c:pt>
                <c:pt idx="256">
                  <c:v>22</c:v>
                </c:pt>
                <c:pt idx="257">
                  <c:v>22</c:v>
                </c:pt>
                <c:pt idx="258">
                  <c:v>22</c:v>
                </c:pt>
                <c:pt idx="259">
                  <c:v>22</c:v>
                </c:pt>
                <c:pt idx="260">
                  <c:v>22</c:v>
                </c:pt>
                <c:pt idx="261">
                  <c:v>22</c:v>
                </c:pt>
                <c:pt idx="262">
                  <c:v>22</c:v>
                </c:pt>
                <c:pt idx="263">
                  <c:v>22</c:v>
                </c:pt>
                <c:pt idx="264">
                  <c:v>22</c:v>
                </c:pt>
                <c:pt idx="265">
                  <c:v>22</c:v>
                </c:pt>
                <c:pt idx="266">
                  <c:v>22</c:v>
                </c:pt>
                <c:pt idx="267">
                  <c:v>22</c:v>
                </c:pt>
                <c:pt idx="268">
                  <c:v>22</c:v>
                </c:pt>
                <c:pt idx="269">
                  <c:v>22</c:v>
                </c:pt>
                <c:pt idx="270">
                  <c:v>22</c:v>
                </c:pt>
                <c:pt idx="271">
                  <c:v>22</c:v>
                </c:pt>
                <c:pt idx="272">
                  <c:v>22</c:v>
                </c:pt>
                <c:pt idx="273">
                  <c:v>22</c:v>
                </c:pt>
                <c:pt idx="274">
                  <c:v>22</c:v>
                </c:pt>
                <c:pt idx="275">
                  <c:v>22</c:v>
                </c:pt>
                <c:pt idx="276">
                  <c:v>22</c:v>
                </c:pt>
                <c:pt idx="277">
                  <c:v>22</c:v>
                </c:pt>
                <c:pt idx="278">
                  <c:v>22</c:v>
                </c:pt>
                <c:pt idx="279">
                  <c:v>22</c:v>
                </c:pt>
                <c:pt idx="280">
                  <c:v>22</c:v>
                </c:pt>
                <c:pt idx="281">
                  <c:v>22</c:v>
                </c:pt>
                <c:pt idx="282">
                  <c:v>22</c:v>
                </c:pt>
                <c:pt idx="283">
                  <c:v>22</c:v>
                </c:pt>
                <c:pt idx="284">
                  <c:v>22</c:v>
                </c:pt>
                <c:pt idx="285">
                  <c:v>22</c:v>
                </c:pt>
                <c:pt idx="286">
                  <c:v>22</c:v>
                </c:pt>
                <c:pt idx="287">
                  <c:v>22</c:v>
                </c:pt>
                <c:pt idx="288">
                  <c:v>22</c:v>
                </c:pt>
                <c:pt idx="289">
                  <c:v>22</c:v>
                </c:pt>
                <c:pt idx="290">
                  <c:v>22</c:v>
                </c:pt>
                <c:pt idx="291">
                  <c:v>22</c:v>
                </c:pt>
                <c:pt idx="292">
                  <c:v>22</c:v>
                </c:pt>
                <c:pt idx="293">
                  <c:v>22</c:v>
                </c:pt>
                <c:pt idx="294">
                  <c:v>22</c:v>
                </c:pt>
                <c:pt idx="295">
                  <c:v>22</c:v>
                </c:pt>
                <c:pt idx="296">
                  <c:v>22</c:v>
                </c:pt>
                <c:pt idx="297">
                  <c:v>22</c:v>
                </c:pt>
                <c:pt idx="298">
                  <c:v>22</c:v>
                </c:pt>
                <c:pt idx="299">
                  <c:v>22</c:v>
                </c:pt>
                <c:pt idx="300">
                  <c:v>22</c:v>
                </c:pt>
                <c:pt idx="301">
                  <c:v>22</c:v>
                </c:pt>
                <c:pt idx="302">
                  <c:v>22</c:v>
                </c:pt>
                <c:pt idx="303">
                  <c:v>22</c:v>
                </c:pt>
                <c:pt idx="304">
                  <c:v>22</c:v>
                </c:pt>
                <c:pt idx="305">
                  <c:v>22</c:v>
                </c:pt>
                <c:pt idx="306">
                  <c:v>22</c:v>
                </c:pt>
                <c:pt idx="307">
                  <c:v>22</c:v>
                </c:pt>
                <c:pt idx="308">
                  <c:v>22</c:v>
                </c:pt>
                <c:pt idx="309">
                  <c:v>22</c:v>
                </c:pt>
                <c:pt idx="310">
                  <c:v>22</c:v>
                </c:pt>
                <c:pt idx="311">
                  <c:v>22</c:v>
                </c:pt>
                <c:pt idx="312">
                  <c:v>22</c:v>
                </c:pt>
                <c:pt idx="313">
                  <c:v>22</c:v>
                </c:pt>
                <c:pt idx="314">
                  <c:v>22</c:v>
                </c:pt>
                <c:pt idx="315">
                  <c:v>22</c:v>
                </c:pt>
                <c:pt idx="316">
                  <c:v>22</c:v>
                </c:pt>
                <c:pt idx="317">
                  <c:v>22</c:v>
                </c:pt>
                <c:pt idx="318">
                  <c:v>22</c:v>
                </c:pt>
                <c:pt idx="319">
                  <c:v>22</c:v>
                </c:pt>
                <c:pt idx="320">
                  <c:v>22</c:v>
                </c:pt>
                <c:pt idx="321">
                  <c:v>22</c:v>
                </c:pt>
                <c:pt idx="322">
                  <c:v>22</c:v>
                </c:pt>
                <c:pt idx="323">
                  <c:v>22</c:v>
                </c:pt>
                <c:pt idx="324">
                  <c:v>22</c:v>
                </c:pt>
                <c:pt idx="325">
                  <c:v>22</c:v>
                </c:pt>
                <c:pt idx="326">
                  <c:v>22</c:v>
                </c:pt>
                <c:pt idx="327">
                  <c:v>22</c:v>
                </c:pt>
                <c:pt idx="328">
                  <c:v>22</c:v>
                </c:pt>
                <c:pt idx="329">
                  <c:v>22</c:v>
                </c:pt>
                <c:pt idx="330">
                  <c:v>22</c:v>
                </c:pt>
                <c:pt idx="331">
                  <c:v>22</c:v>
                </c:pt>
                <c:pt idx="332">
                  <c:v>22</c:v>
                </c:pt>
                <c:pt idx="333">
                  <c:v>22</c:v>
                </c:pt>
                <c:pt idx="334">
                  <c:v>22</c:v>
                </c:pt>
                <c:pt idx="335">
                  <c:v>22</c:v>
                </c:pt>
                <c:pt idx="336">
                  <c:v>22</c:v>
                </c:pt>
                <c:pt idx="337">
                  <c:v>22</c:v>
                </c:pt>
                <c:pt idx="338">
                  <c:v>22</c:v>
                </c:pt>
                <c:pt idx="339">
                  <c:v>22</c:v>
                </c:pt>
                <c:pt idx="340">
                  <c:v>22</c:v>
                </c:pt>
                <c:pt idx="341">
                  <c:v>22</c:v>
                </c:pt>
                <c:pt idx="342">
                  <c:v>22</c:v>
                </c:pt>
                <c:pt idx="343">
                  <c:v>22</c:v>
                </c:pt>
                <c:pt idx="344">
                  <c:v>22</c:v>
                </c:pt>
                <c:pt idx="345">
                  <c:v>22</c:v>
                </c:pt>
                <c:pt idx="346">
                  <c:v>22</c:v>
                </c:pt>
                <c:pt idx="347">
                  <c:v>22</c:v>
                </c:pt>
                <c:pt idx="348">
                  <c:v>22</c:v>
                </c:pt>
                <c:pt idx="349">
                  <c:v>22</c:v>
                </c:pt>
                <c:pt idx="350">
                  <c:v>22</c:v>
                </c:pt>
                <c:pt idx="351">
                  <c:v>22</c:v>
                </c:pt>
                <c:pt idx="352">
                  <c:v>22</c:v>
                </c:pt>
                <c:pt idx="353">
                  <c:v>22</c:v>
                </c:pt>
                <c:pt idx="354">
                  <c:v>22</c:v>
                </c:pt>
                <c:pt idx="355">
                  <c:v>22</c:v>
                </c:pt>
                <c:pt idx="356">
                  <c:v>22</c:v>
                </c:pt>
                <c:pt idx="357">
                  <c:v>22</c:v>
                </c:pt>
                <c:pt idx="358">
                  <c:v>22</c:v>
                </c:pt>
                <c:pt idx="359">
                  <c:v>22</c:v>
                </c:pt>
                <c:pt idx="360">
                  <c:v>22</c:v>
                </c:pt>
                <c:pt idx="361">
                  <c:v>22</c:v>
                </c:pt>
                <c:pt idx="362">
                  <c:v>22</c:v>
                </c:pt>
                <c:pt idx="363">
                  <c:v>22</c:v>
                </c:pt>
                <c:pt idx="364">
                  <c:v>22</c:v>
                </c:pt>
                <c:pt idx="365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735-47AE-A62F-B965DA1B54B1}"/>
            </c:ext>
          </c:extLst>
        </c:ser>
        <c:ser>
          <c:idx val="1"/>
          <c:order val="3"/>
          <c:tx>
            <c:v>NNQ - Ljubič. most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'2012'!$C$5:$C$370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xVal>
          <c:yVal>
            <c:numRef>
              <c:f>'2012'!$H$5:$H$370</c:f>
              <c:numCache>
                <c:formatCode>General</c:formatCode>
                <c:ptCount val="366"/>
                <c:pt idx="0">
                  <c:v>23.6</c:v>
                </c:pt>
                <c:pt idx="1">
                  <c:v>23.6</c:v>
                </c:pt>
                <c:pt idx="2">
                  <c:v>23.6</c:v>
                </c:pt>
                <c:pt idx="3">
                  <c:v>23.6</c:v>
                </c:pt>
                <c:pt idx="4">
                  <c:v>23.6</c:v>
                </c:pt>
                <c:pt idx="5">
                  <c:v>23.6</c:v>
                </c:pt>
                <c:pt idx="6">
                  <c:v>23.6</c:v>
                </c:pt>
                <c:pt idx="7">
                  <c:v>23.6</c:v>
                </c:pt>
                <c:pt idx="8">
                  <c:v>23.6</c:v>
                </c:pt>
                <c:pt idx="9">
                  <c:v>23.6</c:v>
                </c:pt>
                <c:pt idx="10">
                  <c:v>23.6</c:v>
                </c:pt>
                <c:pt idx="11">
                  <c:v>23.6</c:v>
                </c:pt>
                <c:pt idx="12">
                  <c:v>23.6</c:v>
                </c:pt>
                <c:pt idx="13">
                  <c:v>23.6</c:v>
                </c:pt>
                <c:pt idx="14">
                  <c:v>23.6</c:v>
                </c:pt>
                <c:pt idx="15">
                  <c:v>23.6</c:v>
                </c:pt>
                <c:pt idx="16">
                  <c:v>23.6</c:v>
                </c:pt>
                <c:pt idx="17">
                  <c:v>23.6</c:v>
                </c:pt>
                <c:pt idx="18">
                  <c:v>23.6</c:v>
                </c:pt>
                <c:pt idx="19">
                  <c:v>23.6</c:v>
                </c:pt>
                <c:pt idx="20">
                  <c:v>23.6</c:v>
                </c:pt>
                <c:pt idx="21">
                  <c:v>23.6</c:v>
                </c:pt>
                <c:pt idx="22">
                  <c:v>23.6</c:v>
                </c:pt>
                <c:pt idx="23">
                  <c:v>23.6</c:v>
                </c:pt>
                <c:pt idx="24">
                  <c:v>23.6</c:v>
                </c:pt>
                <c:pt idx="25">
                  <c:v>23.6</c:v>
                </c:pt>
                <c:pt idx="26">
                  <c:v>23.6</c:v>
                </c:pt>
                <c:pt idx="27">
                  <c:v>23.6</c:v>
                </c:pt>
                <c:pt idx="28">
                  <c:v>23.6</c:v>
                </c:pt>
                <c:pt idx="29">
                  <c:v>23.6</c:v>
                </c:pt>
                <c:pt idx="30">
                  <c:v>23.6</c:v>
                </c:pt>
                <c:pt idx="31">
                  <c:v>23.6</c:v>
                </c:pt>
                <c:pt idx="32">
                  <c:v>23.6</c:v>
                </c:pt>
                <c:pt idx="33">
                  <c:v>23.6</c:v>
                </c:pt>
                <c:pt idx="34">
                  <c:v>23.6</c:v>
                </c:pt>
                <c:pt idx="35">
                  <c:v>23.6</c:v>
                </c:pt>
                <c:pt idx="36">
                  <c:v>23.6</c:v>
                </c:pt>
                <c:pt idx="37">
                  <c:v>23.6</c:v>
                </c:pt>
                <c:pt idx="38">
                  <c:v>23.6</c:v>
                </c:pt>
                <c:pt idx="39">
                  <c:v>23.6</c:v>
                </c:pt>
                <c:pt idx="40">
                  <c:v>23.6</c:v>
                </c:pt>
                <c:pt idx="41">
                  <c:v>23.6</c:v>
                </c:pt>
                <c:pt idx="42">
                  <c:v>23.6</c:v>
                </c:pt>
                <c:pt idx="43">
                  <c:v>23.6</c:v>
                </c:pt>
                <c:pt idx="44">
                  <c:v>23.6</c:v>
                </c:pt>
                <c:pt idx="45">
                  <c:v>23.6</c:v>
                </c:pt>
                <c:pt idx="46">
                  <c:v>23.6</c:v>
                </c:pt>
                <c:pt idx="47">
                  <c:v>23.6</c:v>
                </c:pt>
                <c:pt idx="48">
                  <c:v>23.6</c:v>
                </c:pt>
                <c:pt idx="49">
                  <c:v>23.6</c:v>
                </c:pt>
                <c:pt idx="50">
                  <c:v>23.6</c:v>
                </c:pt>
                <c:pt idx="51">
                  <c:v>23.6</c:v>
                </c:pt>
                <c:pt idx="52">
                  <c:v>23.6</c:v>
                </c:pt>
                <c:pt idx="53">
                  <c:v>23.6</c:v>
                </c:pt>
                <c:pt idx="54">
                  <c:v>23.6</c:v>
                </c:pt>
                <c:pt idx="55">
                  <c:v>23.6</c:v>
                </c:pt>
                <c:pt idx="56">
                  <c:v>23.6</c:v>
                </c:pt>
                <c:pt idx="57">
                  <c:v>23.6</c:v>
                </c:pt>
                <c:pt idx="58">
                  <c:v>23.6</c:v>
                </c:pt>
                <c:pt idx="59">
                  <c:v>23.6</c:v>
                </c:pt>
                <c:pt idx="60">
                  <c:v>23.6</c:v>
                </c:pt>
                <c:pt idx="61">
                  <c:v>23.6</c:v>
                </c:pt>
                <c:pt idx="62">
                  <c:v>23.6</c:v>
                </c:pt>
                <c:pt idx="63">
                  <c:v>23.6</c:v>
                </c:pt>
                <c:pt idx="64">
                  <c:v>23.6</c:v>
                </c:pt>
                <c:pt idx="65">
                  <c:v>23.6</c:v>
                </c:pt>
                <c:pt idx="66">
                  <c:v>23.6</c:v>
                </c:pt>
                <c:pt idx="67">
                  <c:v>23.6</c:v>
                </c:pt>
                <c:pt idx="68">
                  <c:v>23.6</c:v>
                </c:pt>
                <c:pt idx="69">
                  <c:v>23.6</c:v>
                </c:pt>
                <c:pt idx="70">
                  <c:v>23.6</c:v>
                </c:pt>
                <c:pt idx="71">
                  <c:v>23.6</c:v>
                </c:pt>
                <c:pt idx="72">
                  <c:v>23.6</c:v>
                </c:pt>
                <c:pt idx="73">
                  <c:v>23.6</c:v>
                </c:pt>
                <c:pt idx="74">
                  <c:v>23.6</c:v>
                </c:pt>
                <c:pt idx="75">
                  <c:v>23.6</c:v>
                </c:pt>
                <c:pt idx="76">
                  <c:v>23.6</c:v>
                </c:pt>
                <c:pt idx="77">
                  <c:v>23.6</c:v>
                </c:pt>
                <c:pt idx="78">
                  <c:v>23.6</c:v>
                </c:pt>
                <c:pt idx="79">
                  <c:v>23.6</c:v>
                </c:pt>
                <c:pt idx="80">
                  <c:v>23.6</c:v>
                </c:pt>
                <c:pt idx="81">
                  <c:v>23.6</c:v>
                </c:pt>
                <c:pt idx="82">
                  <c:v>23.6</c:v>
                </c:pt>
                <c:pt idx="83">
                  <c:v>23.6</c:v>
                </c:pt>
                <c:pt idx="84">
                  <c:v>23.6</c:v>
                </c:pt>
                <c:pt idx="85">
                  <c:v>23.6</c:v>
                </c:pt>
                <c:pt idx="86">
                  <c:v>23.6</c:v>
                </c:pt>
                <c:pt idx="87">
                  <c:v>23.6</c:v>
                </c:pt>
                <c:pt idx="88">
                  <c:v>23.6</c:v>
                </c:pt>
                <c:pt idx="89">
                  <c:v>23.6</c:v>
                </c:pt>
                <c:pt idx="90">
                  <c:v>23.6</c:v>
                </c:pt>
                <c:pt idx="91">
                  <c:v>23.6</c:v>
                </c:pt>
                <c:pt idx="92">
                  <c:v>23.6</c:v>
                </c:pt>
                <c:pt idx="93">
                  <c:v>23.6</c:v>
                </c:pt>
                <c:pt idx="94">
                  <c:v>23.6</c:v>
                </c:pt>
                <c:pt idx="95">
                  <c:v>23.6</c:v>
                </c:pt>
                <c:pt idx="96">
                  <c:v>23.6</c:v>
                </c:pt>
                <c:pt idx="97">
                  <c:v>23.6</c:v>
                </c:pt>
                <c:pt idx="98">
                  <c:v>23.6</c:v>
                </c:pt>
                <c:pt idx="99">
                  <c:v>23.6</c:v>
                </c:pt>
                <c:pt idx="100">
                  <c:v>23.6</c:v>
                </c:pt>
                <c:pt idx="101">
                  <c:v>23.6</c:v>
                </c:pt>
                <c:pt idx="102">
                  <c:v>23.6</c:v>
                </c:pt>
                <c:pt idx="103">
                  <c:v>23.6</c:v>
                </c:pt>
                <c:pt idx="104">
                  <c:v>23.6</c:v>
                </c:pt>
                <c:pt idx="105">
                  <c:v>23.6</c:v>
                </c:pt>
                <c:pt idx="106">
                  <c:v>23.6</c:v>
                </c:pt>
                <c:pt idx="107">
                  <c:v>23.6</c:v>
                </c:pt>
                <c:pt idx="108">
                  <c:v>23.6</c:v>
                </c:pt>
                <c:pt idx="109">
                  <c:v>23.6</c:v>
                </c:pt>
                <c:pt idx="110">
                  <c:v>23.6</c:v>
                </c:pt>
                <c:pt idx="111">
                  <c:v>23.6</c:v>
                </c:pt>
                <c:pt idx="112">
                  <c:v>23.6</c:v>
                </c:pt>
                <c:pt idx="113">
                  <c:v>23.6</c:v>
                </c:pt>
                <c:pt idx="114">
                  <c:v>23.6</c:v>
                </c:pt>
                <c:pt idx="115">
                  <c:v>23.6</c:v>
                </c:pt>
                <c:pt idx="116">
                  <c:v>23.6</c:v>
                </c:pt>
                <c:pt idx="117">
                  <c:v>23.6</c:v>
                </c:pt>
                <c:pt idx="118">
                  <c:v>23.6</c:v>
                </c:pt>
                <c:pt idx="119">
                  <c:v>23.6</c:v>
                </c:pt>
                <c:pt idx="120">
                  <c:v>23.6</c:v>
                </c:pt>
                <c:pt idx="121">
                  <c:v>23.6</c:v>
                </c:pt>
                <c:pt idx="122">
                  <c:v>23.6</c:v>
                </c:pt>
                <c:pt idx="123">
                  <c:v>23.6</c:v>
                </c:pt>
                <c:pt idx="124">
                  <c:v>23.6</c:v>
                </c:pt>
                <c:pt idx="125">
                  <c:v>23.6</c:v>
                </c:pt>
                <c:pt idx="126">
                  <c:v>23.6</c:v>
                </c:pt>
                <c:pt idx="127">
                  <c:v>23.6</c:v>
                </c:pt>
                <c:pt idx="128">
                  <c:v>23.6</c:v>
                </c:pt>
                <c:pt idx="129">
                  <c:v>23.6</c:v>
                </c:pt>
                <c:pt idx="130">
                  <c:v>23.6</c:v>
                </c:pt>
                <c:pt idx="131">
                  <c:v>23.6</c:v>
                </c:pt>
                <c:pt idx="132">
                  <c:v>23.6</c:v>
                </c:pt>
                <c:pt idx="133">
                  <c:v>23.6</c:v>
                </c:pt>
                <c:pt idx="134">
                  <c:v>23.6</c:v>
                </c:pt>
                <c:pt idx="135">
                  <c:v>23.6</c:v>
                </c:pt>
                <c:pt idx="136">
                  <c:v>23.6</c:v>
                </c:pt>
                <c:pt idx="137">
                  <c:v>23.6</c:v>
                </c:pt>
                <c:pt idx="138">
                  <c:v>23.6</c:v>
                </c:pt>
                <c:pt idx="139">
                  <c:v>23.6</c:v>
                </c:pt>
                <c:pt idx="140">
                  <c:v>23.6</c:v>
                </c:pt>
                <c:pt idx="141">
                  <c:v>23.6</c:v>
                </c:pt>
                <c:pt idx="142">
                  <c:v>23.6</c:v>
                </c:pt>
                <c:pt idx="143">
                  <c:v>23.6</c:v>
                </c:pt>
                <c:pt idx="144">
                  <c:v>23.6</c:v>
                </c:pt>
                <c:pt idx="145">
                  <c:v>23.6</c:v>
                </c:pt>
                <c:pt idx="146">
                  <c:v>23.6</c:v>
                </c:pt>
                <c:pt idx="147">
                  <c:v>23.6</c:v>
                </c:pt>
                <c:pt idx="148">
                  <c:v>23.6</c:v>
                </c:pt>
                <c:pt idx="149">
                  <c:v>23.6</c:v>
                </c:pt>
                <c:pt idx="150">
                  <c:v>23.6</c:v>
                </c:pt>
                <c:pt idx="151">
                  <c:v>23.6</c:v>
                </c:pt>
                <c:pt idx="152">
                  <c:v>23.6</c:v>
                </c:pt>
                <c:pt idx="153">
                  <c:v>23.6</c:v>
                </c:pt>
                <c:pt idx="154">
                  <c:v>23.6</c:v>
                </c:pt>
                <c:pt idx="155">
                  <c:v>23.6</c:v>
                </c:pt>
                <c:pt idx="156">
                  <c:v>23.6</c:v>
                </c:pt>
                <c:pt idx="157">
                  <c:v>23.6</c:v>
                </c:pt>
                <c:pt idx="158">
                  <c:v>23.6</c:v>
                </c:pt>
                <c:pt idx="159">
                  <c:v>23.6</c:v>
                </c:pt>
                <c:pt idx="160">
                  <c:v>23.6</c:v>
                </c:pt>
                <c:pt idx="161">
                  <c:v>23.6</c:v>
                </c:pt>
                <c:pt idx="162">
                  <c:v>23.6</c:v>
                </c:pt>
                <c:pt idx="163">
                  <c:v>23.6</c:v>
                </c:pt>
                <c:pt idx="164">
                  <c:v>23.6</c:v>
                </c:pt>
                <c:pt idx="165">
                  <c:v>23.6</c:v>
                </c:pt>
                <c:pt idx="166">
                  <c:v>23.6</c:v>
                </c:pt>
                <c:pt idx="167">
                  <c:v>23.6</c:v>
                </c:pt>
                <c:pt idx="168">
                  <c:v>23.6</c:v>
                </c:pt>
                <c:pt idx="169">
                  <c:v>23.6</c:v>
                </c:pt>
                <c:pt idx="170">
                  <c:v>23.6</c:v>
                </c:pt>
                <c:pt idx="171">
                  <c:v>23.6</c:v>
                </c:pt>
                <c:pt idx="172">
                  <c:v>23.6</c:v>
                </c:pt>
                <c:pt idx="173">
                  <c:v>23.6</c:v>
                </c:pt>
                <c:pt idx="174">
                  <c:v>23.6</c:v>
                </c:pt>
                <c:pt idx="175">
                  <c:v>23.6</c:v>
                </c:pt>
                <c:pt idx="176">
                  <c:v>23.6</c:v>
                </c:pt>
                <c:pt idx="177">
                  <c:v>23.6</c:v>
                </c:pt>
                <c:pt idx="178">
                  <c:v>23.6</c:v>
                </c:pt>
                <c:pt idx="179">
                  <c:v>23.6</c:v>
                </c:pt>
                <c:pt idx="180">
                  <c:v>23.6</c:v>
                </c:pt>
                <c:pt idx="181">
                  <c:v>23.6</c:v>
                </c:pt>
                <c:pt idx="182">
                  <c:v>23.6</c:v>
                </c:pt>
                <c:pt idx="183">
                  <c:v>23.6</c:v>
                </c:pt>
                <c:pt idx="184">
                  <c:v>23.6</c:v>
                </c:pt>
                <c:pt idx="185">
                  <c:v>23.6</c:v>
                </c:pt>
                <c:pt idx="186">
                  <c:v>23.6</c:v>
                </c:pt>
                <c:pt idx="187">
                  <c:v>23.6</c:v>
                </c:pt>
                <c:pt idx="188">
                  <c:v>23.6</c:v>
                </c:pt>
                <c:pt idx="189">
                  <c:v>23.6</c:v>
                </c:pt>
                <c:pt idx="190">
                  <c:v>23.6</c:v>
                </c:pt>
                <c:pt idx="191">
                  <c:v>23.6</c:v>
                </c:pt>
                <c:pt idx="192">
                  <c:v>23.6</c:v>
                </c:pt>
                <c:pt idx="193">
                  <c:v>23.6</c:v>
                </c:pt>
                <c:pt idx="194">
                  <c:v>23.6</c:v>
                </c:pt>
                <c:pt idx="195">
                  <c:v>23.6</c:v>
                </c:pt>
                <c:pt idx="196">
                  <c:v>23.6</c:v>
                </c:pt>
                <c:pt idx="197">
                  <c:v>23.6</c:v>
                </c:pt>
                <c:pt idx="198">
                  <c:v>23.6</c:v>
                </c:pt>
                <c:pt idx="199">
                  <c:v>23.6</c:v>
                </c:pt>
                <c:pt idx="200">
                  <c:v>23.6</c:v>
                </c:pt>
                <c:pt idx="201">
                  <c:v>23.6</c:v>
                </c:pt>
                <c:pt idx="202">
                  <c:v>23.6</c:v>
                </c:pt>
                <c:pt idx="203">
                  <c:v>23.6</c:v>
                </c:pt>
                <c:pt idx="204">
                  <c:v>23.6</c:v>
                </c:pt>
                <c:pt idx="205">
                  <c:v>23.6</c:v>
                </c:pt>
                <c:pt idx="206">
                  <c:v>23.6</c:v>
                </c:pt>
                <c:pt idx="207">
                  <c:v>23.6</c:v>
                </c:pt>
                <c:pt idx="208">
                  <c:v>23.6</c:v>
                </c:pt>
                <c:pt idx="209">
                  <c:v>23.6</c:v>
                </c:pt>
                <c:pt idx="210">
                  <c:v>23.6</c:v>
                </c:pt>
                <c:pt idx="211">
                  <c:v>23.6</c:v>
                </c:pt>
                <c:pt idx="212">
                  <c:v>23.6</c:v>
                </c:pt>
                <c:pt idx="213">
                  <c:v>23.6</c:v>
                </c:pt>
                <c:pt idx="214">
                  <c:v>23.6</c:v>
                </c:pt>
                <c:pt idx="215">
                  <c:v>23.6</c:v>
                </c:pt>
                <c:pt idx="216">
                  <c:v>23.6</c:v>
                </c:pt>
                <c:pt idx="217">
                  <c:v>23.6</c:v>
                </c:pt>
                <c:pt idx="218">
                  <c:v>23.6</c:v>
                </c:pt>
                <c:pt idx="219">
                  <c:v>23.6</c:v>
                </c:pt>
                <c:pt idx="220">
                  <c:v>23.6</c:v>
                </c:pt>
                <c:pt idx="221">
                  <c:v>23.6</c:v>
                </c:pt>
                <c:pt idx="222">
                  <c:v>23.6</c:v>
                </c:pt>
                <c:pt idx="223">
                  <c:v>23.6</c:v>
                </c:pt>
                <c:pt idx="224">
                  <c:v>23.6</c:v>
                </c:pt>
                <c:pt idx="225">
                  <c:v>23.6</c:v>
                </c:pt>
                <c:pt idx="226">
                  <c:v>23.6</c:v>
                </c:pt>
                <c:pt idx="227">
                  <c:v>23.6</c:v>
                </c:pt>
                <c:pt idx="228">
                  <c:v>23.6</c:v>
                </c:pt>
                <c:pt idx="229">
                  <c:v>23.6</c:v>
                </c:pt>
                <c:pt idx="230">
                  <c:v>23.6</c:v>
                </c:pt>
                <c:pt idx="231">
                  <c:v>23.6</c:v>
                </c:pt>
                <c:pt idx="232">
                  <c:v>23.6</c:v>
                </c:pt>
                <c:pt idx="233">
                  <c:v>23.6</c:v>
                </c:pt>
                <c:pt idx="234">
                  <c:v>23.6</c:v>
                </c:pt>
                <c:pt idx="235">
                  <c:v>23.6</c:v>
                </c:pt>
                <c:pt idx="236">
                  <c:v>23.6</c:v>
                </c:pt>
                <c:pt idx="237">
                  <c:v>23.6</c:v>
                </c:pt>
                <c:pt idx="238">
                  <c:v>23.6</c:v>
                </c:pt>
                <c:pt idx="239">
                  <c:v>23.6</c:v>
                </c:pt>
                <c:pt idx="240">
                  <c:v>23.6</c:v>
                </c:pt>
                <c:pt idx="241">
                  <c:v>23.6</c:v>
                </c:pt>
                <c:pt idx="242">
                  <c:v>23.6</c:v>
                </c:pt>
                <c:pt idx="243">
                  <c:v>23.6</c:v>
                </c:pt>
                <c:pt idx="244">
                  <c:v>23.6</c:v>
                </c:pt>
                <c:pt idx="245">
                  <c:v>23.6</c:v>
                </c:pt>
                <c:pt idx="246">
                  <c:v>23.6</c:v>
                </c:pt>
                <c:pt idx="247">
                  <c:v>23.6</c:v>
                </c:pt>
                <c:pt idx="248">
                  <c:v>23.6</c:v>
                </c:pt>
                <c:pt idx="249">
                  <c:v>23.6</c:v>
                </c:pt>
                <c:pt idx="250">
                  <c:v>23.6</c:v>
                </c:pt>
                <c:pt idx="251">
                  <c:v>23.6</c:v>
                </c:pt>
                <c:pt idx="252">
                  <c:v>23.6</c:v>
                </c:pt>
                <c:pt idx="253">
                  <c:v>23.6</c:v>
                </c:pt>
                <c:pt idx="254">
                  <c:v>23.6</c:v>
                </c:pt>
                <c:pt idx="255">
                  <c:v>23.6</c:v>
                </c:pt>
                <c:pt idx="256">
                  <c:v>23.6</c:v>
                </c:pt>
                <c:pt idx="257">
                  <c:v>23.6</c:v>
                </c:pt>
                <c:pt idx="258">
                  <c:v>23.6</c:v>
                </c:pt>
                <c:pt idx="259">
                  <c:v>23.6</c:v>
                </c:pt>
                <c:pt idx="260">
                  <c:v>23.6</c:v>
                </c:pt>
                <c:pt idx="261">
                  <c:v>23.6</c:v>
                </c:pt>
                <c:pt idx="262">
                  <c:v>23.6</c:v>
                </c:pt>
                <c:pt idx="263">
                  <c:v>23.6</c:v>
                </c:pt>
                <c:pt idx="264">
                  <c:v>23.6</c:v>
                </c:pt>
                <c:pt idx="265">
                  <c:v>23.6</c:v>
                </c:pt>
                <c:pt idx="266">
                  <c:v>23.6</c:v>
                </c:pt>
                <c:pt idx="267">
                  <c:v>23.6</c:v>
                </c:pt>
                <c:pt idx="268">
                  <c:v>23.6</c:v>
                </c:pt>
                <c:pt idx="269">
                  <c:v>23.6</c:v>
                </c:pt>
                <c:pt idx="270">
                  <c:v>23.6</c:v>
                </c:pt>
                <c:pt idx="271">
                  <c:v>23.6</c:v>
                </c:pt>
                <c:pt idx="272">
                  <c:v>23.6</c:v>
                </c:pt>
                <c:pt idx="273">
                  <c:v>23.6</c:v>
                </c:pt>
                <c:pt idx="274">
                  <c:v>23.6</c:v>
                </c:pt>
                <c:pt idx="275">
                  <c:v>23.6</c:v>
                </c:pt>
                <c:pt idx="276">
                  <c:v>23.6</c:v>
                </c:pt>
                <c:pt idx="277">
                  <c:v>23.6</c:v>
                </c:pt>
                <c:pt idx="278">
                  <c:v>23.6</c:v>
                </c:pt>
                <c:pt idx="279">
                  <c:v>23.6</c:v>
                </c:pt>
                <c:pt idx="280">
                  <c:v>23.6</c:v>
                </c:pt>
                <c:pt idx="281">
                  <c:v>23.6</c:v>
                </c:pt>
                <c:pt idx="282">
                  <c:v>23.6</c:v>
                </c:pt>
                <c:pt idx="283">
                  <c:v>23.6</c:v>
                </c:pt>
                <c:pt idx="284">
                  <c:v>23.6</c:v>
                </c:pt>
                <c:pt idx="285">
                  <c:v>23.6</c:v>
                </c:pt>
                <c:pt idx="286">
                  <c:v>23.6</c:v>
                </c:pt>
                <c:pt idx="287">
                  <c:v>23.6</c:v>
                </c:pt>
                <c:pt idx="288">
                  <c:v>23.6</c:v>
                </c:pt>
                <c:pt idx="289">
                  <c:v>23.6</c:v>
                </c:pt>
                <c:pt idx="290">
                  <c:v>23.6</c:v>
                </c:pt>
                <c:pt idx="291">
                  <c:v>23.6</c:v>
                </c:pt>
                <c:pt idx="292">
                  <c:v>23.6</c:v>
                </c:pt>
                <c:pt idx="293">
                  <c:v>23.6</c:v>
                </c:pt>
                <c:pt idx="294">
                  <c:v>23.6</c:v>
                </c:pt>
                <c:pt idx="295">
                  <c:v>23.6</c:v>
                </c:pt>
                <c:pt idx="296">
                  <c:v>23.6</c:v>
                </c:pt>
                <c:pt idx="297">
                  <c:v>23.6</c:v>
                </c:pt>
                <c:pt idx="298">
                  <c:v>23.6</c:v>
                </c:pt>
                <c:pt idx="299">
                  <c:v>23.6</c:v>
                </c:pt>
                <c:pt idx="300">
                  <c:v>23.6</c:v>
                </c:pt>
                <c:pt idx="301">
                  <c:v>23.6</c:v>
                </c:pt>
                <c:pt idx="302">
                  <c:v>23.6</c:v>
                </c:pt>
                <c:pt idx="303">
                  <c:v>23.6</c:v>
                </c:pt>
                <c:pt idx="304">
                  <c:v>23.6</c:v>
                </c:pt>
                <c:pt idx="305">
                  <c:v>23.6</c:v>
                </c:pt>
                <c:pt idx="306">
                  <c:v>23.6</c:v>
                </c:pt>
                <c:pt idx="307">
                  <c:v>23.6</c:v>
                </c:pt>
                <c:pt idx="308">
                  <c:v>23.6</c:v>
                </c:pt>
                <c:pt idx="309">
                  <c:v>23.6</c:v>
                </c:pt>
                <c:pt idx="310">
                  <c:v>23.6</c:v>
                </c:pt>
                <c:pt idx="311">
                  <c:v>23.6</c:v>
                </c:pt>
                <c:pt idx="312">
                  <c:v>23.6</c:v>
                </c:pt>
                <c:pt idx="313">
                  <c:v>23.6</c:v>
                </c:pt>
                <c:pt idx="314">
                  <c:v>23.6</c:v>
                </c:pt>
                <c:pt idx="315">
                  <c:v>23.6</c:v>
                </c:pt>
                <c:pt idx="316">
                  <c:v>23.6</c:v>
                </c:pt>
                <c:pt idx="317">
                  <c:v>23.6</c:v>
                </c:pt>
                <c:pt idx="318">
                  <c:v>23.6</c:v>
                </c:pt>
                <c:pt idx="319">
                  <c:v>23.6</c:v>
                </c:pt>
                <c:pt idx="320">
                  <c:v>23.6</c:v>
                </c:pt>
                <c:pt idx="321">
                  <c:v>23.6</c:v>
                </c:pt>
                <c:pt idx="322">
                  <c:v>23.6</c:v>
                </c:pt>
                <c:pt idx="323">
                  <c:v>23.6</c:v>
                </c:pt>
                <c:pt idx="324">
                  <c:v>23.6</c:v>
                </c:pt>
                <c:pt idx="325">
                  <c:v>23.6</c:v>
                </c:pt>
                <c:pt idx="326">
                  <c:v>23.6</c:v>
                </c:pt>
                <c:pt idx="327">
                  <c:v>23.6</c:v>
                </c:pt>
                <c:pt idx="328">
                  <c:v>23.6</c:v>
                </c:pt>
                <c:pt idx="329">
                  <c:v>23.6</c:v>
                </c:pt>
                <c:pt idx="330">
                  <c:v>23.6</c:v>
                </c:pt>
                <c:pt idx="331">
                  <c:v>23.6</c:v>
                </c:pt>
                <c:pt idx="332">
                  <c:v>23.6</c:v>
                </c:pt>
                <c:pt idx="333">
                  <c:v>23.6</c:v>
                </c:pt>
                <c:pt idx="334">
                  <c:v>23.6</c:v>
                </c:pt>
                <c:pt idx="335">
                  <c:v>23.6</c:v>
                </c:pt>
                <c:pt idx="336">
                  <c:v>23.6</c:v>
                </c:pt>
                <c:pt idx="337">
                  <c:v>23.6</c:v>
                </c:pt>
                <c:pt idx="338">
                  <c:v>23.6</c:v>
                </c:pt>
                <c:pt idx="339">
                  <c:v>23.6</c:v>
                </c:pt>
                <c:pt idx="340">
                  <c:v>23.6</c:v>
                </c:pt>
                <c:pt idx="341">
                  <c:v>23.6</c:v>
                </c:pt>
                <c:pt idx="342">
                  <c:v>23.6</c:v>
                </c:pt>
                <c:pt idx="343">
                  <c:v>23.6</c:v>
                </c:pt>
                <c:pt idx="344">
                  <c:v>23.6</c:v>
                </c:pt>
                <c:pt idx="345">
                  <c:v>23.6</c:v>
                </c:pt>
                <c:pt idx="346">
                  <c:v>23.6</c:v>
                </c:pt>
                <c:pt idx="347">
                  <c:v>23.6</c:v>
                </c:pt>
                <c:pt idx="348">
                  <c:v>23.6</c:v>
                </c:pt>
                <c:pt idx="349">
                  <c:v>23.6</c:v>
                </c:pt>
                <c:pt idx="350">
                  <c:v>23.6</c:v>
                </c:pt>
                <c:pt idx="351">
                  <c:v>23.6</c:v>
                </c:pt>
                <c:pt idx="352">
                  <c:v>23.6</c:v>
                </c:pt>
                <c:pt idx="353">
                  <c:v>23.6</c:v>
                </c:pt>
                <c:pt idx="354">
                  <c:v>23.6</c:v>
                </c:pt>
                <c:pt idx="355">
                  <c:v>23.6</c:v>
                </c:pt>
                <c:pt idx="356">
                  <c:v>23.6</c:v>
                </c:pt>
                <c:pt idx="357">
                  <c:v>23.6</c:v>
                </c:pt>
                <c:pt idx="358">
                  <c:v>23.6</c:v>
                </c:pt>
                <c:pt idx="359">
                  <c:v>23.6</c:v>
                </c:pt>
                <c:pt idx="360">
                  <c:v>23.6</c:v>
                </c:pt>
                <c:pt idx="361">
                  <c:v>23.6</c:v>
                </c:pt>
                <c:pt idx="362">
                  <c:v>23.6</c:v>
                </c:pt>
                <c:pt idx="363">
                  <c:v>23.6</c:v>
                </c:pt>
                <c:pt idx="364">
                  <c:v>23.6</c:v>
                </c:pt>
                <c:pt idx="365">
                  <c:v>23.6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735-47AE-A62F-B965DA1B54B1}"/>
            </c:ext>
          </c:extLst>
        </c:ser>
        <c:ser>
          <c:idx val="5"/>
          <c:order val="4"/>
          <c:tx>
            <c:v>VVQ - Bagrdan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'2012'!$C$5:$C$370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xVal>
          <c:yVal>
            <c:numRef>
              <c:f>'2012'!$F$5:$F$370</c:f>
              <c:numCache>
                <c:formatCode>General</c:formatCode>
                <c:ptCount val="366"/>
                <c:pt idx="0">
                  <c:v>2840</c:v>
                </c:pt>
                <c:pt idx="1">
                  <c:v>2840</c:v>
                </c:pt>
                <c:pt idx="2">
                  <c:v>2840</c:v>
                </c:pt>
                <c:pt idx="3">
                  <c:v>2840</c:v>
                </c:pt>
                <c:pt idx="4">
                  <c:v>2840</c:v>
                </c:pt>
                <c:pt idx="5">
                  <c:v>2840</c:v>
                </c:pt>
                <c:pt idx="6">
                  <c:v>2840</c:v>
                </c:pt>
                <c:pt idx="7">
                  <c:v>2840</c:v>
                </c:pt>
                <c:pt idx="8">
                  <c:v>2840</c:v>
                </c:pt>
                <c:pt idx="9">
                  <c:v>2840</c:v>
                </c:pt>
                <c:pt idx="10">
                  <c:v>2840</c:v>
                </c:pt>
                <c:pt idx="11">
                  <c:v>2840</c:v>
                </c:pt>
                <c:pt idx="12">
                  <c:v>2840</c:v>
                </c:pt>
                <c:pt idx="13">
                  <c:v>2840</c:v>
                </c:pt>
                <c:pt idx="14">
                  <c:v>2840</c:v>
                </c:pt>
                <c:pt idx="15">
                  <c:v>2840</c:v>
                </c:pt>
                <c:pt idx="16">
                  <c:v>2840</c:v>
                </c:pt>
                <c:pt idx="17">
                  <c:v>2840</c:v>
                </c:pt>
                <c:pt idx="18">
                  <c:v>2840</c:v>
                </c:pt>
                <c:pt idx="19">
                  <c:v>2840</c:v>
                </c:pt>
                <c:pt idx="20">
                  <c:v>2840</c:v>
                </c:pt>
                <c:pt idx="21">
                  <c:v>2840</c:v>
                </c:pt>
                <c:pt idx="22">
                  <c:v>2840</c:v>
                </c:pt>
                <c:pt idx="23">
                  <c:v>2840</c:v>
                </c:pt>
                <c:pt idx="24">
                  <c:v>2840</c:v>
                </c:pt>
                <c:pt idx="25">
                  <c:v>2840</c:v>
                </c:pt>
                <c:pt idx="26">
                  <c:v>2840</c:v>
                </c:pt>
                <c:pt idx="27">
                  <c:v>2840</c:v>
                </c:pt>
                <c:pt idx="28">
                  <c:v>2840</c:v>
                </c:pt>
                <c:pt idx="29">
                  <c:v>2840</c:v>
                </c:pt>
                <c:pt idx="30">
                  <c:v>2840</c:v>
                </c:pt>
                <c:pt idx="31">
                  <c:v>2840</c:v>
                </c:pt>
                <c:pt idx="32">
                  <c:v>2840</c:v>
                </c:pt>
                <c:pt idx="33">
                  <c:v>2840</c:v>
                </c:pt>
                <c:pt idx="34">
                  <c:v>2840</c:v>
                </c:pt>
                <c:pt idx="35">
                  <c:v>2840</c:v>
                </c:pt>
                <c:pt idx="36">
                  <c:v>2840</c:v>
                </c:pt>
                <c:pt idx="37">
                  <c:v>2840</c:v>
                </c:pt>
                <c:pt idx="38">
                  <c:v>2840</c:v>
                </c:pt>
                <c:pt idx="39">
                  <c:v>2840</c:v>
                </c:pt>
                <c:pt idx="40">
                  <c:v>2840</c:v>
                </c:pt>
                <c:pt idx="41">
                  <c:v>2840</c:v>
                </c:pt>
                <c:pt idx="42">
                  <c:v>2840</c:v>
                </c:pt>
                <c:pt idx="43">
                  <c:v>2840</c:v>
                </c:pt>
                <c:pt idx="44">
                  <c:v>2840</c:v>
                </c:pt>
                <c:pt idx="45">
                  <c:v>2840</c:v>
                </c:pt>
                <c:pt idx="46">
                  <c:v>2840</c:v>
                </c:pt>
                <c:pt idx="47">
                  <c:v>2840</c:v>
                </c:pt>
                <c:pt idx="48">
                  <c:v>2840</c:v>
                </c:pt>
                <c:pt idx="49">
                  <c:v>2840</c:v>
                </c:pt>
                <c:pt idx="50">
                  <c:v>2840</c:v>
                </c:pt>
                <c:pt idx="51">
                  <c:v>2840</c:v>
                </c:pt>
                <c:pt idx="52">
                  <c:v>2840</c:v>
                </c:pt>
                <c:pt idx="53">
                  <c:v>2840</c:v>
                </c:pt>
                <c:pt idx="54">
                  <c:v>2840</c:v>
                </c:pt>
                <c:pt idx="55">
                  <c:v>2840</c:v>
                </c:pt>
                <c:pt idx="56">
                  <c:v>2840</c:v>
                </c:pt>
                <c:pt idx="57">
                  <c:v>2840</c:v>
                </c:pt>
                <c:pt idx="58">
                  <c:v>2840</c:v>
                </c:pt>
                <c:pt idx="59">
                  <c:v>2840</c:v>
                </c:pt>
                <c:pt idx="60">
                  <c:v>2840</c:v>
                </c:pt>
                <c:pt idx="61">
                  <c:v>2840</c:v>
                </c:pt>
                <c:pt idx="62">
                  <c:v>2840</c:v>
                </c:pt>
                <c:pt idx="63">
                  <c:v>2840</c:v>
                </c:pt>
                <c:pt idx="64">
                  <c:v>2840</c:v>
                </c:pt>
                <c:pt idx="65">
                  <c:v>2840</c:v>
                </c:pt>
                <c:pt idx="66">
                  <c:v>2840</c:v>
                </c:pt>
                <c:pt idx="67">
                  <c:v>2840</c:v>
                </c:pt>
                <c:pt idx="68">
                  <c:v>2840</c:v>
                </c:pt>
                <c:pt idx="69">
                  <c:v>2840</c:v>
                </c:pt>
                <c:pt idx="70">
                  <c:v>2840</c:v>
                </c:pt>
                <c:pt idx="71">
                  <c:v>2840</c:v>
                </c:pt>
                <c:pt idx="72">
                  <c:v>2840</c:v>
                </c:pt>
                <c:pt idx="73">
                  <c:v>2840</c:v>
                </c:pt>
                <c:pt idx="74">
                  <c:v>2840</c:v>
                </c:pt>
                <c:pt idx="75">
                  <c:v>2840</c:v>
                </c:pt>
                <c:pt idx="76">
                  <c:v>2840</c:v>
                </c:pt>
                <c:pt idx="77">
                  <c:v>2840</c:v>
                </c:pt>
                <c:pt idx="78">
                  <c:v>2840</c:v>
                </c:pt>
                <c:pt idx="79">
                  <c:v>2840</c:v>
                </c:pt>
                <c:pt idx="80">
                  <c:v>2840</c:v>
                </c:pt>
                <c:pt idx="81">
                  <c:v>2840</c:v>
                </c:pt>
                <c:pt idx="82">
                  <c:v>2840</c:v>
                </c:pt>
                <c:pt idx="83">
                  <c:v>2840</c:v>
                </c:pt>
                <c:pt idx="84">
                  <c:v>2840</c:v>
                </c:pt>
                <c:pt idx="85">
                  <c:v>2840</c:v>
                </c:pt>
                <c:pt idx="86">
                  <c:v>2840</c:v>
                </c:pt>
                <c:pt idx="87">
                  <c:v>2840</c:v>
                </c:pt>
                <c:pt idx="88">
                  <c:v>2840</c:v>
                </c:pt>
                <c:pt idx="89">
                  <c:v>2840</c:v>
                </c:pt>
                <c:pt idx="90">
                  <c:v>2840</c:v>
                </c:pt>
                <c:pt idx="91">
                  <c:v>2840</c:v>
                </c:pt>
                <c:pt idx="92">
                  <c:v>2840</c:v>
                </c:pt>
                <c:pt idx="93">
                  <c:v>2840</c:v>
                </c:pt>
                <c:pt idx="94">
                  <c:v>2840</c:v>
                </c:pt>
                <c:pt idx="95">
                  <c:v>2840</c:v>
                </c:pt>
                <c:pt idx="96">
                  <c:v>2840</c:v>
                </c:pt>
                <c:pt idx="97">
                  <c:v>2840</c:v>
                </c:pt>
                <c:pt idx="98">
                  <c:v>2840</c:v>
                </c:pt>
                <c:pt idx="99">
                  <c:v>2840</c:v>
                </c:pt>
                <c:pt idx="100">
                  <c:v>2840</c:v>
                </c:pt>
                <c:pt idx="101">
                  <c:v>2840</c:v>
                </c:pt>
                <c:pt idx="102">
                  <c:v>2840</c:v>
                </c:pt>
                <c:pt idx="103">
                  <c:v>2840</c:v>
                </c:pt>
                <c:pt idx="104">
                  <c:v>2840</c:v>
                </c:pt>
                <c:pt idx="105">
                  <c:v>2840</c:v>
                </c:pt>
                <c:pt idx="106">
                  <c:v>2840</c:v>
                </c:pt>
                <c:pt idx="107">
                  <c:v>2840</c:v>
                </c:pt>
                <c:pt idx="108">
                  <c:v>2840</c:v>
                </c:pt>
                <c:pt idx="109">
                  <c:v>2840</c:v>
                </c:pt>
                <c:pt idx="110">
                  <c:v>2840</c:v>
                </c:pt>
                <c:pt idx="111">
                  <c:v>2840</c:v>
                </c:pt>
                <c:pt idx="112">
                  <c:v>2840</c:v>
                </c:pt>
                <c:pt idx="113">
                  <c:v>2840</c:v>
                </c:pt>
                <c:pt idx="114">
                  <c:v>2840</c:v>
                </c:pt>
                <c:pt idx="115">
                  <c:v>2840</c:v>
                </c:pt>
                <c:pt idx="116">
                  <c:v>2840</c:v>
                </c:pt>
                <c:pt idx="117">
                  <c:v>2840</c:v>
                </c:pt>
                <c:pt idx="118">
                  <c:v>2840</c:v>
                </c:pt>
                <c:pt idx="119">
                  <c:v>2840</c:v>
                </c:pt>
                <c:pt idx="120">
                  <c:v>2840</c:v>
                </c:pt>
                <c:pt idx="121">
                  <c:v>2840</c:v>
                </c:pt>
                <c:pt idx="122">
                  <c:v>2840</c:v>
                </c:pt>
                <c:pt idx="123">
                  <c:v>2840</c:v>
                </c:pt>
                <c:pt idx="124">
                  <c:v>2840</c:v>
                </c:pt>
                <c:pt idx="125">
                  <c:v>2840</c:v>
                </c:pt>
                <c:pt idx="126">
                  <c:v>2840</c:v>
                </c:pt>
                <c:pt idx="127">
                  <c:v>2840</c:v>
                </c:pt>
                <c:pt idx="128">
                  <c:v>2840</c:v>
                </c:pt>
                <c:pt idx="129">
                  <c:v>2840</c:v>
                </c:pt>
                <c:pt idx="130">
                  <c:v>2840</c:v>
                </c:pt>
                <c:pt idx="131">
                  <c:v>2840</c:v>
                </c:pt>
                <c:pt idx="132">
                  <c:v>2840</c:v>
                </c:pt>
                <c:pt idx="133">
                  <c:v>2840</c:v>
                </c:pt>
                <c:pt idx="134">
                  <c:v>2840</c:v>
                </c:pt>
                <c:pt idx="135">
                  <c:v>2840</c:v>
                </c:pt>
                <c:pt idx="136">
                  <c:v>2840</c:v>
                </c:pt>
                <c:pt idx="137">
                  <c:v>2840</c:v>
                </c:pt>
                <c:pt idx="138">
                  <c:v>2840</c:v>
                </c:pt>
                <c:pt idx="139">
                  <c:v>2840</c:v>
                </c:pt>
                <c:pt idx="140">
                  <c:v>2840</c:v>
                </c:pt>
                <c:pt idx="141">
                  <c:v>2840</c:v>
                </c:pt>
                <c:pt idx="142">
                  <c:v>2840</c:v>
                </c:pt>
                <c:pt idx="143">
                  <c:v>2840</c:v>
                </c:pt>
                <c:pt idx="144">
                  <c:v>2840</c:v>
                </c:pt>
                <c:pt idx="145">
                  <c:v>2840</c:v>
                </c:pt>
                <c:pt idx="146">
                  <c:v>2840</c:v>
                </c:pt>
                <c:pt idx="147">
                  <c:v>2840</c:v>
                </c:pt>
                <c:pt idx="148">
                  <c:v>2840</c:v>
                </c:pt>
                <c:pt idx="149">
                  <c:v>2840</c:v>
                </c:pt>
                <c:pt idx="150">
                  <c:v>2840</c:v>
                </c:pt>
                <c:pt idx="151">
                  <c:v>2840</c:v>
                </c:pt>
                <c:pt idx="152">
                  <c:v>2840</c:v>
                </c:pt>
                <c:pt idx="153">
                  <c:v>2840</c:v>
                </c:pt>
                <c:pt idx="154">
                  <c:v>2840</c:v>
                </c:pt>
                <c:pt idx="155">
                  <c:v>2840</c:v>
                </c:pt>
                <c:pt idx="156">
                  <c:v>2840</c:v>
                </c:pt>
                <c:pt idx="157">
                  <c:v>2840</c:v>
                </c:pt>
                <c:pt idx="158">
                  <c:v>2840</c:v>
                </c:pt>
                <c:pt idx="159">
                  <c:v>2840</c:v>
                </c:pt>
                <c:pt idx="160">
                  <c:v>2840</c:v>
                </c:pt>
                <c:pt idx="161">
                  <c:v>2840</c:v>
                </c:pt>
                <c:pt idx="162">
                  <c:v>2840</c:v>
                </c:pt>
                <c:pt idx="163">
                  <c:v>2840</c:v>
                </c:pt>
                <c:pt idx="164">
                  <c:v>2840</c:v>
                </c:pt>
                <c:pt idx="165">
                  <c:v>2840</c:v>
                </c:pt>
                <c:pt idx="166">
                  <c:v>2840</c:v>
                </c:pt>
                <c:pt idx="167">
                  <c:v>2840</c:v>
                </c:pt>
                <c:pt idx="168">
                  <c:v>2840</c:v>
                </c:pt>
                <c:pt idx="169">
                  <c:v>2840</c:v>
                </c:pt>
                <c:pt idx="170">
                  <c:v>2840</c:v>
                </c:pt>
                <c:pt idx="171">
                  <c:v>2840</c:v>
                </c:pt>
                <c:pt idx="172">
                  <c:v>2840</c:v>
                </c:pt>
                <c:pt idx="173">
                  <c:v>2840</c:v>
                </c:pt>
                <c:pt idx="174">
                  <c:v>2840</c:v>
                </c:pt>
                <c:pt idx="175">
                  <c:v>2840</c:v>
                </c:pt>
                <c:pt idx="176">
                  <c:v>2840</c:v>
                </c:pt>
                <c:pt idx="177">
                  <c:v>2840</c:v>
                </c:pt>
                <c:pt idx="178">
                  <c:v>2840</c:v>
                </c:pt>
                <c:pt idx="179">
                  <c:v>2840</c:v>
                </c:pt>
                <c:pt idx="180">
                  <c:v>2840</c:v>
                </c:pt>
                <c:pt idx="181">
                  <c:v>2840</c:v>
                </c:pt>
                <c:pt idx="182">
                  <c:v>2840</c:v>
                </c:pt>
                <c:pt idx="183">
                  <c:v>2840</c:v>
                </c:pt>
                <c:pt idx="184">
                  <c:v>2840</c:v>
                </c:pt>
                <c:pt idx="185">
                  <c:v>2840</c:v>
                </c:pt>
                <c:pt idx="186">
                  <c:v>2840</c:v>
                </c:pt>
                <c:pt idx="187">
                  <c:v>2840</c:v>
                </c:pt>
                <c:pt idx="188">
                  <c:v>2840</c:v>
                </c:pt>
                <c:pt idx="189">
                  <c:v>2840</c:v>
                </c:pt>
                <c:pt idx="190">
                  <c:v>2840</c:v>
                </c:pt>
                <c:pt idx="191">
                  <c:v>2840</c:v>
                </c:pt>
                <c:pt idx="192">
                  <c:v>2840</c:v>
                </c:pt>
                <c:pt idx="193">
                  <c:v>2840</c:v>
                </c:pt>
                <c:pt idx="194">
                  <c:v>2840</c:v>
                </c:pt>
                <c:pt idx="195">
                  <c:v>2840</c:v>
                </c:pt>
                <c:pt idx="196">
                  <c:v>2840</c:v>
                </c:pt>
                <c:pt idx="197">
                  <c:v>2840</c:v>
                </c:pt>
                <c:pt idx="198">
                  <c:v>2840</c:v>
                </c:pt>
                <c:pt idx="199">
                  <c:v>2840</c:v>
                </c:pt>
                <c:pt idx="200">
                  <c:v>2840</c:v>
                </c:pt>
                <c:pt idx="201">
                  <c:v>2840</c:v>
                </c:pt>
                <c:pt idx="202">
                  <c:v>2840</c:v>
                </c:pt>
                <c:pt idx="203">
                  <c:v>2840</c:v>
                </c:pt>
                <c:pt idx="204">
                  <c:v>2840</c:v>
                </c:pt>
                <c:pt idx="205">
                  <c:v>2840</c:v>
                </c:pt>
                <c:pt idx="206">
                  <c:v>2840</c:v>
                </c:pt>
                <c:pt idx="207">
                  <c:v>2840</c:v>
                </c:pt>
                <c:pt idx="208">
                  <c:v>2840</c:v>
                </c:pt>
                <c:pt idx="209">
                  <c:v>2840</c:v>
                </c:pt>
                <c:pt idx="210">
                  <c:v>2840</c:v>
                </c:pt>
                <c:pt idx="211">
                  <c:v>2840</c:v>
                </c:pt>
                <c:pt idx="212">
                  <c:v>2840</c:v>
                </c:pt>
                <c:pt idx="213">
                  <c:v>2840</c:v>
                </c:pt>
                <c:pt idx="214">
                  <c:v>2840</c:v>
                </c:pt>
                <c:pt idx="215">
                  <c:v>2840</c:v>
                </c:pt>
                <c:pt idx="216">
                  <c:v>2840</c:v>
                </c:pt>
                <c:pt idx="217">
                  <c:v>2840</c:v>
                </c:pt>
                <c:pt idx="218">
                  <c:v>2840</c:v>
                </c:pt>
                <c:pt idx="219">
                  <c:v>2840</c:v>
                </c:pt>
                <c:pt idx="220">
                  <c:v>2840</c:v>
                </c:pt>
                <c:pt idx="221">
                  <c:v>2840</c:v>
                </c:pt>
                <c:pt idx="222">
                  <c:v>2840</c:v>
                </c:pt>
                <c:pt idx="223">
                  <c:v>2840</c:v>
                </c:pt>
                <c:pt idx="224">
                  <c:v>2840</c:v>
                </c:pt>
                <c:pt idx="225">
                  <c:v>2840</c:v>
                </c:pt>
                <c:pt idx="226">
                  <c:v>2840</c:v>
                </c:pt>
                <c:pt idx="227">
                  <c:v>2840</c:v>
                </c:pt>
                <c:pt idx="228">
                  <c:v>2840</c:v>
                </c:pt>
                <c:pt idx="229">
                  <c:v>2840</c:v>
                </c:pt>
                <c:pt idx="230">
                  <c:v>2840</c:v>
                </c:pt>
                <c:pt idx="231">
                  <c:v>2840</c:v>
                </c:pt>
                <c:pt idx="232">
                  <c:v>2840</c:v>
                </c:pt>
                <c:pt idx="233">
                  <c:v>2840</c:v>
                </c:pt>
                <c:pt idx="234">
                  <c:v>2840</c:v>
                </c:pt>
                <c:pt idx="235">
                  <c:v>2840</c:v>
                </c:pt>
                <c:pt idx="236">
                  <c:v>2840</c:v>
                </c:pt>
                <c:pt idx="237">
                  <c:v>2840</c:v>
                </c:pt>
                <c:pt idx="238">
                  <c:v>2840</c:v>
                </c:pt>
                <c:pt idx="239">
                  <c:v>2840</c:v>
                </c:pt>
                <c:pt idx="240">
                  <c:v>2840</c:v>
                </c:pt>
                <c:pt idx="241">
                  <c:v>2840</c:v>
                </c:pt>
                <c:pt idx="242">
                  <c:v>2840</c:v>
                </c:pt>
                <c:pt idx="243">
                  <c:v>2840</c:v>
                </c:pt>
                <c:pt idx="244">
                  <c:v>2840</c:v>
                </c:pt>
                <c:pt idx="245">
                  <c:v>2840</c:v>
                </c:pt>
                <c:pt idx="246">
                  <c:v>2840</c:v>
                </c:pt>
                <c:pt idx="247">
                  <c:v>2840</c:v>
                </c:pt>
                <c:pt idx="248">
                  <c:v>2840</c:v>
                </c:pt>
                <c:pt idx="249">
                  <c:v>2840</c:v>
                </c:pt>
                <c:pt idx="250">
                  <c:v>2840</c:v>
                </c:pt>
                <c:pt idx="251">
                  <c:v>2840</c:v>
                </c:pt>
                <c:pt idx="252">
                  <c:v>2840</c:v>
                </c:pt>
                <c:pt idx="253">
                  <c:v>2840</c:v>
                </c:pt>
                <c:pt idx="254">
                  <c:v>2840</c:v>
                </c:pt>
                <c:pt idx="255">
                  <c:v>2840</c:v>
                </c:pt>
                <c:pt idx="256">
                  <c:v>2840</c:v>
                </c:pt>
                <c:pt idx="257">
                  <c:v>2840</c:v>
                </c:pt>
                <c:pt idx="258">
                  <c:v>2840</c:v>
                </c:pt>
                <c:pt idx="259">
                  <c:v>2840</c:v>
                </c:pt>
                <c:pt idx="260">
                  <c:v>2840</c:v>
                </c:pt>
                <c:pt idx="261">
                  <c:v>2840</c:v>
                </c:pt>
                <c:pt idx="262">
                  <c:v>2840</c:v>
                </c:pt>
                <c:pt idx="263">
                  <c:v>2840</c:v>
                </c:pt>
                <c:pt idx="264">
                  <c:v>2840</c:v>
                </c:pt>
                <c:pt idx="265">
                  <c:v>2840</c:v>
                </c:pt>
                <c:pt idx="266">
                  <c:v>2840</c:v>
                </c:pt>
                <c:pt idx="267">
                  <c:v>2840</c:v>
                </c:pt>
                <c:pt idx="268">
                  <c:v>2840</c:v>
                </c:pt>
                <c:pt idx="269">
                  <c:v>2840</c:v>
                </c:pt>
                <c:pt idx="270">
                  <c:v>2840</c:v>
                </c:pt>
                <c:pt idx="271">
                  <c:v>2840</c:v>
                </c:pt>
                <c:pt idx="272">
                  <c:v>2840</c:v>
                </c:pt>
                <c:pt idx="273">
                  <c:v>2840</c:v>
                </c:pt>
                <c:pt idx="274">
                  <c:v>2840</c:v>
                </c:pt>
                <c:pt idx="275">
                  <c:v>2840</c:v>
                </c:pt>
                <c:pt idx="276">
                  <c:v>2840</c:v>
                </c:pt>
                <c:pt idx="277">
                  <c:v>2840</c:v>
                </c:pt>
                <c:pt idx="278">
                  <c:v>2840</c:v>
                </c:pt>
                <c:pt idx="279">
                  <c:v>2840</c:v>
                </c:pt>
                <c:pt idx="280">
                  <c:v>2840</c:v>
                </c:pt>
                <c:pt idx="281">
                  <c:v>2840</c:v>
                </c:pt>
                <c:pt idx="282">
                  <c:v>2840</c:v>
                </c:pt>
                <c:pt idx="283">
                  <c:v>2840</c:v>
                </c:pt>
                <c:pt idx="284">
                  <c:v>2840</c:v>
                </c:pt>
                <c:pt idx="285">
                  <c:v>2840</c:v>
                </c:pt>
                <c:pt idx="286">
                  <c:v>2840</c:v>
                </c:pt>
                <c:pt idx="287">
                  <c:v>2840</c:v>
                </c:pt>
                <c:pt idx="288">
                  <c:v>2840</c:v>
                </c:pt>
                <c:pt idx="289">
                  <c:v>2840</c:v>
                </c:pt>
                <c:pt idx="290">
                  <c:v>2840</c:v>
                </c:pt>
                <c:pt idx="291">
                  <c:v>2840</c:v>
                </c:pt>
                <c:pt idx="292">
                  <c:v>2840</c:v>
                </c:pt>
                <c:pt idx="293">
                  <c:v>2840</c:v>
                </c:pt>
                <c:pt idx="294">
                  <c:v>2840</c:v>
                </c:pt>
                <c:pt idx="295">
                  <c:v>2840</c:v>
                </c:pt>
                <c:pt idx="296">
                  <c:v>2840</c:v>
                </c:pt>
                <c:pt idx="297">
                  <c:v>2840</c:v>
                </c:pt>
                <c:pt idx="298">
                  <c:v>2840</c:v>
                </c:pt>
                <c:pt idx="299">
                  <c:v>2840</c:v>
                </c:pt>
                <c:pt idx="300">
                  <c:v>2840</c:v>
                </c:pt>
                <c:pt idx="301">
                  <c:v>2840</c:v>
                </c:pt>
                <c:pt idx="302">
                  <c:v>2840</c:v>
                </c:pt>
                <c:pt idx="303">
                  <c:v>2840</c:v>
                </c:pt>
                <c:pt idx="304">
                  <c:v>2840</c:v>
                </c:pt>
                <c:pt idx="305">
                  <c:v>2840</c:v>
                </c:pt>
                <c:pt idx="306">
                  <c:v>2840</c:v>
                </c:pt>
                <c:pt idx="307">
                  <c:v>2840</c:v>
                </c:pt>
                <c:pt idx="308">
                  <c:v>2840</c:v>
                </c:pt>
                <c:pt idx="309">
                  <c:v>2840</c:v>
                </c:pt>
                <c:pt idx="310">
                  <c:v>2840</c:v>
                </c:pt>
                <c:pt idx="311">
                  <c:v>2840</c:v>
                </c:pt>
                <c:pt idx="312">
                  <c:v>2840</c:v>
                </c:pt>
                <c:pt idx="313">
                  <c:v>2840</c:v>
                </c:pt>
                <c:pt idx="314">
                  <c:v>2840</c:v>
                </c:pt>
                <c:pt idx="315">
                  <c:v>2840</c:v>
                </c:pt>
                <c:pt idx="316">
                  <c:v>2840</c:v>
                </c:pt>
                <c:pt idx="317">
                  <c:v>2840</c:v>
                </c:pt>
                <c:pt idx="318">
                  <c:v>2840</c:v>
                </c:pt>
                <c:pt idx="319">
                  <c:v>2840</c:v>
                </c:pt>
                <c:pt idx="320">
                  <c:v>2840</c:v>
                </c:pt>
                <c:pt idx="321">
                  <c:v>2840</c:v>
                </c:pt>
                <c:pt idx="322">
                  <c:v>2840</c:v>
                </c:pt>
                <c:pt idx="323">
                  <c:v>2840</c:v>
                </c:pt>
                <c:pt idx="324">
                  <c:v>2840</c:v>
                </c:pt>
                <c:pt idx="325">
                  <c:v>2840</c:v>
                </c:pt>
                <c:pt idx="326">
                  <c:v>2840</c:v>
                </c:pt>
                <c:pt idx="327">
                  <c:v>2840</c:v>
                </c:pt>
                <c:pt idx="328">
                  <c:v>2840</c:v>
                </c:pt>
                <c:pt idx="329">
                  <c:v>2840</c:v>
                </c:pt>
                <c:pt idx="330">
                  <c:v>2840</c:v>
                </c:pt>
                <c:pt idx="331">
                  <c:v>2840</c:v>
                </c:pt>
                <c:pt idx="332">
                  <c:v>2840</c:v>
                </c:pt>
                <c:pt idx="333">
                  <c:v>2840</c:v>
                </c:pt>
                <c:pt idx="334">
                  <c:v>2840</c:v>
                </c:pt>
                <c:pt idx="335">
                  <c:v>2840</c:v>
                </c:pt>
                <c:pt idx="336">
                  <c:v>2840</c:v>
                </c:pt>
                <c:pt idx="337">
                  <c:v>2840</c:v>
                </c:pt>
                <c:pt idx="338">
                  <c:v>2840</c:v>
                </c:pt>
                <c:pt idx="339">
                  <c:v>2840</c:v>
                </c:pt>
                <c:pt idx="340">
                  <c:v>2840</c:v>
                </c:pt>
                <c:pt idx="341">
                  <c:v>2840</c:v>
                </c:pt>
                <c:pt idx="342">
                  <c:v>2840</c:v>
                </c:pt>
                <c:pt idx="343">
                  <c:v>2840</c:v>
                </c:pt>
                <c:pt idx="344">
                  <c:v>2840</c:v>
                </c:pt>
                <c:pt idx="345">
                  <c:v>2840</c:v>
                </c:pt>
                <c:pt idx="346">
                  <c:v>2840</c:v>
                </c:pt>
                <c:pt idx="347">
                  <c:v>2840</c:v>
                </c:pt>
                <c:pt idx="348">
                  <c:v>2840</c:v>
                </c:pt>
                <c:pt idx="349">
                  <c:v>2840</c:v>
                </c:pt>
                <c:pt idx="350">
                  <c:v>2840</c:v>
                </c:pt>
                <c:pt idx="351">
                  <c:v>2840</c:v>
                </c:pt>
                <c:pt idx="352">
                  <c:v>2840</c:v>
                </c:pt>
                <c:pt idx="353">
                  <c:v>2840</c:v>
                </c:pt>
                <c:pt idx="354">
                  <c:v>2840</c:v>
                </c:pt>
                <c:pt idx="355">
                  <c:v>2840</c:v>
                </c:pt>
                <c:pt idx="356">
                  <c:v>2840</c:v>
                </c:pt>
                <c:pt idx="357">
                  <c:v>2840</c:v>
                </c:pt>
                <c:pt idx="358">
                  <c:v>2840</c:v>
                </c:pt>
                <c:pt idx="359">
                  <c:v>2840</c:v>
                </c:pt>
                <c:pt idx="360">
                  <c:v>2840</c:v>
                </c:pt>
                <c:pt idx="361">
                  <c:v>2840</c:v>
                </c:pt>
                <c:pt idx="362">
                  <c:v>2840</c:v>
                </c:pt>
                <c:pt idx="363">
                  <c:v>2840</c:v>
                </c:pt>
                <c:pt idx="364">
                  <c:v>2840</c:v>
                </c:pt>
                <c:pt idx="365">
                  <c:v>2840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735-47AE-A62F-B965DA1B54B1}"/>
            </c:ext>
          </c:extLst>
        </c:ser>
        <c:ser>
          <c:idx val="2"/>
          <c:order val="5"/>
          <c:tx>
            <c:v>VVQ - Ljubič. most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'2012'!$C$5:$C$370</c:f>
              <c:numCache>
                <c:formatCode>General</c:formatCode>
                <c:ptCount val="36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</c:numCache>
            </c:numRef>
          </c:xVal>
          <c:yVal>
            <c:numRef>
              <c:f>'2012'!$I$5:$I$370</c:f>
              <c:numCache>
                <c:formatCode>General</c:formatCode>
                <c:ptCount val="366"/>
                <c:pt idx="0">
                  <c:v>2350</c:v>
                </c:pt>
                <c:pt idx="1">
                  <c:v>2350</c:v>
                </c:pt>
                <c:pt idx="2">
                  <c:v>2350</c:v>
                </c:pt>
                <c:pt idx="3">
                  <c:v>2350</c:v>
                </c:pt>
                <c:pt idx="4">
                  <c:v>2350</c:v>
                </c:pt>
                <c:pt idx="5">
                  <c:v>2350</c:v>
                </c:pt>
                <c:pt idx="6">
                  <c:v>2350</c:v>
                </c:pt>
                <c:pt idx="7">
                  <c:v>2350</c:v>
                </c:pt>
                <c:pt idx="8">
                  <c:v>2350</c:v>
                </c:pt>
                <c:pt idx="9">
                  <c:v>2350</c:v>
                </c:pt>
                <c:pt idx="10">
                  <c:v>2350</c:v>
                </c:pt>
                <c:pt idx="11">
                  <c:v>2350</c:v>
                </c:pt>
                <c:pt idx="12">
                  <c:v>2350</c:v>
                </c:pt>
                <c:pt idx="13">
                  <c:v>2350</c:v>
                </c:pt>
                <c:pt idx="14">
                  <c:v>2350</c:v>
                </c:pt>
                <c:pt idx="15">
                  <c:v>2350</c:v>
                </c:pt>
                <c:pt idx="16">
                  <c:v>2350</c:v>
                </c:pt>
                <c:pt idx="17">
                  <c:v>2350</c:v>
                </c:pt>
                <c:pt idx="18">
                  <c:v>2350</c:v>
                </c:pt>
                <c:pt idx="19">
                  <c:v>2350</c:v>
                </c:pt>
                <c:pt idx="20">
                  <c:v>2350</c:v>
                </c:pt>
                <c:pt idx="21">
                  <c:v>2350</c:v>
                </c:pt>
                <c:pt idx="22">
                  <c:v>2350</c:v>
                </c:pt>
                <c:pt idx="23">
                  <c:v>2350</c:v>
                </c:pt>
                <c:pt idx="24">
                  <c:v>2350</c:v>
                </c:pt>
                <c:pt idx="25">
                  <c:v>2350</c:v>
                </c:pt>
                <c:pt idx="26">
                  <c:v>2350</c:v>
                </c:pt>
                <c:pt idx="27">
                  <c:v>2350</c:v>
                </c:pt>
                <c:pt idx="28">
                  <c:v>2350</c:v>
                </c:pt>
                <c:pt idx="29">
                  <c:v>2350</c:v>
                </c:pt>
                <c:pt idx="30">
                  <c:v>2350</c:v>
                </c:pt>
                <c:pt idx="31">
                  <c:v>2350</c:v>
                </c:pt>
                <c:pt idx="32">
                  <c:v>2350</c:v>
                </c:pt>
                <c:pt idx="33">
                  <c:v>2350</c:v>
                </c:pt>
                <c:pt idx="34">
                  <c:v>2350</c:v>
                </c:pt>
                <c:pt idx="35">
                  <c:v>2350</c:v>
                </c:pt>
                <c:pt idx="36">
                  <c:v>2350</c:v>
                </c:pt>
                <c:pt idx="37">
                  <c:v>2350</c:v>
                </c:pt>
                <c:pt idx="38">
                  <c:v>2350</c:v>
                </c:pt>
                <c:pt idx="39">
                  <c:v>2350</c:v>
                </c:pt>
                <c:pt idx="40">
                  <c:v>2350</c:v>
                </c:pt>
                <c:pt idx="41">
                  <c:v>2350</c:v>
                </c:pt>
                <c:pt idx="42">
                  <c:v>2350</c:v>
                </c:pt>
                <c:pt idx="43">
                  <c:v>2350</c:v>
                </c:pt>
                <c:pt idx="44">
                  <c:v>2350</c:v>
                </c:pt>
                <c:pt idx="45">
                  <c:v>2350</c:v>
                </c:pt>
                <c:pt idx="46">
                  <c:v>2350</c:v>
                </c:pt>
                <c:pt idx="47">
                  <c:v>2350</c:v>
                </c:pt>
                <c:pt idx="48">
                  <c:v>2350</c:v>
                </c:pt>
                <c:pt idx="49">
                  <c:v>2350</c:v>
                </c:pt>
                <c:pt idx="50">
                  <c:v>2350</c:v>
                </c:pt>
                <c:pt idx="51">
                  <c:v>2350</c:v>
                </c:pt>
                <c:pt idx="52">
                  <c:v>2350</c:v>
                </c:pt>
                <c:pt idx="53">
                  <c:v>2350</c:v>
                </c:pt>
                <c:pt idx="54">
                  <c:v>2350</c:v>
                </c:pt>
                <c:pt idx="55">
                  <c:v>2350</c:v>
                </c:pt>
                <c:pt idx="56">
                  <c:v>2350</c:v>
                </c:pt>
                <c:pt idx="57">
                  <c:v>2350</c:v>
                </c:pt>
                <c:pt idx="58">
                  <c:v>2350</c:v>
                </c:pt>
                <c:pt idx="59">
                  <c:v>2350</c:v>
                </c:pt>
                <c:pt idx="60">
                  <c:v>2350</c:v>
                </c:pt>
                <c:pt idx="61">
                  <c:v>2350</c:v>
                </c:pt>
                <c:pt idx="62">
                  <c:v>2350</c:v>
                </c:pt>
                <c:pt idx="63">
                  <c:v>2350</c:v>
                </c:pt>
                <c:pt idx="64">
                  <c:v>2350</c:v>
                </c:pt>
                <c:pt idx="65">
                  <c:v>2350</c:v>
                </c:pt>
                <c:pt idx="66">
                  <c:v>2350</c:v>
                </c:pt>
                <c:pt idx="67">
                  <c:v>2350</c:v>
                </c:pt>
                <c:pt idx="68">
                  <c:v>2350</c:v>
                </c:pt>
                <c:pt idx="69">
                  <c:v>2350</c:v>
                </c:pt>
                <c:pt idx="70">
                  <c:v>2350</c:v>
                </c:pt>
                <c:pt idx="71">
                  <c:v>2350</c:v>
                </c:pt>
                <c:pt idx="72">
                  <c:v>2350</c:v>
                </c:pt>
                <c:pt idx="73">
                  <c:v>2350</c:v>
                </c:pt>
                <c:pt idx="74">
                  <c:v>2350</c:v>
                </c:pt>
                <c:pt idx="75">
                  <c:v>2350</c:v>
                </c:pt>
                <c:pt idx="76">
                  <c:v>2350</c:v>
                </c:pt>
                <c:pt idx="77">
                  <c:v>2350</c:v>
                </c:pt>
                <c:pt idx="78">
                  <c:v>2350</c:v>
                </c:pt>
                <c:pt idx="79">
                  <c:v>2350</c:v>
                </c:pt>
                <c:pt idx="80">
                  <c:v>2350</c:v>
                </c:pt>
                <c:pt idx="81">
                  <c:v>2350</c:v>
                </c:pt>
                <c:pt idx="82">
                  <c:v>2350</c:v>
                </c:pt>
                <c:pt idx="83">
                  <c:v>2350</c:v>
                </c:pt>
                <c:pt idx="84">
                  <c:v>2350</c:v>
                </c:pt>
                <c:pt idx="85">
                  <c:v>2350</c:v>
                </c:pt>
                <c:pt idx="86">
                  <c:v>2350</c:v>
                </c:pt>
                <c:pt idx="87">
                  <c:v>2350</c:v>
                </c:pt>
                <c:pt idx="88">
                  <c:v>2350</c:v>
                </c:pt>
                <c:pt idx="89">
                  <c:v>2350</c:v>
                </c:pt>
                <c:pt idx="90">
                  <c:v>2350</c:v>
                </c:pt>
                <c:pt idx="91">
                  <c:v>2350</c:v>
                </c:pt>
                <c:pt idx="92">
                  <c:v>2350</c:v>
                </c:pt>
                <c:pt idx="93">
                  <c:v>2350</c:v>
                </c:pt>
                <c:pt idx="94">
                  <c:v>2350</c:v>
                </c:pt>
                <c:pt idx="95">
                  <c:v>2350</c:v>
                </c:pt>
                <c:pt idx="96">
                  <c:v>2350</c:v>
                </c:pt>
                <c:pt idx="97">
                  <c:v>2350</c:v>
                </c:pt>
                <c:pt idx="98">
                  <c:v>2350</c:v>
                </c:pt>
                <c:pt idx="99">
                  <c:v>2350</c:v>
                </c:pt>
                <c:pt idx="100">
                  <c:v>2350</c:v>
                </c:pt>
                <c:pt idx="101">
                  <c:v>2350</c:v>
                </c:pt>
                <c:pt idx="102">
                  <c:v>2350</c:v>
                </c:pt>
                <c:pt idx="103">
                  <c:v>2350</c:v>
                </c:pt>
                <c:pt idx="104">
                  <c:v>2350</c:v>
                </c:pt>
                <c:pt idx="105">
                  <c:v>2350</c:v>
                </c:pt>
                <c:pt idx="106">
                  <c:v>2350</c:v>
                </c:pt>
                <c:pt idx="107">
                  <c:v>2350</c:v>
                </c:pt>
                <c:pt idx="108">
                  <c:v>2350</c:v>
                </c:pt>
                <c:pt idx="109">
                  <c:v>2350</c:v>
                </c:pt>
                <c:pt idx="110">
                  <c:v>2350</c:v>
                </c:pt>
                <c:pt idx="111">
                  <c:v>2350</c:v>
                </c:pt>
                <c:pt idx="112">
                  <c:v>2350</c:v>
                </c:pt>
                <c:pt idx="113">
                  <c:v>2350</c:v>
                </c:pt>
                <c:pt idx="114">
                  <c:v>2350</c:v>
                </c:pt>
                <c:pt idx="115">
                  <c:v>2350</c:v>
                </c:pt>
                <c:pt idx="116">
                  <c:v>2350</c:v>
                </c:pt>
                <c:pt idx="117">
                  <c:v>2350</c:v>
                </c:pt>
                <c:pt idx="118">
                  <c:v>2350</c:v>
                </c:pt>
                <c:pt idx="119">
                  <c:v>2350</c:v>
                </c:pt>
                <c:pt idx="120">
                  <c:v>2350</c:v>
                </c:pt>
                <c:pt idx="121">
                  <c:v>2350</c:v>
                </c:pt>
                <c:pt idx="122">
                  <c:v>2350</c:v>
                </c:pt>
                <c:pt idx="123">
                  <c:v>2350</c:v>
                </c:pt>
                <c:pt idx="124">
                  <c:v>2350</c:v>
                </c:pt>
                <c:pt idx="125">
                  <c:v>2350</c:v>
                </c:pt>
                <c:pt idx="126">
                  <c:v>2350</c:v>
                </c:pt>
                <c:pt idx="127">
                  <c:v>2350</c:v>
                </c:pt>
                <c:pt idx="128">
                  <c:v>2350</c:v>
                </c:pt>
                <c:pt idx="129">
                  <c:v>2350</c:v>
                </c:pt>
                <c:pt idx="130">
                  <c:v>2350</c:v>
                </c:pt>
                <c:pt idx="131">
                  <c:v>2350</c:v>
                </c:pt>
                <c:pt idx="132">
                  <c:v>2350</c:v>
                </c:pt>
                <c:pt idx="133">
                  <c:v>2350</c:v>
                </c:pt>
                <c:pt idx="134">
                  <c:v>2350</c:v>
                </c:pt>
                <c:pt idx="135">
                  <c:v>2350</c:v>
                </c:pt>
                <c:pt idx="136">
                  <c:v>2350</c:v>
                </c:pt>
                <c:pt idx="137">
                  <c:v>2350</c:v>
                </c:pt>
                <c:pt idx="138">
                  <c:v>2350</c:v>
                </c:pt>
                <c:pt idx="139">
                  <c:v>2350</c:v>
                </c:pt>
                <c:pt idx="140">
                  <c:v>2350</c:v>
                </c:pt>
                <c:pt idx="141">
                  <c:v>2350</c:v>
                </c:pt>
                <c:pt idx="142">
                  <c:v>2350</c:v>
                </c:pt>
                <c:pt idx="143">
                  <c:v>2350</c:v>
                </c:pt>
                <c:pt idx="144">
                  <c:v>2350</c:v>
                </c:pt>
                <c:pt idx="145">
                  <c:v>2350</c:v>
                </c:pt>
                <c:pt idx="146">
                  <c:v>2350</c:v>
                </c:pt>
                <c:pt idx="147">
                  <c:v>2350</c:v>
                </c:pt>
                <c:pt idx="148">
                  <c:v>2350</c:v>
                </c:pt>
                <c:pt idx="149">
                  <c:v>2350</c:v>
                </c:pt>
                <c:pt idx="150">
                  <c:v>2350</c:v>
                </c:pt>
                <c:pt idx="151">
                  <c:v>2350</c:v>
                </c:pt>
                <c:pt idx="152">
                  <c:v>2350</c:v>
                </c:pt>
                <c:pt idx="153">
                  <c:v>2350</c:v>
                </c:pt>
                <c:pt idx="154">
                  <c:v>2350</c:v>
                </c:pt>
                <c:pt idx="155">
                  <c:v>2350</c:v>
                </c:pt>
                <c:pt idx="156">
                  <c:v>2350</c:v>
                </c:pt>
                <c:pt idx="157">
                  <c:v>2350</c:v>
                </c:pt>
                <c:pt idx="158">
                  <c:v>2350</c:v>
                </c:pt>
                <c:pt idx="159">
                  <c:v>2350</c:v>
                </c:pt>
                <c:pt idx="160">
                  <c:v>2350</c:v>
                </c:pt>
                <c:pt idx="161">
                  <c:v>2350</c:v>
                </c:pt>
                <c:pt idx="162">
                  <c:v>2350</c:v>
                </c:pt>
                <c:pt idx="163">
                  <c:v>2350</c:v>
                </c:pt>
                <c:pt idx="164">
                  <c:v>2350</c:v>
                </c:pt>
                <c:pt idx="165">
                  <c:v>2350</c:v>
                </c:pt>
                <c:pt idx="166">
                  <c:v>2350</c:v>
                </c:pt>
                <c:pt idx="167">
                  <c:v>2350</c:v>
                </c:pt>
                <c:pt idx="168">
                  <c:v>2350</c:v>
                </c:pt>
                <c:pt idx="169">
                  <c:v>2350</c:v>
                </c:pt>
                <c:pt idx="170">
                  <c:v>2350</c:v>
                </c:pt>
                <c:pt idx="171">
                  <c:v>2350</c:v>
                </c:pt>
                <c:pt idx="172">
                  <c:v>2350</c:v>
                </c:pt>
                <c:pt idx="173">
                  <c:v>2350</c:v>
                </c:pt>
                <c:pt idx="174">
                  <c:v>2350</c:v>
                </c:pt>
                <c:pt idx="175">
                  <c:v>2350</c:v>
                </c:pt>
                <c:pt idx="176">
                  <c:v>2350</c:v>
                </c:pt>
                <c:pt idx="177">
                  <c:v>2350</c:v>
                </c:pt>
                <c:pt idx="178">
                  <c:v>2350</c:v>
                </c:pt>
                <c:pt idx="179">
                  <c:v>2350</c:v>
                </c:pt>
                <c:pt idx="180">
                  <c:v>2350</c:v>
                </c:pt>
                <c:pt idx="181">
                  <c:v>2350</c:v>
                </c:pt>
                <c:pt idx="182">
                  <c:v>2350</c:v>
                </c:pt>
                <c:pt idx="183">
                  <c:v>2350</c:v>
                </c:pt>
                <c:pt idx="184">
                  <c:v>2350</c:v>
                </c:pt>
                <c:pt idx="185">
                  <c:v>2350</c:v>
                </c:pt>
                <c:pt idx="186">
                  <c:v>2350</c:v>
                </c:pt>
                <c:pt idx="187">
                  <c:v>2350</c:v>
                </c:pt>
                <c:pt idx="188">
                  <c:v>2350</c:v>
                </c:pt>
                <c:pt idx="189">
                  <c:v>2350</c:v>
                </c:pt>
                <c:pt idx="190">
                  <c:v>2350</c:v>
                </c:pt>
                <c:pt idx="191">
                  <c:v>2350</c:v>
                </c:pt>
                <c:pt idx="192">
                  <c:v>2350</c:v>
                </c:pt>
                <c:pt idx="193">
                  <c:v>2350</c:v>
                </c:pt>
                <c:pt idx="194">
                  <c:v>2350</c:v>
                </c:pt>
                <c:pt idx="195">
                  <c:v>2350</c:v>
                </c:pt>
                <c:pt idx="196">
                  <c:v>2350</c:v>
                </c:pt>
                <c:pt idx="197">
                  <c:v>2350</c:v>
                </c:pt>
                <c:pt idx="198">
                  <c:v>2350</c:v>
                </c:pt>
                <c:pt idx="199">
                  <c:v>2350</c:v>
                </c:pt>
                <c:pt idx="200">
                  <c:v>2350</c:v>
                </c:pt>
                <c:pt idx="201">
                  <c:v>2350</c:v>
                </c:pt>
                <c:pt idx="202">
                  <c:v>2350</c:v>
                </c:pt>
                <c:pt idx="203">
                  <c:v>2350</c:v>
                </c:pt>
                <c:pt idx="204">
                  <c:v>2350</c:v>
                </c:pt>
                <c:pt idx="205">
                  <c:v>2350</c:v>
                </c:pt>
                <c:pt idx="206">
                  <c:v>2350</c:v>
                </c:pt>
                <c:pt idx="207">
                  <c:v>2350</c:v>
                </c:pt>
                <c:pt idx="208">
                  <c:v>2350</c:v>
                </c:pt>
                <c:pt idx="209">
                  <c:v>2350</c:v>
                </c:pt>
                <c:pt idx="210">
                  <c:v>2350</c:v>
                </c:pt>
                <c:pt idx="211">
                  <c:v>2350</c:v>
                </c:pt>
                <c:pt idx="212">
                  <c:v>2350</c:v>
                </c:pt>
                <c:pt idx="213">
                  <c:v>2350</c:v>
                </c:pt>
                <c:pt idx="214">
                  <c:v>2350</c:v>
                </c:pt>
                <c:pt idx="215">
                  <c:v>2350</c:v>
                </c:pt>
                <c:pt idx="216">
                  <c:v>2350</c:v>
                </c:pt>
                <c:pt idx="217">
                  <c:v>2350</c:v>
                </c:pt>
                <c:pt idx="218">
                  <c:v>2350</c:v>
                </c:pt>
                <c:pt idx="219">
                  <c:v>2350</c:v>
                </c:pt>
                <c:pt idx="220">
                  <c:v>2350</c:v>
                </c:pt>
                <c:pt idx="221">
                  <c:v>2350</c:v>
                </c:pt>
                <c:pt idx="222">
                  <c:v>2350</c:v>
                </c:pt>
                <c:pt idx="223">
                  <c:v>2350</c:v>
                </c:pt>
                <c:pt idx="224">
                  <c:v>2350</c:v>
                </c:pt>
                <c:pt idx="225">
                  <c:v>2350</c:v>
                </c:pt>
                <c:pt idx="226">
                  <c:v>2350</c:v>
                </c:pt>
                <c:pt idx="227">
                  <c:v>2350</c:v>
                </c:pt>
                <c:pt idx="228">
                  <c:v>2350</c:v>
                </c:pt>
                <c:pt idx="229">
                  <c:v>2350</c:v>
                </c:pt>
                <c:pt idx="230">
                  <c:v>2350</c:v>
                </c:pt>
                <c:pt idx="231">
                  <c:v>2350</c:v>
                </c:pt>
                <c:pt idx="232">
                  <c:v>2350</c:v>
                </c:pt>
                <c:pt idx="233">
                  <c:v>2350</c:v>
                </c:pt>
                <c:pt idx="234">
                  <c:v>2350</c:v>
                </c:pt>
                <c:pt idx="235">
                  <c:v>2350</c:v>
                </c:pt>
                <c:pt idx="236">
                  <c:v>2350</c:v>
                </c:pt>
                <c:pt idx="237">
                  <c:v>2350</c:v>
                </c:pt>
                <c:pt idx="238">
                  <c:v>2350</c:v>
                </c:pt>
                <c:pt idx="239">
                  <c:v>2350</c:v>
                </c:pt>
                <c:pt idx="240">
                  <c:v>2350</c:v>
                </c:pt>
                <c:pt idx="241">
                  <c:v>2350</c:v>
                </c:pt>
                <c:pt idx="242">
                  <c:v>2350</c:v>
                </c:pt>
                <c:pt idx="243">
                  <c:v>2350</c:v>
                </c:pt>
                <c:pt idx="244">
                  <c:v>2350</c:v>
                </c:pt>
                <c:pt idx="245">
                  <c:v>2350</c:v>
                </c:pt>
                <c:pt idx="246">
                  <c:v>2350</c:v>
                </c:pt>
                <c:pt idx="247">
                  <c:v>2350</c:v>
                </c:pt>
                <c:pt idx="248">
                  <c:v>2350</c:v>
                </c:pt>
                <c:pt idx="249">
                  <c:v>2350</c:v>
                </c:pt>
                <c:pt idx="250">
                  <c:v>2350</c:v>
                </c:pt>
                <c:pt idx="251">
                  <c:v>2350</c:v>
                </c:pt>
                <c:pt idx="252">
                  <c:v>2350</c:v>
                </c:pt>
                <c:pt idx="253">
                  <c:v>2350</c:v>
                </c:pt>
                <c:pt idx="254">
                  <c:v>2350</c:v>
                </c:pt>
                <c:pt idx="255">
                  <c:v>2350</c:v>
                </c:pt>
                <c:pt idx="256">
                  <c:v>2350</c:v>
                </c:pt>
                <c:pt idx="257">
                  <c:v>2350</c:v>
                </c:pt>
                <c:pt idx="258">
                  <c:v>2350</c:v>
                </c:pt>
                <c:pt idx="259">
                  <c:v>2350</c:v>
                </c:pt>
                <c:pt idx="260">
                  <c:v>2350</c:v>
                </c:pt>
                <c:pt idx="261">
                  <c:v>2350</c:v>
                </c:pt>
                <c:pt idx="262">
                  <c:v>2350</c:v>
                </c:pt>
                <c:pt idx="263">
                  <c:v>2350</c:v>
                </c:pt>
                <c:pt idx="264">
                  <c:v>2350</c:v>
                </c:pt>
                <c:pt idx="265">
                  <c:v>2350</c:v>
                </c:pt>
                <c:pt idx="266">
                  <c:v>2350</c:v>
                </c:pt>
                <c:pt idx="267">
                  <c:v>2350</c:v>
                </c:pt>
                <c:pt idx="268">
                  <c:v>2350</c:v>
                </c:pt>
                <c:pt idx="269">
                  <c:v>2350</c:v>
                </c:pt>
                <c:pt idx="270">
                  <c:v>2350</c:v>
                </c:pt>
                <c:pt idx="271">
                  <c:v>2350</c:v>
                </c:pt>
                <c:pt idx="272">
                  <c:v>2350</c:v>
                </c:pt>
                <c:pt idx="273">
                  <c:v>2350</c:v>
                </c:pt>
                <c:pt idx="274">
                  <c:v>2350</c:v>
                </c:pt>
                <c:pt idx="275">
                  <c:v>2350</c:v>
                </c:pt>
                <c:pt idx="276">
                  <c:v>2350</c:v>
                </c:pt>
                <c:pt idx="277">
                  <c:v>2350</c:v>
                </c:pt>
                <c:pt idx="278">
                  <c:v>2350</c:v>
                </c:pt>
                <c:pt idx="279">
                  <c:v>2350</c:v>
                </c:pt>
                <c:pt idx="280">
                  <c:v>2350</c:v>
                </c:pt>
                <c:pt idx="281">
                  <c:v>2350</c:v>
                </c:pt>
                <c:pt idx="282">
                  <c:v>2350</c:v>
                </c:pt>
                <c:pt idx="283">
                  <c:v>2350</c:v>
                </c:pt>
                <c:pt idx="284">
                  <c:v>2350</c:v>
                </c:pt>
                <c:pt idx="285">
                  <c:v>2350</c:v>
                </c:pt>
                <c:pt idx="286">
                  <c:v>2350</c:v>
                </c:pt>
                <c:pt idx="287">
                  <c:v>2350</c:v>
                </c:pt>
                <c:pt idx="288">
                  <c:v>2350</c:v>
                </c:pt>
                <c:pt idx="289">
                  <c:v>2350</c:v>
                </c:pt>
                <c:pt idx="290">
                  <c:v>2350</c:v>
                </c:pt>
                <c:pt idx="291">
                  <c:v>2350</c:v>
                </c:pt>
                <c:pt idx="292">
                  <c:v>2350</c:v>
                </c:pt>
                <c:pt idx="293">
                  <c:v>2350</c:v>
                </c:pt>
                <c:pt idx="294">
                  <c:v>2350</c:v>
                </c:pt>
                <c:pt idx="295">
                  <c:v>2350</c:v>
                </c:pt>
                <c:pt idx="296">
                  <c:v>2350</c:v>
                </c:pt>
                <c:pt idx="297">
                  <c:v>2350</c:v>
                </c:pt>
                <c:pt idx="298">
                  <c:v>2350</c:v>
                </c:pt>
                <c:pt idx="299">
                  <c:v>2350</c:v>
                </c:pt>
                <c:pt idx="300">
                  <c:v>2350</c:v>
                </c:pt>
                <c:pt idx="301">
                  <c:v>2350</c:v>
                </c:pt>
                <c:pt idx="302">
                  <c:v>2350</c:v>
                </c:pt>
                <c:pt idx="303">
                  <c:v>2350</c:v>
                </c:pt>
                <c:pt idx="304">
                  <c:v>2350</c:v>
                </c:pt>
                <c:pt idx="305">
                  <c:v>2350</c:v>
                </c:pt>
                <c:pt idx="306">
                  <c:v>2350</c:v>
                </c:pt>
                <c:pt idx="307">
                  <c:v>2350</c:v>
                </c:pt>
                <c:pt idx="308">
                  <c:v>2350</c:v>
                </c:pt>
                <c:pt idx="309">
                  <c:v>2350</c:v>
                </c:pt>
                <c:pt idx="310">
                  <c:v>2350</c:v>
                </c:pt>
                <c:pt idx="311">
                  <c:v>2350</c:v>
                </c:pt>
                <c:pt idx="312">
                  <c:v>2350</c:v>
                </c:pt>
                <c:pt idx="313">
                  <c:v>2350</c:v>
                </c:pt>
                <c:pt idx="314">
                  <c:v>2350</c:v>
                </c:pt>
                <c:pt idx="315">
                  <c:v>2350</c:v>
                </c:pt>
                <c:pt idx="316">
                  <c:v>2350</c:v>
                </c:pt>
                <c:pt idx="317">
                  <c:v>2350</c:v>
                </c:pt>
                <c:pt idx="318">
                  <c:v>2350</c:v>
                </c:pt>
                <c:pt idx="319">
                  <c:v>2350</c:v>
                </c:pt>
                <c:pt idx="320">
                  <c:v>2350</c:v>
                </c:pt>
                <c:pt idx="321">
                  <c:v>2350</c:v>
                </c:pt>
                <c:pt idx="322">
                  <c:v>2350</c:v>
                </c:pt>
                <c:pt idx="323">
                  <c:v>2350</c:v>
                </c:pt>
                <c:pt idx="324">
                  <c:v>2350</c:v>
                </c:pt>
                <c:pt idx="325">
                  <c:v>2350</c:v>
                </c:pt>
                <c:pt idx="326">
                  <c:v>2350</c:v>
                </c:pt>
                <c:pt idx="327">
                  <c:v>2350</c:v>
                </c:pt>
                <c:pt idx="328">
                  <c:v>2350</c:v>
                </c:pt>
                <c:pt idx="329">
                  <c:v>2350</c:v>
                </c:pt>
                <c:pt idx="330">
                  <c:v>2350</c:v>
                </c:pt>
                <c:pt idx="331">
                  <c:v>2350</c:v>
                </c:pt>
                <c:pt idx="332">
                  <c:v>2350</c:v>
                </c:pt>
                <c:pt idx="333">
                  <c:v>2350</c:v>
                </c:pt>
                <c:pt idx="334">
                  <c:v>2350</c:v>
                </c:pt>
                <c:pt idx="335">
                  <c:v>2350</c:v>
                </c:pt>
                <c:pt idx="336">
                  <c:v>2350</c:v>
                </c:pt>
                <c:pt idx="337">
                  <c:v>2350</c:v>
                </c:pt>
                <c:pt idx="338">
                  <c:v>2350</c:v>
                </c:pt>
                <c:pt idx="339">
                  <c:v>2350</c:v>
                </c:pt>
                <c:pt idx="340">
                  <c:v>2350</c:v>
                </c:pt>
                <c:pt idx="341">
                  <c:v>2350</c:v>
                </c:pt>
                <c:pt idx="342">
                  <c:v>2350</c:v>
                </c:pt>
                <c:pt idx="343">
                  <c:v>2350</c:v>
                </c:pt>
                <c:pt idx="344">
                  <c:v>2350</c:v>
                </c:pt>
                <c:pt idx="345">
                  <c:v>2350</c:v>
                </c:pt>
                <c:pt idx="346">
                  <c:v>2350</c:v>
                </c:pt>
                <c:pt idx="347">
                  <c:v>2350</c:v>
                </c:pt>
                <c:pt idx="348">
                  <c:v>2350</c:v>
                </c:pt>
                <c:pt idx="349">
                  <c:v>2350</c:v>
                </c:pt>
                <c:pt idx="350">
                  <c:v>2350</c:v>
                </c:pt>
                <c:pt idx="351">
                  <c:v>2350</c:v>
                </c:pt>
                <c:pt idx="352">
                  <c:v>2350</c:v>
                </c:pt>
                <c:pt idx="353">
                  <c:v>2350</c:v>
                </c:pt>
                <c:pt idx="354">
                  <c:v>2350</c:v>
                </c:pt>
                <c:pt idx="355">
                  <c:v>2350</c:v>
                </c:pt>
                <c:pt idx="356">
                  <c:v>2350</c:v>
                </c:pt>
                <c:pt idx="357">
                  <c:v>2350</c:v>
                </c:pt>
                <c:pt idx="358">
                  <c:v>2350</c:v>
                </c:pt>
                <c:pt idx="359">
                  <c:v>2350</c:v>
                </c:pt>
                <c:pt idx="360">
                  <c:v>2350</c:v>
                </c:pt>
                <c:pt idx="361">
                  <c:v>2350</c:v>
                </c:pt>
                <c:pt idx="362">
                  <c:v>2350</c:v>
                </c:pt>
                <c:pt idx="363">
                  <c:v>2350</c:v>
                </c:pt>
                <c:pt idx="364">
                  <c:v>2350</c:v>
                </c:pt>
                <c:pt idx="365">
                  <c:v>2350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735-47AE-A62F-B965DA1B5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818112"/>
        <c:axId val="137820032"/>
      </c:scatterChart>
      <c:valAx>
        <c:axId val="13781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/>
                  <a:t>t</a:t>
                </a:r>
                <a:r>
                  <a:rPr lang="sr-Latn-RS" baseline="0"/>
                  <a:t> (dan)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20032"/>
        <c:crosses val="autoZero"/>
        <c:crossBetween val="midCat"/>
      </c:valAx>
      <c:valAx>
        <c:axId val="13782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 sz="1300" b="1"/>
                  <a:t>Q (m</a:t>
                </a:r>
                <a:r>
                  <a:rPr lang="sr-Latn-RS" sz="1300" b="1" baseline="30000"/>
                  <a:t>3</a:t>
                </a:r>
                <a:r>
                  <a:rPr lang="sr-Latn-RS" sz="1300" b="1" baseline="0"/>
                  <a:t>/s)</a:t>
                </a:r>
                <a:endParaRPr lang="en-US" sz="1300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18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139221727718823"/>
          <c:y val="0.36756556259247158"/>
          <c:w val="0.19894594697401954"/>
          <c:h val="0.353887470934227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Cyrl-C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sr-Cyrl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F5EB-F7F0-43E1-B2CD-37367054B5AB}" type="datetimeFigureOut">
              <a:rPr lang="sr-Cyrl-CS" smtClean="0"/>
              <a:t>29.8.2017</a:t>
            </a:fld>
            <a:endParaRPr lang="sr-Cyrl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979-6271-4CFB-B2AF-DB61F7C2E4E7}" type="slidenum">
              <a:rPr lang="sr-Cyrl-CS" smtClean="0"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146157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Cyrl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F5EB-F7F0-43E1-B2CD-37367054B5AB}" type="datetimeFigureOut">
              <a:rPr lang="sr-Cyrl-CS" smtClean="0"/>
              <a:t>29.8.2017</a:t>
            </a:fld>
            <a:endParaRPr lang="sr-Cyrl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979-6271-4CFB-B2AF-DB61F7C2E4E7}" type="slidenum">
              <a:rPr lang="sr-Cyrl-CS" smtClean="0"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367637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sr-Cyrl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F5EB-F7F0-43E1-B2CD-37367054B5AB}" type="datetimeFigureOut">
              <a:rPr lang="sr-Cyrl-CS" smtClean="0"/>
              <a:t>29.8.2017</a:t>
            </a:fld>
            <a:endParaRPr lang="sr-Cyrl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979-6271-4CFB-B2AF-DB61F7C2E4E7}" type="slidenum">
              <a:rPr lang="sr-Cyrl-CS" smtClean="0"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34264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Cyrl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F5EB-F7F0-43E1-B2CD-37367054B5AB}" type="datetimeFigureOut">
              <a:rPr lang="sr-Cyrl-CS" smtClean="0"/>
              <a:t>29.8.2017</a:t>
            </a:fld>
            <a:endParaRPr lang="sr-Cyrl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979-6271-4CFB-B2AF-DB61F7C2E4E7}" type="slidenum">
              <a:rPr lang="sr-Cyrl-CS" smtClean="0"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395958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sr-Cyrl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F5EB-F7F0-43E1-B2CD-37367054B5AB}" type="datetimeFigureOut">
              <a:rPr lang="sr-Cyrl-CS" smtClean="0"/>
              <a:t>29.8.2017</a:t>
            </a:fld>
            <a:endParaRPr lang="sr-Cyrl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979-6271-4CFB-B2AF-DB61F7C2E4E7}" type="slidenum">
              <a:rPr lang="sr-Cyrl-CS" smtClean="0"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137711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Cyrl-C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C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C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F5EB-F7F0-43E1-B2CD-37367054B5AB}" type="datetimeFigureOut">
              <a:rPr lang="sr-Cyrl-CS" smtClean="0"/>
              <a:t>29.8.2017</a:t>
            </a:fld>
            <a:endParaRPr lang="sr-Cyrl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979-6271-4CFB-B2AF-DB61F7C2E4E7}" type="slidenum">
              <a:rPr lang="sr-Cyrl-CS" smtClean="0"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250894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sr-Cyrl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C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C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F5EB-F7F0-43E1-B2CD-37367054B5AB}" type="datetimeFigureOut">
              <a:rPr lang="sr-Cyrl-CS" smtClean="0"/>
              <a:t>29.8.2017</a:t>
            </a:fld>
            <a:endParaRPr lang="sr-Cyrl-C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979-6271-4CFB-B2AF-DB61F7C2E4E7}" type="slidenum">
              <a:rPr lang="sr-Cyrl-CS" smtClean="0"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142110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Cyrl-C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F5EB-F7F0-43E1-B2CD-37367054B5AB}" type="datetimeFigureOut">
              <a:rPr lang="sr-Cyrl-CS" smtClean="0"/>
              <a:t>29.8.2017</a:t>
            </a:fld>
            <a:endParaRPr lang="sr-Cyrl-C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979-6271-4CFB-B2AF-DB61F7C2E4E7}" type="slidenum">
              <a:rPr lang="sr-Cyrl-CS" smtClean="0"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35196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F5EB-F7F0-43E1-B2CD-37367054B5AB}" type="datetimeFigureOut">
              <a:rPr lang="sr-Cyrl-CS" smtClean="0"/>
              <a:t>29.8.2017</a:t>
            </a:fld>
            <a:endParaRPr lang="sr-Cyrl-C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979-6271-4CFB-B2AF-DB61F7C2E4E7}" type="slidenum">
              <a:rPr lang="sr-Cyrl-CS" smtClean="0"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36547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Cyrl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F5EB-F7F0-43E1-B2CD-37367054B5AB}" type="datetimeFigureOut">
              <a:rPr lang="sr-Cyrl-CS" smtClean="0"/>
              <a:t>29.8.2017</a:t>
            </a:fld>
            <a:endParaRPr lang="sr-Cyrl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979-6271-4CFB-B2AF-DB61F7C2E4E7}" type="slidenum">
              <a:rPr lang="sr-Cyrl-CS" smtClean="0"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400976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Cyrl-C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F5EB-F7F0-43E1-B2CD-37367054B5AB}" type="datetimeFigureOut">
              <a:rPr lang="sr-Cyrl-CS" smtClean="0"/>
              <a:t>29.8.2017</a:t>
            </a:fld>
            <a:endParaRPr lang="sr-Cyrl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979-6271-4CFB-B2AF-DB61F7C2E4E7}" type="slidenum">
              <a:rPr lang="sr-Cyrl-CS" smtClean="0"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82617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sr-Cyrl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BF5EB-F7F0-43E1-B2CD-37367054B5AB}" type="datetimeFigureOut">
              <a:rPr lang="sr-Cyrl-CS" smtClean="0"/>
              <a:t>29.8.2017</a:t>
            </a:fld>
            <a:endParaRPr lang="sr-Cyrl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9979-6271-4CFB-B2AF-DB61F7C2E4E7}" type="slidenum">
              <a:rPr lang="sr-Cyrl-CS" smtClean="0"/>
              <a:t>‹#›</a:t>
            </a:fld>
            <a:endParaRPr lang="sr-Cyrl-CS"/>
          </a:p>
        </p:txBody>
      </p:sp>
    </p:spTree>
    <p:extLst>
      <p:ext uri="{BB962C8B-B14F-4D97-AF65-F5344CB8AC3E}">
        <p14:creationId xmlns:p14="http://schemas.microsoft.com/office/powerpoint/2010/main" val="149183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206680" cy="6984776"/>
          </a:xfrm>
        </p:spPr>
        <p:txBody>
          <a:bodyPr>
            <a:normAutofit fontScale="90000"/>
          </a:bodyPr>
          <a:lstStyle/>
          <a:p>
            <a:r>
              <a:rPr lang="sr-Latn-CS" sz="3300" b="1" i="1" dirty="0" smtClean="0"/>
              <a:t>„</a:t>
            </a:r>
            <a:r>
              <a:rPr lang="sr-Cyrl-CS" sz="3300" i="1" dirty="0" err="1" smtClean="0"/>
              <a:t>Balkanmagazin</a:t>
            </a:r>
            <a:r>
              <a:rPr lang="sr-Latn-CS" sz="3300" i="1" dirty="0"/>
              <a:t>“ </a:t>
            </a:r>
            <a:r>
              <a:rPr lang="en-US" sz="3300" i="1" dirty="0" smtClean="0"/>
              <a:t>I </a:t>
            </a:r>
            <a:r>
              <a:rPr lang="sr-Cyrl-CS" sz="3300" i="1" dirty="0" smtClean="0"/>
              <a:t> </a:t>
            </a:r>
            <a:r>
              <a:rPr lang="sr-Cyrl-CS" sz="3300" i="1" dirty="0"/>
              <a:t>JP </a:t>
            </a:r>
            <a:r>
              <a:rPr lang="sr-Latn-CS" sz="3300" i="1" dirty="0"/>
              <a:t>„</a:t>
            </a:r>
            <a:r>
              <a:rPr lang="sr-Cyrl-CS" sz="3300" i="1" dirty="0"/>
              <a:t>Elektroprivreda </a:t>
            </a:r>
            <a:r>
              <a:rPr lang="sr-Cyrl-CS" sz="3300" i="1" dirty="0" err="1"/>
              <a:t>Srbij</a:t>
            </a:r>
            <a:r>
              <a:rPr lang="sr-Latn-CS" sz="3300" i="1" dirty="0"/>
              <a:t>e“</a:t>
            </a:r>
            <a:r>
              <a:rPr lang="sr-Cyrl-CS" sz="3300" dirty="0"/>
              <a:t/>
            </a:r>
            <a:br>
              <a:rPr lang="sr-Cyrl-CS" sz="3300" dirty="0"/>
            </a:br>
            <a:r>
              <a:rPr lang="sr-Latn-CS" sz="2900" dirty="0" smtClean="0"/>
              <a:t>p</a:t>
            </a:r>
            <a:r>
              <a:rPr lang="sr-Cyrl-CS" sz="2900" dirty="0"/>
              <a:t>od pokroviteljstvom</a:t>
            </a:r>
            <a:br>
              <a:rPr lang="sr-Cyrl-CS" sz="2900" dirty="0"/>
            </a:br>
            <a:r>
              <a:rPr lang="sr-Cyrl-CS" sz="2900" dirty="0" err="1" smtClean="0"/>
              <a:t>Ministarstv</a:t>
            </a:r>
            <a:r>
              <a:rPr lang="sr-Latn-CS" sz="2900" dirty="0"/>
              <a:t>a</a:t>
            </a:r>
            <a:r>
              <a:rPr lang="sr-Cyrl-CS" sz="2900" dirty="0"/>
              <a:t> rudarstva i energetike</a:t>
            </a:r>
            <a:r>
              <a:rPr lang="sr-Latn-CS" sz="2900" dirty="0"/>
              <a:t> Republike Srbije</a:t>
            </a:r>
            <a:r>
              <a:rPr lang="sr-Cyrl-CS" sz="2900" dirty="0"/>
              <a:t/>
            </a:r>
            <a:br>
              <a:rPr lang="sr-Cyrl-CS" sz="2900" dirty="0"/>
            </a:br>
            <a:r>
              <a:rPr lang="sr-Latn-CS" dirty="0"/>
              <a:t> </a:t>
            </a:r>
            <a:r>
              <a:rPr lang="sr-Cyrl-CS" sz="2900" dirty="0" smtClean="0"/>
              <a:t>II </a:t>
            </a:r>
            <a:r>
              <a:rPr lang="sr-Cyrl-CS" sz="2900" dirty="0"/>
              <a:t>međunarodni zeleni forum</a:t>
            </a:r>
            <a:br>
              <a:rPr lang="sr-Cyrl-CS" sz="2900" dirty="0"/>
            </a:br>
            <a:r>
              <a:rPr lang="sr-Cyrl-CS" sz="4000" dirty="0" smtClean="0"/>
              <a:t>"</a:t>
            </a:r>
            <a:r>
              <a:rPr lang="sr-Cyrl-CS" sz="4000" dirty="0" err="1"/>
              <a:t>Elektroprivred</a:t>
            </a:r>
            <a:r>
              <a:rPr lang="sr-Latn-CS" sz="4000" dirty="0"/>
              <a:t>a</a:t>
            </a:r>
            <a:r>
              <a:rPr lang="sr-Cyrl-CS" sz="4000" dirty="0"/>
              <a:t> i zelena energija"</a:t>
            </a:r>
            <a:r>
              <a:rPr lang="sr-Cyrl-CS" dirty="0"/>
              <a:t/>
            </a:r>
            <a:br>
              <a:rPr lang="sr-Cyrl-CS" dirty="0"/>
            </a:br>
            <a:r>
              <a:rPr lang="sr-Latn-CS" sz="2200" dirty="0"/>
              <a:t> </a:t>
            </a:r>
            <a:r>
              <a:rPr lang="sr-Cyrl-CS" dirty="0"/>
              <a:t/>
            </a:r>
            <a:br>
              <a:rPr lang="sr-Cyrl-CS" dirty="0"/>
            </a:b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sr-Cyrl-CS" sz="4800" b="1" dirty="0" smtClean="0">
                <a:solidFill>
                  <a:schemeClr val="tx2">
                    <a:lumMod val="75000"/>
                  </a:schemeClr>
                </a:solidFill>
              </a:rPr>
              <a:t>Vodni </a:t>
            </a:r>
            <a:r>
              <a:rPr lang="sr-Latn-CS" sz="4800" b="1" dirty="0">
                <a:solidFill>
                  <a:schemeClr val="tx2">
                    <a:lumMod val="75000"/>
                  </a:schemeClr>
                </a:solidFill>
              </a:rPr>
              <a:t>ili </a:t>
            </a:r>
            <a:r>
              <a:rPr lang="sr-Cyrl-CS" sz="4800" b="1" dirty="0" err="1">
                <a:solidFill>
                  <a:schemeClr val="tx2">
                    <a:lumMod val="75000"/>
                  </a:schemeClr>
                </a:solidFill>
              </a:rPr>
              <a:t>hidropotencijal</a:t>
            </a:r>
            <a:r>
              <a:rPr lang="sr-Cyrl-CS" sz="4800" b="1" dirty="0">
                <a:solidFill>
                  <a:schemeClr val="tx2">
                    <a:lumMod val="75000"/>
                  </a:schemeClr>
                </a:solidFill>
              </a:rPr>
              <a:t> u Srbiji –</a:t>
            </a:r>
            <a:r>
              <a:rPr lang="sr-Cyrl-CS" sz="4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CS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CS" sz="4800" b="1" dirty="0">
                <a:solidFill>
                  <a:schemeClr val="tx2">
                    <a:lumMod val="75000"/>
                  </a:schemeClr>
                </a:solidFill>
              </a:rPr>
              <a:t>stanje i </a:t>
            </a:r>
            <a:r>
              <a:rPr lang="sr-Cyrl-CS" sz="4800" b="1" dirty="0" smtClean="0">
                <a:solidFill>
                  <a:schemeClr val="tx2">
                    <a:lumMod val="75000"/>
                  </a:schemeClr>
                </a:solidFill>
              </a:rPr>
              <a:t>perspektive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sr-Cyrl-CS" sz="4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CS" sz="4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CS" sz="2200" dirty="0"/>
              <a:t> </a:t>
            </a:r>
            <a:r>
              <a:rPr lang="sr-Cyrl-CS" dirty="0"/>
              <a:t/>
            </a:r>
            <a:br>
              <a:rPr lang="sr-Cyrl-CS" dirty="0"/>
            </a:br>
            <a:r>
              <a:rPr lang="sr-Cyrl-CS" sz="3800" dirty="0"/>
              <a:t>Prof Jovan </a:t>
            </a:r>
            <a:r>
              <a:rPr lang="sr-Cyrl-CS" sz="3800" dirty="0" smtClean="0"/>
              <a:t>Despotović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Latn-CS" sz="3700" b="1" dirty="0" smtClean="0"/>
              <a:t>Univerzitet </a:t>
            </a:r>
            <a:r>
              <a:rPr lang="sr-Latn-CS" sz="3700" b="1" dirty="0"/>
              <a:t>u Beogradu - </a:t>
            </a:r>
            <a:r>
              <a:rPr lang="sr-Cyrl-CS" sz="3700" b="1" dirty="0" err="1" smtClean="0"/>
              <a:t>Građevinsk</a:t>
            </a:r>
            <a:r>
              <a:rPr lang="en-US" sz="3700" b="1" dirty="0" smtClean="0"/>
              <a:t>i</a:t>
            </a:r>
            <a:r>
              <a:rPr lang="sr-Cyrl-CS" sz="3700" b="1" dirty="0" smtClean="0"/>
              <a:t> </a:t>
            </a:r>
            <a:r>
              <a:rPr lang="sr-Cyrl-CS" sz="3700" b="1" dirty="0" err="1"/>
              <a:t>fakul</a:t>
            </a:r>
            <a:r>
              <a:rPr lang="sr-Latn-CS" sz="3700" b="1" dirty="0"/>
              <a:t>t</a:t>
            </a:r>
            <a:r>
              <a:rPr lang="sr-Cyrl-CS" sz="3700" b="1" dirty="0"/>
              <a:t>et</a:t>
            </a:r>
            <a:br>
              <a:rPr lang="sr-Cyrl-CS" sz="3700" b="1" dirty="0"/>
            </a:br>
            <a:r>
              <a:rPr lang="sr-Latn-CS" dirty="0"/>
              <a:t> </a:t>
            </a:r>
            <a:r>
              <a:rPr lang="sr-Cyrl-CS" dirty="0"/>
              <a:t/>
            </a:r>
            <a:br>
              <a:rPr lang="sr-Cyrl-CS" dirty="0"/>
            </a:br>
            <a:r>
              <a:rPr lang="sr-Latn-CS" dirty="0" smtClean="0"/>
              <a:t> </a:t>
            </a:r>
            <a:r>
              <a:rPr lang="sr-Cyrl-CS" dirty="0"/>
              <a:t/>
            </a:r>
            <a:br>
              <a:rPr lang="sr-Cyrl-CS" dirty="0"/>
            </a:br>
            <a:endParaRPr lang="sr-Cyrl-C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5348808"/>
            <a:ext cx="6400800" cy="1752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sr-Latn-CS" sz="2400" dirty="0" smtClean="0">
                <a:solidFill>
                  <a:srgbClr val="FF0000"/>
                </a:solidFill>
              </a:rPr>
              <a:t>25. avgust 2017.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sr-Latn-CS" sz="2400" dirty="0" smtClean="0">
                <a:solidFill>
                  <a:srgbClr val="FF0000"/>
                </a:solidFill>
              </a:rPr>
              <a:t>g.</a:t>
            </a:r>
            <a:r>
              <a:rPr lang="sr-Cyrl-CS" dirty="0" smtClean="0"/>
              <a:t/>
            </a:r>
            <a:br>
              <a:rPr lang="sr-Cyrl-CS" dirty="0" smtClean="0"/>
            </a:br>
            <a:endParaRPr lang="sr-Cyrl-CS" dirty="0"/>
          </a:p>
        </p:txBody>
      </p:sp>
    </p:spTree>
    <p:extLst>
      <p:ext uri="{BB962C8B-B14F-4D97-AF65-F5344CB8AC3E}">
        <p14:creationId xmlns:p14="http://schemas.microsoft.com/office/powerpoint/2010/main" val="41511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700" dirty="0"/>
              <a:t>2009</a:t>
            </a:r>
            <a:endParaRPr lang="en-US" sz="3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34970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700" b="1" dirty="0" smtClean="0">
                <a:solidFill>
                  <a:srgbClr val="C00000"/>
                </a:solidFill>
              </a:rPr>
              <a:t>Vodni </a:t>
            </a:r>
            <a:r>
              <a:rPr lang="sr-Latn-CS" sz="2700" b="1" dirty="0" smtClean="0">
                <a:solidFill>
                  <a:srgbClr val="C00000"/>
                </a:solidFill>
              </a:rPr>
              <a:t>ili </a:t>
            </a:r>
            <a:r>
              <a:rPr lang="sr-Cyrl-CS" sz="2700" b="1" dirty="0" err="1" smtClean="0">
                <a:solidFill>
                  <a:srgbClr val="C00000"/>
                </a:solidFill>
              </a:rPr>
              <a:t>hidropotencijal</a:t>
            </a:r>
            <a:r>
              <a:rPr lang="sr-Cyrl-CS" sz="2700" b="1" dirty="0" smtClean="0">
                <a:solidFill>
                  <a:srgbClr val="C00000"/>
                </a:solidFill>
              </a:rPr>
              <a:t> u Srbiji –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sr-Cyrl-CS" sz="2700" b="1" dirty="0" smtClean="0">
                <a:solidFill>
                  <a:srgbClr val="C00000"/>
                </a:solidFill>
              </a:rPr>
              <a:t>stanje i perspektive</a:t>
            </a:r>
            <a:r>
              <a:rPr lang="sr-Latn-CS" sz="2700" b="1" dirty="0" smtClean="0">
                <a:solidFill>
                  <a:srgbClr val="C00000"/>
                </a:solidFill>
              </a:rPr>
              <a:t/>
            </a:r>
            <a:br>
              <a:rPr lang="sr-Latn-CS" sz="2700" b="1" dirty="0" smtClean="0">
                <a:solidFill>
                  <a:srgbClr val="C00000"/>
                </a:solidFill>
              </a:rPr>
            </a:br>
            <a:r>
              <a:rPr lang="sr-Latn-CS" sz="2700" b="1" dirty="0" err="1" smtClean="0">
                <a:solidFill>
                  <a:srgbClr val="C00000"/>
                </a:solidFill>
              </a:rPr>
              <a:t>Hidrogrami</a:t>
            </a:r>
            <a:r>
              <a:rPr lang="sr-Latn-CS" sz="2700" b="1" dirty="0" smtClean="0">
                <a:solidFill>
                  <a:srgbClr val="C00000"/>
                </a:solidFill>
              </a:rPr>
              <a:t> na profilima na V Moravi tokom 2000-tih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663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700" dirty="0"/>
              <a:t>2010</a:t>
            </a:r>
            <a:endParaRPr lang="en-US" sz="3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217181"/>
              </p:ext>
            </p:extLst>
          </p:nvPr>
        </p:nvGraphicFramePr>
        <p:xfrm>
          <a:off x="683568" y="1844824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700" b="1" dirty="0" smtClean="0">
                <a:solidFill>
                  <a:srgbClr val="C00000"/>
                </a:solidFill>
              </a:rPr>
              <a:t>Vodni </a:t>
            </a:r>
            <a:r>
              <a:rPr lang="sr-Latn-CS" sz="2700" b="1" dirty="0" smtClean="0">
                <a:solidFill>
                  <a:srgbClr val="C00000"/>
                </a:solidFill>
              </a:rPr>
              <a:t>ili </a:t>
            </a:r>
            <a:r>
              <a:rPr lang="sr-Cyrl-CS" sz="2700" b="1" dirty="0" err="1" smtClean="0">
                <a:solidFill>
                  <a:srgbClr val="C00000"/>
                </a:solidFill>
              </a:rPr>
              <a:t>hidropotencijal</a:t>
            </a:r>
            <a:r>
              <a:rPr lang="sr-Cyrl-CS" sz="2700" b="1" dirty="0" smtClean="0">
                <a:solidFill>
                  <a:srgbClr val="C00000"/>
                </a:solidFill>
              </a:rPr>
              <a:t> u Srbiji –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sr-Cyrl-CS" sz="2700" b="1" dirty="0" smtClean="0">
                <a:solidFill>
                  <a:srgbClr val="C00000"/>
                </a:solidFill>
              </a:rPr>
              <a:t>stanje i perspektive</a:t>
            </a:r>
            <a:r>
              <a:rPr lang="sr-Latn-CS" sz="2700" b="1" dirty="0" smtClean="0">
                <a:solidFill>
                  <a:srgbClr val="C00000"/>
                </a:solidFill>
              </a:rPr>
              <a:t/>
            </a:r>
            <a:br>
              <a:rPr lang="sr-Latn-CS" sz="2700" b="1" dirty="0" smtClean="0">
                <a:solidFill>
                  <a:srgbClr val="C00000"/>
                </a:solidFill>
              </a:rPr>
            </a:br>
            <a:r>
              <a:rPr lang="sr-Latn-CS" sz="2700" b="1" dirty="0" err="1" smtClean="0">
                <a:solidFill>
                  <a:srgbClr val="C00000"/>
                </a:solidFill>
              </a:rPr>
              <a:t>Hidrogrami</a:t>
            </a:r>
            <a:r>
              <a:rPr lang="sr-Latn-CS" sz="2700" b="1" dirty="0" smtClean="0">
                <a:solidFill>
                  <a:srgbClr val="C00000"/>
                </a:solidFill>
              </a:rPr>
              <a:t> na profilima na V Moravi tokom 2000-tih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279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700" dirty="0"/>
              <a:t>2011</a:t>
            </a:r>
            <a:endParaRPr lang="en-US" sz="3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098098"/>
              </p:ext>
            </p:extLst>
          </p:nvPr>
        </p:nvGraphicFramePr>
        <p:xfrm>
          <a:off x="395536" y="1268760"/>
          <a:ext cx="84249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700" b="1" dirty="0" smtClean="0">
                <a:solidFill>
                  <a:srgbClr val="C00000"/>
                </a:solidFill>
              </a:rPr>
              <a:t>Vodni </a:t>
            </a:r>
            <a:r>
              <a:rPr lang="sr-Latn-CS" sz="2700" b="1" dirty="0" smtClean="0">
                <a:solidFill>
                  <a:srgbClr val="C00000"/>
                </a:solidFill>
              </a:rPr>
              <a:t>ili </a:t>
            </a:r>
            <a:r>
              <a:rPr lang="sr-Cyrl-CS" sz="2700" b="1" dirty="0" err="1" smtClean="0">
                <a:solidFill>
                  <a:srgbClr val="C00000"/>
                </a:solidFill>
              </a:rPr>
              <a:t>hidropotencijal</a:t>
            </a:r>
            <a:r>
              <a:rPr lang="sr-Cyrl-CS" sz="2700" b="1" dirty="0" smtClean="0">
                <a:solidFill>
                  <a:srgbClr val="C00000"/>
                </a:solidFill>
              </a:rPr>
              <a:t> u Srbiji –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sr-Cyrl-CS" sz="2700" b="1" dirty="0" smtClean="0">
                <a:solidFill>
                  <a:srgbClr val="C00000"/>
                </a:solidFill>
              </a:rPr>
              <a:t>stanje i perspektive</a:t>
            </a:r>
            <a:r>
              <a:rPr lang="sr-Latn-CS" sz="2700" b="1" dirty="0" smtClean="0">
                <a:solidFill>
                  <a:srgbClr val="C00000"/>
                </a:solidFill>
              </a:rPr>
              <a:t/>
            </a:r>
            <a:br>
              <a:rPr lang="sr-Latn-CS" sz="2700" b="1" dirty="0" smtClean="0">
                <a:solidFill>
                  <a:srgbClr val="C00000"/>
                </a:solidFill>
              </a:rPr>
            </a:br>
            <a:r>
              <a:rPr lang="sr-Latn-CS" sz="2700" b="1" dirty="0" err="1" smtClean="0">
                <a:solidFill>
                  <a:srgbClr val="C00000"/>
                </a:solidFill>
              </a:rPr>
              <a:t>Hidrogrami</a:t>
            </a:r>
            <a:r>
              <a:rPr lang="sr-Latn-CS" sz="2700" b="1" dirty="0" smtClean="0">
                <a:solidFill>
                  <a:srgbClr val="C00000"/>
                </a:solidFill>
              </a:rPr>
              <a:t> na profilima na V Moravi tokom 2000-tih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6771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600" dirty="0" smtClean="0"/>
              <a:t>2012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536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700" b="1" dirty="0" smtClean="0">
                <a:solidFill>
                  <a:srgbClr val="C00000"/>
                </a:solidFill>
              </a:rPr>
              <a:t>Vodni </a:t>
            </a:r>
            <a:r>
              <a:rPr lang="sr-Latn-CS" sz="2700" b="1" dirty="0" smtClean="0">
                <a:solidFill>
                  <a:srgbClr val="C00000"/>
                </a:solidFill>
              </a:rPr>
              <a:t>ili </a:t>
            </a:r>
            <a:r>
              <a:rPr lang="sr-Cyrl-CS" sz="2700" b="1" dirty="0" err="1" smtClean="0">
                <a:solidFill>
                  <a:srgbClr val="C00000"/>
                </a:solidFill>
              </a:rPr>
              <a:t>hidropotencijal</a:t>
            </a:r>
            <a:r>
              <a:rPr lang="sr-Cyrl-CS" sz="2700" b="1" dirty="0" smtClean="0">
                <a:solidFill>
                  <a:srgbClr val="C00000"/>
                </a:solidFill>
              </a:rPr>
              <a:t> u Srbiji –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sr-Cyrl-CS" sz="2700" b="1" dirty="0" smtClean="0">
                <a:solidFill>
                  <a:srgbClr val="C00000"/>
                </a:solidFill>
              </a:rPr>
              <a:t>stanje i perspektive</a:t>
            </a:r>
            <a:r>
              <a:rPr lang="sr-Latn-CS" sz="2700" b="1" dirty="0" smtClean="0">
                <a:solidFill>
                  <a:srgbClr val="C00000"/>
                </a:solidFill>
              </a:rPr>
              <a:t/>
            </a:r>
            <a:br>
              <a:rPr lang="sr-Latn-CS" sz="2700" b="1" dirty="0" smtClean="0">
                <a:solidFill>
                  <a:srgbClr val="C00000"/>
                </a:solidFill>
              </a:rPr>
            </a:br>
            <a:r>
              <a:rPr lang="sr-Latn-CS" sz="2700" b="1" dirty="0" err="1" smtClean="0">
                <a:solidFill>
                  <a:srgbClr val="C00000"/>
                </a:solidFill>
              </a:rPr>
              <a:t>Hidrogrami</a:t>
            </a:r>
            <a:r>
              <a:rPr lang="sr-Latn-CS" sz="2700" b="1" dirty="0" smtClean="0">
                <a:solidFill>
                  <a:srgbClr val="C00000"/>
                </a:solidFill>
              </a:rPr>
              <a:t> na profilima na V Moravi tokom 2000-tih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658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-99391"/>
            <a:ext cx="8712968" cy="6480719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sr-Latn-CS" dirty="0"/>
              <a:t>		 </a:t>
            </a:r>
            <a:r>
              <a:rPr lang="sr-Cyrl-CS" dirty="0"/>
              <a:t/>
            </a:r>
            <a:br>
              <a:rPr lang="sr-Cyrl-CS" dirty="0"/>
            </a:br>
            <a:r>
              <a:rPr lang="sr-Cyrl-CS" sz="3200" b="1" dirty="0">
                <a:solidFill>
                  <a:srgbClr val="C00000"/>
                </a:solidFill>
              </a:rPr>
              <a:t>Vodni </a:t>
            </a:r>
            <a:r>
              <a:rPr lang="sr-Latn-CS" sz="3200" b="1" dirty="0">
                <a:solidFill>
                  <a:srgbClr val="C00000"/>
                </a:solidFill>
              </a:rPr>
              <a:t>ili </a:t>
            </a:r>
            <a:r>
              <a:rPr lang="sr-Cyrl-CS" sz="3200" b="1" dirty="0" err="1">
                <a:solidFill>
                  <a:srgbClr val="C00000"/>
                </a:solidFill>
              </a:rPr>
              <a:t>hidropotencijal</a:t>
            </a:r>
            <a:r>
              <a:rPr lang="sr-Cyrl-CS" sz="3200" b="1" dirty="0">
                <a:solidFill>
                  <a:srgbClr val="C00000"/>
                </a:solidFill>
              </a:rPr>
              <a:t> u Srbiji </a:t>
            </a:r>
            <a:r>
              <a:rPr lang="sr-Cyrl-CS" sz="3200" b="1" dirty="0" smtClean="0">
                <a:solidFill>
                  <a:srgbClr val="C00000"/>
                </a:solidFill>
              </a:rPr>
              <a:t>–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sr-Cyrl-CS" sz="3200" b="1" dirty="0" smtClean="0">
                <a:solidFill>
                  <a:srgbClr val="C00000"/>
                </a:solidFill>
              </a:rPr>
              <a:t>stanje </a:t>
            </a:r>
            <a:r>
              <a:rPr lang="sr-Cyrl-CS" sz="3200" b="1" dirty="0">
                <a:solidFill>
                  <a:srgbClr val="C00000"/>
                </a:solidFill>
              </a:rPr>
              <a:t>i </a:t>
            </a:r>
            <a:r>
              <a:rPr lang="sr-Cyrl-CS" sz="3200" b="1" dirty="0" smtClean="0">
                <a:solidFill>
                  <a:srgbClr val="C00000"/>
                </a:solidFill>
              </a:rPr>
              <a:t>perspektive</a:t>
            </a:r>
            <a:r>
              <a:rPr lang="sr-Latn-CS" sz="3200" b="1" dirty="0" smtClean="0">
                <a:solidFill>
                  <a:srgbClr val="C00000"/>
                </a:solidFill>
              </a:rPr>
              <a:t/>
            </a:r>
            <a:br>
              <a:rPr lang="sr-Latn-CS" sz="3200" b="1" dirty="0" smtClean="0">
                <a:solidFill>
                  <a:srgbClr val="C00000"/>
                </a:solidFill>
              </a:rPr>
            </a:br>
            <a:r>
              <a:rPr lang="sr-Latn-CS" sz="3200" b="1" dirty="0" smtClean="0">
                <a:solidFill>
                  <a:srgbClr val="C00000"/>
                </a:solidFill>
              </a:rPr>
              <a:t>Praćenje, održavanje i sanacija poprečne građevine u Velikoj Moravi tokom 2014-201</a:t>
            </a:r>
            <a:r>
              <a:rPr lang="en-US" sz="3200" b="1" dirty="0" smtClean="0">
                <a:solidFill>
                  <a:srgbClr val="C00000"/>
                </a:solidFill>
              </a:rPr>
              <a:t>5</a:t>
            </a:r>
            <a:r>
              <a:rPr lang="sr-Latn-CS" sz="3200" b="1" dirty="0" smtClean="0">
                <a:solidFill>
                  <a:srgbClr val="C00000"/>
                </a:solidFill>
              </a:rPr>
              <a:t>, i 2016-2017.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sr-Cyrl-CS" dirty="0"/>
              <a:t/>
            </a:r>
            <a:br>
              <a:rPr lang="sr-Cyrl-C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sr-Cyrl-CS" dirty="0"/>
          </a:p>
        </p:txBody>
      </p:sp>
      <p:pic>
        <p:nvPicPr>
          <p:cNvPr id="1026" name="Picture 2" descr="G:\Prag na V Moravi 2016\2017\20170718_123001_150039541368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48464" cy="51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-243408"/>
            <a:ext cx="8712968" cy="648071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sr-Latn-CS" dirty="0"/>
              <a:t>		 </a:t>
            </a:r>
            <a:r>
              <a:rPr lang="sr-Cyrl-CS" dirty="0"/>
              <a:t/>
            </a:r>
            <a:br>
              <a:rPr lang="sr-Cyrl-CS" dirty="0"/>
            </a:br>
            <a:r>
              <a:rPr lang="sr-Cyrl-CS" sz="3200" b="1" dirty="0">
                <a:solidFill>
                  <a:srgbClr val="C00000"/>
                </a:solidFill>
              </a:rPr>
              <a:t>Vodni </a:t>
            </a:r>
            <a:r>
              <a:rPr lang="sr-Latn-CS" sz="3200" b="1" dirty="0">
                <a:solidFill>
                  <a:srgbClr val="C00000"/>
                </a:solidFill>
              </a:rPr>
              <a:t>ili </a:t>
            </a:r>
            <a:r>
              <a:rPr lang="sr-Cyrl-CS" sz="3200" b="1" dirty="0" err="1">
                <a:solidFill>
                  <a:srgbClr val="C00000"/>
                </a:solidFill>
              </a:rPr>
              <a:t>hidropotencijal</a:t>
            </a:r>
            <a:r>
              <a:rPr lang="sr-Cyrl-CS" sz="3200" b="1" dirty="0">
                <a:solidFill>
                  <a:srgbClr val="C00000"/>
                </a:solidFill>
              </a:rPr>
              <a:t> u Srbiji </a:t>
            </a:r>
            <a:r>
              <a:rPr lang="sr-Cyrl-CS" sz="3200" b="1" dirty="0" smtClean="0">
                <a:solidFill>
                  <a:srgbClr val="C00000"/>
                </a:solidFill>
              </a:rPr>
              <a:t>–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sr-Cyrl-CS" sz="3200" b="1" dirty="0" smtClean="0">
                <a:solidFill>
                  <a:srgbClr val="C00000"/>
                </a:solidFill>
              </a:rPr>
              <a:t>stanje </a:t>
            </a:r>
            <a:r>
              <a:rPr lang="sr-Latn-CS" sz="3200" b="1" dirty="0" smtClean="0">
                <a:solidFill>
                  <a:srgbClr val="C00000"/>
                </a:solidFill>
              </a:rPr>
              <a:t>2017. godine ?!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sr-Cyrl-CS" dirty="0"/>
              <a:t/>
            </a:r>
            <a:br>
              <a:rPr lang="sr-Cyrl-C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sr-Cyrl-CS" dirty="0"/>
          </a:p>
        </p:txBody>
      </p:sp>
      <p:pic>
        <p:nvPicPr>
          <p:cNvPr id="3" name="Picture 1" descr="&amp;Pcy;&amp;rcy;&amp;ocy;&amp;mcy;&amp;iecy;&amp;ncy;&amp;acy; &amp;kcy;&amp;acy;&amp;rcy;&amp;acy;&amp;kcy;&amp;tcy;&amp;iecy;&amp;rcy;&amp;icy;&amp;scy;&amp;tcy;&amp;icy;&amp;chcy;&amp;ncy;&amp;icy;&amp;khcy; &amp;pcy;&amp;rcy;&amp;ocy;&amp;tcy;&amp;icy;&amp;tscy;&amp;acy;&amp;jsercy;&amp;acy; &amp;zcy;&amp;acy; &amp;vcy;&amp;icy;&amp;shcy;&amp;iecy;&amp;gcy;&amp;ocy;&amp;dcy;&amp;icy;&amp;shcy;&amp;njcy;&amp;icy; &amp;pcy;&amp;iecy;&amp;rcy;&amp;icy;&amp;ocy;&amp;dcy; &amp;scy;&amp;acy; &amp;ncy;&amp;ocy;&amp;mcy;&amp;ocy;&amp;gcy;&amp;rcy;&amp;acy;&amp;mcy;&amp;ocy;&amp;mcy; &amp;zcy;&amp;acy; &amp;tcy;&amp;iecy;&amp;kcy;&amp;ucy;&amp;tshcy;&amp;ucy; &amp;gcy;&amp;ocy;&amp;dcy;&amp;icy;&amp;ncy;&amp;u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8784976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9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-243408"/>
            <a:ext cx="8712968" cy="648071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sr-Latn-CS" dirty="0"/>
              <a:t>		 </a:t>
            </a:r>
            <a:r>
              <a:rPr lang="sr-Cyrl-CS" dirty="0"/>
              <a:t/>
            </a:r>
            <a:br>
              <a:rPr lang="sr-Cyrl-CS" dirty="0"/>
            </a:br>
            <a:r>
              <a:rPr lang="sr-Cyrl-CS" sz="3200" b="1" dirty="0">
                <a:solidFill>
                  <a:srgbClr val="C00000"/>
                </a:solidFill>
              </a:rPr>
              <a:t>Vodni </a:t>
            </a:r>
            <a:r>
              <a:rPr lang="sr-Latn-CS" sz="3200" b="1" dirty="0">
                <a:solidFill>
                  <a:srgbClr val="C00000"/>
                </a:solidFill>
              </a:rPr>
              <a:t>ili </a:t>
            </a:r>
            <a:r>
              <a:rPr lang="sr-Cyrl-CS" sz="3200" b="1" dirty="0" err="1">
                <a:solidFill>
                  <a:srgbClr val="C00000"/>
                </a:solidFill>
              </a:rPr>
              <a:t>hidropotencijal</a:t>
            </a:r>
            <a:r>
              <a:rPr lang="sr-Cyrl-CS" sz="3200" b="1" dirty="0">
                <a:solidFill>
                  <a:srgbClr val="C00000"/>
                </a:solidFill>
              </a:rPr>
              <a:t> u Srbiji </a:t>
            </a:r>
            <a:r>
              <a:rPr lang="sr-Cyrl-CS" sz="3200" b="1" dirty="0" smtClean="0">
                <a:solidFill>
                  <a:srgbClr val="C00000"/>
                </a:solidFill>
              </a:rPr>
              <a:t>–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sr-Cyrl-CS" sz="3200" b="1" dirty="0" smtClean="0">
                <a:solidFill>
                  <a:srgbClr val="C00000"/>
                </a:solidFill>
              </a:rPr>
              <a:t>stanje </a:t>
            </a:r>
            <a:r>
              <a:rPr lang="sr-Cyrl-CS" sz="3200" b="1" dirty="0">
                <a:solidFill>
                  <a:srgbClr val="C00000"/>
                </a:solidFill>
              </a:rPr>
              <a:t>i </a:t>
            </a:r>
            <a:r>
              <a:rPr lang="sr-Cyrl-CS" sz="3200" b="1" dirty="0" smtClean="0">
                <a:solidFill>
                  <a:srgbClr val="C00000"/>
                </a:solidFill>
              </a:rPr>
              <a:t>perspektive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sr-Cyrl-CS" dirty="0"/>
              <a:t/>
            </a:r>
            <a:br>
              <a:rPr lang="sr-Cyrl-CS" dirty="0"/>
            </a:br>
            <a:r>
              <a:rPr lang="sr-Latn-CS" dirty="0" smtClean="0">
                <a:solidFill>
                  <a:srgbClr val="7030A0"/>
                </a:solidFill>
              </a:rPr>
              <a:t>Modeliranje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vodnih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resursa</a:t>
            </a:r>
            <a:r>
              <a:rPr lang="en-US" dirty="0" smtClean="0">
                <a:solidFill>
                  <a:srgbClr val="7030A0"/>
                </a:solidFill>
              </a:rPr>
              <a:t> i </a:t>
            </a:r>
            <a:r>
              <a:rPr lang="en-US" dirty="0" err="1" smtClean="0">
                <a:solidFill>
                  <a:srgbClr val="7030A0"/>
                </a:solidFill>
              </a:rPr>
              <a:t>potencijala</a:t>
            </a:r>
            <a:r>
              <a:rPr lang="sr-Latn-CS" dirty="0">
                <a:solidFill>
                  <a:srgbClr val="7030A0"/>
                </a:solidFill>
              </a:rPr>
              <a:t>,</a:t>
            </a:r>
            <a:r>
              <a:rPr lang="sr-Cyrl-CS" dirty="0">
                <a:solidFill>
                  <a:srgbClr val="7030A0"/>
                </a:solidFill>
              </a:rPr>
              <a:t/>
            </a:r>
            <a:br>
              <a:rPr lang="sr-Cyrl-CS" dirty="0">
                <a:solidFill>
                  <a:srgbClr val="7030A0"/>
                </a:solidFill>
              </a:rPr>
            </a:br>
            <a:r>
              <a:rPr lang="sr-Latn-CS" dirty="0">
                <a:solidFill>
                  <a:srgbClr val="7030A0"/>
                </a:solidFill>
              </a:rPr>
              <a:t>Optimalno upravljanje vodnim </a:t>
            </a:r>
            <a:r>
              <a:rPr lang="sr-Latn-CS" dirty="0" smtClean="0">
                <a:solidFill>
                  <a:srgbClr val="7030A0"/>
                </a:solidFill>
              </a:rPr>
              <a:t>resursima,</a:t>
            </a:r>
            <a:r>
              <a:rPr lang="sr-Cyrl-CS" dirty="0">
                <a:solidFill>
                  <a:srgbClr val="7030A0"/>
                </a:solidFill>
              </a:rPr>
              <a:t/>
            </a:r>
            <a:br>
              <a:rPr lang="sr-Cyrl-CS" dirty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sr-Latn-CS" b="1" dirty="0" err="1" smtClean="0">
                <a:solidFill>
                  <a:srgbClr val="FF0000"/>
                </a:solidFill>
              </a:rPr>
              <a:t>naliza</a:t>
            </a:r>
            <a:r>
              <a:rPr lang="sr-Latn-CS" b="1" dirty="0" smtClean="0">
                <a:solidFill>
                  <a:srgbClr val="FF0000"/>
                </a:solidFill>
              </a:rPr>
              <a:t> </a:t>
            </a:r>
            <a:r>
              <a:rPr lang="sr-Latn-CS" b="1" dirty="0">
                <a:solidFill>
                  <a:srgbClr val="FF0000"/>
                </a:solidFill>
              </a:rPr>
              <a:t>prirodnih </a:t>
            </a:r>
            <a:r>
              <a:rPr lang="sr-Latn-CS" b="1" dirty="0" err="1">
                <a:solidFill>
                  <a:srgbClr val="FF0000"/>
                </a:solidFill>
              </a:rPr>
              <a:t>proticaja</a:t>
            </a:r>
            <a:r>
              <a:rPr lang="sr-Latn-CS" b="1" dirty="0">
                <a:solidFill>
                  <a:srgbClr val="FF0000"/>
                </a:solidFill>
              </a:rPr>
              <a:t> i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sr-Latn-CS" b="1" dirty="0" err="1" smtClean="0">
                <a:solidFill>
                  <a:srgbClr val="FF0000"/>
                </a:solidFill>
              </a:rPr>
              <a:t>idropotencijala</a:t>
            </a:r>
            <a:r>
              <a:rPr lang="en-US" b="1" dirty="0" smtClean="0">
                <a:solidFill>
                  <a:srgbClr val="FF0000"/>
                </a:solidFill>
              </a:rPr>
              <a:t> je </a:t>
            </a:r>
            <a:r>
              <a:rPr lang="en-US" b="1" dirty="0" err="1" smtClean="0">
                <a:solidFill>
                  <a:srgbClr val="FF0000"/>
                </a:solidFill>
              </a:rPr>
              <a:t>neophodna</a:t>
            </a:r>
            <a:r>
              <a:rPr lang="en-US" b="1" dirty="0" smtClean="0">
                <a:solidFill>
                  <a:srgbClr val="FF0000"/>
                </a:solidFill>
              </a:rPr>
              <a:t> !</a:t>
            </a:r>
            <a:r>
              <a:rPr lang="sr-Latn-CS" b="1" dirty="0" smtClean="0">
                <a:solidFill>
                  <a:srgbClr val="FF0000"/>
                </a:solidFill>
              </a:rPr>
              <a:t/>
            </a:r>
            <a:br>
              <a:rPr lang="sr-Latn-CS" b="1" dirty="0" smtClean="0">
                <a:solidFill>
                  <a:srgbClr val="FF0000"/>
                </a:solidFill>
              </a:rPr>
            </a:br>
            <a:r>
              <a:rPr lang="sr-Latn-CS" dirty="0" smtClean="0">
                <a:solidFill>
                  <a:srgbClr val="7030A0"/>
                </a:solidFill>
              </a:rPr>
              <a:t>Planovi za budućnost</a:t>
            </a:r>
            <a:br>
              <a:rPr lang="sr-Latn-CS" dirty="0" smtClean="0">
                <a:solidFill>
                  <a:srgbClr val="7030A0"/>
                </a:solidFill>
              </a:rPr>
            </a:br>
            <a:r>
              <a:rPr lang="sr-Latn-CS" b="1" dirty="0" smtClean="0">
                <a:solidFill>
                  <a:srgbClr val="7030A0"/>
                </a:solidFill>
              </a:rPr>
              <a:t>Strategija i taktika…  </a:t>
            </a:r>
            <a:r>
              <a:rPr lang="sr-Cyrl-CS" dirty="0"/>
              <a:t/>
            </a:r>
            <a:br>
              <a:rPr lang="sr-Cyrl-CS" dirty="0"/>
            </a:br>
            <a:endParaRPr lang="sr-Cyrl-CS" dirty="0"/>
          </a:p>
        </p:txBody>
      </p:sp>
    </p:spTree>
    <p:extLst>
      <p:ext uri="{BB962C8B-B14F-4D97-AF65-F5344CB8AC3E}">
        <p14:creationId xmlns:p14="http://schemas.microsoft.com/office/powerpoint/2010/main" val="20735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252536" y="116632"/>
            <a:ext cx="8206680" cy="7416824"/>
          </a:xfrm>
        </p:spPr>
        <p:txBody>
          <a:bodyPr>
            <a:normAutofit fontScale="90000"/>
          </a:bodyPr>
          <a:lstStyle/>
          <a:p>
            <a:r>
              <a:rPr lang="sr-Latn-CS" sz="3300" b="1" i="1" dirty="0" smtClean="0"/>
              <a:t>„</a:t>
            </a:r>
            <a:r>
              <a:rPr lang="sr-Cyrl-CS" sz="3300" i="1" dirty="0" err="1" smtClean="0"/>
              <a:t>Balkanmagazin</a:t>
            </a:r>
            <a:r>
              <a:rPr lang="sr-Latn-CS" sz="3300" i="1" dirty="0"/>
              <a:t>“ </a:t>
            </a:r>
            <a:r>
              <a:rPr lang="en-US" sz="3300" i="1" dirty="0" smtClean="0"/>
              <a:t>I </a:t>
            </a:r>
            <a:r>
              <a:rPr lang="sr-Cyrl-CS" sz="3300" i="1" dirty="0" smtClean="0"/>
              <a:t> </a:t>
            </a:r>
            <a:r>
              <a:rPr lang="sr-Cyrl-CS" sz="3300" i="1" dirty="0"/>
              <a:t>JP </a:t>
            </a:r>
            <a:r>
              <a:rPr lang="sr-Latn-CS" sz="3300" i="1" dirty="0"/>
              <a:t>„</a:t>
            </a:r>
            <a:r>
              <a:rPr lang="sr-Cyrl-CS" sz="3300" i="1" dirty="0"/>
              <a:t>Elektroprivreda </a:t>
            </a:r>
            <a:r>
              <a:rPr lang="sr-Cyrl-CS" sz="3300" i="1" dirty="0" err="1"/>
              <a:t>Srbij</a:t>
            </a:r>
            <a:r>
              <a:rPr lang="sr-Latn-CS" sz="3300" i="1" dirty="0"/>
              <a:t>e“</a:t>
            </a:r>
            <a:r>
              <a:rPr lang="sr-Cyrl-CS" sz="3300" dirty="0"/>
              <a:t/>
            </a:r>
            <a:br>
              <a:rPr lang="sr-Cyrl-CS" sz="3300" dirty="0"/>
            </a:br>
            <a:r>
              <a:rPr lang="sr-Latn-CS" sz="2800" dirty="0" smtClean="0"/>
              <a:t>M</a:t>
            </a:r>
            <a:r>
              <a:rPr lang="sr-Cyrl-CS" sz="2800" dirty="0" err="1" smtClean="0"/>
              <a:t>inistarstv</a:t>
            </a:r>
            <a:r>
              <a:rPr lang="sr-Latn-CS" sz="2800" dirty="0" smtClean="0"/>
              <a:t>o</a:t>
            </a:r>
            <a:r>
              <a:rPr lang="sr-Cyrl-CS" sz="2800" dirty="0" smtClean="0"/>
              <a:t> </a:t>
            </a:r>
            <a:r>
              <a:rPr lang="sr-Cyrl-CS" sz="2800" dirty="0"/>
              <a:t>rudarstva i energetike</a:t>
            </a:r>
            <a:r>
              <a:rPr lang="sr-Latn-CS" sz="2800" dirty="0"/>
              <a:t> Republike Srbije</a:t>
            </a:r>
            <a:r>
              <a:rPr lang="sr-Cyrl-CS" sz="2900" dirty="0"/>
              <a:t/>
            </a:r>
            <a:br>
              <a:rPr lang="sr-Cyrl-CS" sz="2900" dirty="0"/>
            </a:br>
            <a:r>
              <a:rPr lang="sr-Latn-CS" dirty="0"/>
              <a:t> </a:t>
            </a:r>
            <a:r>
              <a:rPr lang="sr-Cyrl-CS" sz="2800" dirty="0" smtClean="0"/>
              <a:t>II </a:t>
            </a:r>
            <a:r>
              <a:rPr lang="sr-Cyrl-CS" sz="2800" dirty="0"/>
              <a:t>međunarodni zeleni forum</a:t>
            </a:r>
            <a:br>
              <a:rPr lang="sr-Cyrl-CS" sz="2800" dirty="0"/>
            </a:br>
            <a:r>
              <a:rPr lang="sr-Cyrl-CS" sz="3200" dirty="0" smtClean="0"/>
              <a:t>"</a:t>
            </a:r>
            <a:r>
              <a:rPr lang="sr-Cyrl-CS" sz="3200" dirty="0" err="1"/>
              <a:t>Elektroprivred</a:t>
            </a:r>
            <a:r>
              <a:rPr lang="sr-Latn-CS" sz="3200" dirty="0"/>
              <a:t>a</a:t>
            </a:r>
            <a:r>
              <a:rPr lang="sr-Cyrl-CS" sz="3200" dirty="0"/>
              <a:t> i zelena energija"</a:t>
            </a:r>
            <a:br>
              <a:rPr lang="sr-Cyrl-CS" sz="3200" dirty="0"/>
            </a:br>
            <a:r>
              <a:rPr lang="sr-Latn-CS" sz="2200" dirty="0"/>
              <a:t> </a:t>
            </a:r>
            <a:r>
              <a:rPr lang="sr-Cyrl-CS" dirty="0"/>
              <a:t/>
            </a:r>
            <a:br>
              <a:rPr lang="sr-Cyrl-CS" dirty="0"/>
            </a:br>
            <a:r>
              <a:rPr lang="en-US" dirty="0" smtClean="0"/>
              <a:t>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Vodni </a:t>
            </a:r>
            <a:r>
              <a:rPr lang="sr-Latn-CS" b="1" dirty="0">
                <a:solidFill>
                  <a:schemeClr val="tx2">
                    <a:lumMod val="75000"/>
                  </a:schemeClr>
                </a:solidFill>
              </a:rPr>
              <a:t>ili </a:t>
            </a:r>
            <a:r>
              <a:rPr lang="sr-Cyrl-CS" b="1" dirty="0" err="1">
                <a:solidFill>
                  <a:schemeClr val="tx2">
                    <a:lumMod val="75000"/>
                  </a:schemeClr>
                </a:solidFill>
              </a:rPr>
              <a:t>hidropotencijal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 u Srbiji –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C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stanje </a:t>
            </a:r>
            <a:r>
              <a:rPr lang="sr-Cyrl-CS" b="1" dirty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perspektive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sr-Cyrl-C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C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CS" sz="2200" dirty="0"/>
              <a:t> </a:t>
            </a:r>
            <a:r>
              <a:rPr lang="sr-Cyrl-CS" dirty="0"/>
              <a:t/>
            </a:r>
            <a:br>
              <a:rPr lang="sr-Cyrl-CS" dirty="0"/>
            </a:br>
            <a:r>
              <a:rPr lang="en-US" dirty="0" smtClean="0"/>
              <a:t>         </a:t>
            </a:r>
            <a:r>
              <a:rPr lang="sr-Cyrl-CS" sz="3800" dirty="0" smtClean="0"/>
              <a:t>Prof </a:t>
            </a:r>
            <a:r>
              <a:rPr lang="sr-Cyrl-CS" sz="3800" dirty="0"/>
              <a:t>Jovan </a:t>
            </a:r>
            <a:r>
              <a:rPr lang="sr-Cyrl-CS" sz="3800" dirty="0" smtClean="0"/>
              <a:t>Despotović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sr-Latn-CS" sz="3000" b="1" dirty="0" smtClean="0"/>
              <a:t>Univerzitet </a:t>
            </a:r>
            <a:r>
              <a:rPr lang="sr-Latn-CS" sz="3000" b="1" dirty="0"/>
              <a:t>u Beogradu - </a:t>
            </a:r>
            <a:r>
              <a:rPr lang="sr-Cyrl-CS" sz="3000" b="1" dirty="0" err="1" smtClean="0"/>
              <a:t>Građevinsk</a:t>
            </a:r>
            <a:r>
              <a:rPr lang="en-US" sz="3000" b="1" dirty="0" smtClean="0"/>
              <a:t>i</a:t>
            </a:r>
            <a:r>
              <a:rPr lang="sr-Cyrl-CS" sz="3000" b="1" dirty="0" smtClean="0"/>
              <a:t> </a:t>
            </a:r>
            <a:r>
              <a:rPr lang="sr-Cyrl-CS" sz="3000" b="1" dirty="0" err="1"/>
              <a:t>fakul</a:t>
            </a:r>
            <a:r>
              <a:rPr lang="sr-Latn-CS" sz="3000" b="1" dirty="0"/>
              <a:t>t</a:t>
            </a:r>
            <a:r>
              <a:rPr lang="sr-Cyrl-CS" sz="3000" b="1" dirty="0"/>
              <a:t>et</a:t>
            </a:r>
            <a:br>
              <a:rPr lang="sr-Cyrl-CS" sz="3000" b="1" dirty="0"/>
            </a:br>
            <a:r>
              <a:rPr lang="sr-Latn-CS" dirty="0"/>
              <a:t> </a:t>
            </a:r>
            <a:r>
              <a:rPr lang="sr-Cyrl-CS" dirty="0"/>
              <a:t/>
            </a:r>
            <a:br>
              <a:rPr lang="sr-Cyrl-CS" dirty="0"/>
            </a:br>
            <a:r>
              <a:rPr lang="sr-Latn-CS" dirty="0" smtClean="0"/>
              <a:t> </a:t>
            </a:r>
            <a:r>
              <a:rPr lang="sr-Cyrl-CS" dirty="0"/>
              <a:t/>
            </a:r>
            <a:br>
              <a:rPr lang="sr-Cyrl-CS" dirty="0"/>
            </a:br>
            <a:endParaRPr lang="sr-Cyrl-C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5348808"/>
            <a:ext cx="6400800" cy="1752600"/>
          </a:xfrm>
        </p:spPr>
        <p:txBody>
          <a:bodyPr>
            <a:normAutofit/>
          </a:bodyPr>
          <a:lstStyle/>
          <a:p>
            <a:r>
              <a:rPr lang="en-US" sz="3300" b="1" dirty="0" err="1" smtClean="0">
                <a:solidFill>
                  <a:srgbClr val="7030A0"/>
                </a:solidFill>
              </a:rPr>
              <a:t>Hvala</a:t>
            </a:r>
            <a:r>
              <a:rPr lang="en-US" sz="3300" b="1" dirty="0" smtClean="0">
                <a:solidFill>
                  <a:srgbClr val="7030A0"/>
                </a:solidFill>
              </a:rPr>
              <a:t> </a:t>
            </a:r>
            <a:r>
              <a:rPr lang="en-US" sz="3300" b="1" dirty="0" err="1" smtClean="0">
                <a:solidFill>
                  <a:srgbClr val="7030A0"/>
                </a:solidFill>
              </a:rPr>
              <a:t>na</a:t>
            </a:r>
            <a:r>
              <a:rPr lang="en-US" sz="3300" b="1" dirty="0" smtClean="0">
                <a:solidFill>
                  <a:srgbClr val="7030A0"/>
                </a:solidFill>
              </a:rPr>
              <a:t> pa</a:t>
            </a:r>
            <a:r>
              <a:rPr lang="sr-Latn-CS" sz="3300" b="1" dirty="0" smtClean="0">
                <a:solidFill>
                  <a:srgbClr val="7030A0"/>
                </a:solidFill>
              </a:rPr>
              <a:t>ž</a:t>
            </a:r>
            <a:r>
              <a:rPr lang="en-US" sz="3300" b="1" dirty="0" err="1" smtClean="0">
                <a:solidFill>
                  <a:srgbClr val="7030A0"/>
                </a:solidFill>
              </a:rPr>
              <a:t>nji</a:t>
            </a:r>
            <a:endParaRPr lang="en-US" sz="3300" b="1" dirty="0" smtClean="0">
              <a:solidFill>
                <a:srgbClr val="7030A0"/>
              </a:solidFill>
            </a:endParaRPr>
          </a:p>
          <a:p>
            <a:r>
              <a:rPr lang="sr-Latn-CS" sz="2500" dirty="0" smtClean="0">
                <a:solidFill>
                  <a:schemeClr val="tx2"/>
                </a:solidFill>
              </a:rPr>
              <a:t>25. avgust 2017.</a:t>
            </a:r>
            <a:r>
              <a:rPr lang="en-US" sz="2500" dirty="0" smtClean="0">
                <a:solidFill>
                  <a:schemeClr val="tx2"/>
                </a:solidFill>
              </a:rPr>
              <a:t> </a:t>
            </a:r>
            <a:r>
              <a:rPr lang="sr-Latn-CS" sz="2500" dirty="0" smtClean="0">
                <a:solidFill>
                  <a:schemeClr val="tx2"/>
                </a:solidFill>
              </a:rPr>
              <a:t>g</a:t>
            </a:r>
            <a:r>
              <a:rPr lang="sr-Latn-CS" dirty="0" smtClean="0">
                <a:solidFill>
                  <a:schemeClr val="tx2"/>
                </a:solidFill>
              </a:rPr>
              <a:t>.</a:t>
            </a:r>
            <a:r>
              <a:rPr lang="sr-Cyrl-CS" dirty="0" smtClean="0">
                <a:solidFill>
                  <a:schemeClr val="tx2"/>
                </a:solidFill>
              </a:rPr>
              <a:t/>
            </a:r>
            <a:br>
              <a:rPr lang="sr-Cyrl-CS" dirty="0" smtClean="0">
                <a:solidFill>
                  <a:schemeClr val="tx2"/>
                </a:solidFill>
              </a:rPr>
            </a:br>
            <a:endParaRPr lang="sr-Cyrl-CS" dirty="0">
              <a:solidFill>
                <a:schemeClr val="tx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39" y="809650"/>
            <a:ext cx="1190625" cy="819150"/>
          </a:xfrm>
          <a:prstGeom prst="rect">
            <a:avLst/>
          </a:prstGeom>
        </p:spPr>
      </p:pic>
      <p:pic>
        <p:nvPicPr>
          <p:cNvPr id="5" name="Picture 6" descr="grbUni_no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754063" cy="9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789040"/>
            <a:ext cx="968089" cy="116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-243408"/>
            <a:ext cx="8712968" cy="648071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sr-Latn-CS" dirty="0"/>
              <a:t>		 </a:t>
            </a:r>
            <a:r>
              <a:rPr lang="sr-Cyrl-CS" dirty="0"/>
              <a:t/>
            </a:r>
            <a:br>
              <a:rPr lang="sr-Cyrl-CS" dirty="0"/>
            </a:br>
            <a:r>
              <a:rPr lang="sr-Cyrl-CS" sz="3200" b="1" dirty="0">
                <a:solidFill>
                  <a:srgbClr val="C00000"/>
                </a:solidFill>
              </a:rPr>
              <a:t>Vodni </a:t>
            </a:r>
            <a:r>
              <a:rPr lang="sr-Latn-CS" sz="3200" b="1" dirty="0">
                <a:solidFill>
                  <a:srgbClr val="C00000"/>
                </a:solidFill>
              </a:rPr>
              <a:t>ili </a:t>
            </a:r>
            <a:r>
              <a:rPr lang="sr-Cyrl-CS" sz="3200" b="1" dirty="0" err="1">
                <a:solidFill>
                  <a:srgbClr val="C00000"/>
                </a:solidFill>
              </a:rPr>
              <a:t>hidropotencijal</a:t>
            </a:r>
            <a:r>
              <a:rPr lang="sr-Cyrl-CS" sz="3200" b="1" dirty="0">
                <a:solidFill>
                  <a:srgbClr val="C00000"/>
                </a:solidFill>
              </a:rPr>
              <a:t> u Srbiji </a:t>
            </a:r>
            <a:r>
              <a:rPr lang="sr-Cyrl-CS" sz="3200" b="1" dirty="0" smtClean="0">
                <a:solidFill>
                  <a:srgbClr val="C00000"/>
                </a:solidFill>
              </a:rPr>
              <a:t>–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sr-Cyrl-CS" sz="3200" b="1" dirty="0" smtClean="0">
                <a:solidFill>
                  <a:srgbClr val="C00000"/>
                </a:solidFill>
              </a:rPr>
              <a:t>stanje </a:t>
            </a:r>
            <a:r>
              <a:rPr lang="sr-Cyrl-CS" sz="3200" b="1" dirty="0">
                <a:solidFill>
                  <a:srgbClr val="C00000"/>
                </a:solidFill>
              </a:rPr>
              <a:t>i </a:t>
            </a:r>
            <a:r>
              <a:rPr lang="sr-Cyrl-CS" sz="3200" b="1" dirty="0" smtClean="0">
                <a:solidFill>
                  <a:srgbClr val="C00000"/>
                </a:solidFill>
              </a:rPr>
              <a:t>perspektive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sr-Cyrl-CS" dirty="0"/>
              <a:t/>
            </a:r>
            <a:br>
              <a:rPr lang="sr-Cyrl-CS" dirty="0"/>
            </a:br>
            <a:r>
              <a:rPr lang="en-US" dirty="0" smtClean="0">
                <a:solidFill>
                  <a:srgbClr val="7030A0"/>
                </a:solidFill>
              </a:rPr>
              <a:t>Me</a:t>
            </a:r>
            <a:r>
              <a:rPr lang="sr-Latn-CS" dirty="0" err="1" smtClean="0">
                <a:solidFill>
                  <a:srgbClr val="7030A0"/>
                </a:solidFill>
              </a:rPr>
              <a:t>renja</a:t>
            </a:r>
            <a:r>
              <a:rPr lang="sr-Latn-CS" dirty="0" smtClean="0">
                <a:solidFill>
                  <a:srgbClr val="7030A0"/>
                </a:solidFill>
              </a:rPr>
              <a:t> </a:t>
            </a:r>
            <a:r>
              <a:rPr lang="sr-Latn-CS" dirty="0">
                <a:solidFill>
                  <a:srgbClr val="7030A0"/>
                </a:solidFill>
              </a:rPr>
              <a:t>– meteorološka i hidrološka </a:t>
            </a:r>
            <a:r>
              <a:rPr lang="sr-Cyrl-CS" dirty="0">
                <a:solidFill>
                  <a:srgbClr val="7030A0"/>
                </a:solidFill>
              </a:rPr>
              <a:t/>
            </a:r>
            <a:br>
              <a:rPr lang="sr-Cyrl-CS" dirty="0">
                <a:solidFill>
                  <a:srgbClr val="7030A0"/>
                </a:solidFill>
              </a:rPr>
            </a:br>
            <a:r>
              <a:rPr lang="sr-Latn-CS" dirty="0">
                <a:solidFill>
                  <a:srgbClr val="7030A0"/>
                </a:solidFill>
              </a:rPr>
              <a:t>Evaluacija i analize podataka </a:t>
            </a:r>
            <a:r>
              <a:rPr lang="en-US" dirty="0" smtClean="0">
                <a:solidFill>
                  <a:srgbClr val="7030A0"/>
                </a:solidFill>
              </a:rPr>
              <a:t>o </a:t>
            </a:r>
            <a:r>
              <a:rPr lang="en-US" dirty="0" err="1" smtClean="0">
                <a:solidFill>
                  <a:srgbClr val="7030A0"/>
                </a:solidFill>
              </a:rPr>
              <a:t>vodnim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resursima</a:t>
            </a:r>
            <a:r>
              <a:rPr lang="sr-Cyrl-CS" dirty="0">
                <a:solidFill>
                  <a:srgbClr val="7030A0"/>
                </a:solidFill>
              </a:rPr>
              <a:t/>
            </a:r>
            <a:br>
              <a:rPr lang="sr-Cyrl-CS" dirty="0">
                <a:solidFill>
                  <a:srgbClr val="7030A0"/>
                </a:solidFill>
              </a:rPr>
            </a:br>
            <a:r>
              <a:rPr lang="sr-Latn-CS" dirty="0">
                <a:solidFill>
                  <a:srgbClr val="7030A0"/>
                </a:solidFill>
              </a:rPr>
              <a:t>Analiza proizvodnje hidroenergije</a:t>
            </a:r>
            <a:r>
              <a:rPr lang="sr-Cyrl-CS" dirty="0">
                <a:solidFill>
                  <a:srgbClr val="7030A0"/>
                </a:solidFill>
              </a:rPr>
              <a:t/>
            </a:r>
            <a:br>
              <a:rPr lang="sr-Cyrl-CS" dirty="0">
                <a:solidFill>
                  <a:srgbClr val="7030A0"/>
                </a:solidFill>
              </a:rPr>
            </a:br>
            <a:r>
              <a:rPr lang="sr-Latn-CS" dirty="0">
                <a:solidFill>
                  <a:srgbClr val="7030A0"/>
                </a:solidFill>
              </a:rPr>
              <a:t>Evaluacija korišćenja hidroenergije</a:t>
            </a:r>
            <a:r>
              <a:rPr lang="sr-Cyrl-CS" dirty="0">
                <a:solidFill>
                  <a:srgbClr val="7030A0"/>
                </a:solidFill>
              </a:rPr>
              <a:t/>
            </a:r>
            <a:br>
              <a:rPr lang="sr-Cyrl-CS" dirty="0">
                <a:solidFill>
                  <a:srgbClr val="7030A0"/>
                </a:solidFill>
              </a:rPr>
            </a:br>
            <a:r>
              <a:rPr lang="sr-Latn-CS" dirty="0" smtClean="0">
                <a:solidFill>
                  <a:srgbClr val="7030A0"/>
                </a:solidFill>
              </a:rPr>
              <a:t>Modeliranje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vodnih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resursa</a:t>
            </a:r>
            <a:r>
              <a:rPr lang="en-US" dirty="0" smtClean="0">
                <a:solidFill>
                  <a:srgbClr val="7030A0"/>
                </a:solidFill>
              </a:rPr>
              <a:t> i </a:t>
            </a:r>
            <a:r>
              <a:rPr lang="en-US" dirty="0" err="1" smtClean="0">
                <a:solidFill>
                  <a:srgbClr val="7030A0"/>
                </a:solidFill>
              </a:rPr>
              <a:t>potencijala</a:t>
            </a:r>
            <a:r>
              <a:rPr lang="sr-Cyrl-CS" dirty="0">
                <a:solidFill>
                  <a:srgbClr val="7030A0"/>
                </a:solidFill>
              </a:rPr>
              <a:t/>
            </a:r>
            <a:br>
              <a:rPr lang="sr-Cyrl-CS" dirty="0">
                <a:solidFill>
                  <a:srgbClr val="7030A0"/>
                </a:solidFill>
              </a:rPr>
            </a:br>
            <a:r>
              <a:rPr lang="sr-Latn-CS" dirty="0">
                <a:solidFill>
                  <a:srgbClr val="7030A0"/>
                </a:solidFill>
              </a:rPr>
              <a:t>Optimalno upravljanje vodnim </a:t>
            </a:r>
            <a:r>
              <a:rPr lang="sr-Latn-CS" dirty="0" smtClean="0">
                <a:solidFill>
                  <a:srgbClr val="7030A0"/>
                </a:solidFill>
              </a:rPr>
              <a:t>resursima</a:t>
            </a:r>
            <a:r>
              <a:rPr lang="sr-Cyrl-CS" dirty="0">
                <a:solidFill>
                  <a:srgbClr val="7030A0"/>
                </a:solidFill>
              </a:rPr>
              <a:t/>
            </a:r>
            <a:br>
              <a:rPr lang="sr-Cyrl-CS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A</a:t>
            </a:r>
            <a:r>
              <a:rPr lang="sr-Latn-CS" dirty="0" err="1" smtClean="0">
                <a:solidFill>
                  <a:srgbClr val="7030A0"/>
                </a:solidFill>
              </a:rPr>
              <a:t>naliza</a:t>
            </a:r>
            <a:r>
              <a:rPr lang="sr-Latn-CS" dirty="0" smtClean="0">
                <a:solidFill>
                  <a:srgbClr val="7030A0"/>
                </a:solidFill>
              </a:rPr>
              <a:t> </a:t>
            </a:r>
            <a:r>
              <a:rPr lang="sr-Latn-CS" dirty="0">
                <a:solidFill>
                  <a:srgbClr val="7030A0"/>
                </a:solidFill>
              </a:rPr>
              <a:t>prirodnih </a:t>
            </a:r>
            <a:r>
              <a:rPr lang="sr-Latn-CS" dirty="0" err="1">
                <a:solidFill>
                  <a:srgbClr val="7030A0"/>
                </a:solidFill>
              </a:rPr>
              <a:t>proticaja</a:t>
            </a:r>
            <a:r>
              <a:rPr lang="sr-Latn-CS" dirty="0">
                <a:solidFill>
                  <a:srgbClr val="7030A0"/>
                </a:solidFill>
              </a:rPr>
              <a:t> i </a:t>
            </a:r>
            <a:r>
              <a:rPr lang="en-US" dirty="0" smtClean="0">
                <a:solidFill>
                  <a:srgbClr val="7030A0"/>
                </a:solidFill>
              </a:rPr>
              <a:t>h</a:t>
            </a:r>
            <a:r>
              <a:rPr lang="sr-Latn-CS" dirty="0" err="1" smtClean="0">
                <a:solidFill>
                  <a:srgbClr val="7030A0"/>
                </a:solidFill>
              </a:rPr>
              <a:t>idropotencijala</a:t>
            </a:r>
            <a:r>
              <a:rPr lang="sr-Latn-CS" dirty="0" smtClean="0"/>
              <a:t>  </a:t>
            </a:r>
            <a:r>
              <a:rPr lang="sr-Cyrl-CS" dirty="0"/>
              <a:t/>
            </a:r>
            <a:br>
              <a:rPr lang="sr-Cyrl-CS" dirty="0"/>
            </a:br>
            <a:endParaRPr lang="sr-Cyrl-CS" dirty="0"/>
          </a:p>
        </p:txBody>
      </p:sp>
    </p:spTree>
    <p:extLst>
      <p:ext uri="{BB962C8B-B14F-4D97-AF65-F5344CB8AC3E}">
        <p14:creationId xmlns:p14="http://schemas.microsoft.com/office/powerpoint/2010/main" val="15510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928992" cy="648072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sr-Latn-CS" dirty="0"/>
              <a:t>		 </a:t>
            </a:r>
            <a:r>
              <a:rPr lang="sr-Cyrl-CS" dirty="0"/>
              <a:t/>
            </a:r>
            <a:br>
              <a:rPr lang="sr-Cyrl-CS" dirty="0"/>
            </a:br>
            <a:r>
              <a:rPr lang="sr-Cyrl-CS" sz="3200" b="1" dirty="0">
                <a:solidFill>
                  <a:srgbClr val="C00000"/>
                </a:solidFill>
              </a:rPr>
              <a:t>Vodni </a:t>
            </a:r>
            <a:r>
              <a:rPr lang="sr-Latn-CS" sz="3200" b="1" dirty="0">
                <a:solidFill>
                  <a:srgbClr val="C00000"/>
                </a:solidFill>
              </a:rPr>
              <a:t>ili </a:t>
            </a:r>
            <a:r>
              <a:rPr lang="sr-Cyrl-CS" sz="3200" b="1" dirty="0" err="1">
                <a:solidFill>
                  <a:srgbClr val="C00000"/>
                </a:solidFill>
              </a:rPr>
              <a:t>hidropotencijal</a:t>
            </a:r>
            <a:r>
              <a:rPr lang="sr-Cyrl-CS" sz="3200" b="1" dirty="0">
                <a:solidFill>
                  <a:srgbClr val="C00000"/>
                </a:solidFill>
              </a:rPr>
              <a:t> u Srbiji </a:t>
            </a:r>
            <a:r>
              <a:rPr lang="sr-Cyrl-CS" sz="3200" b="1" dirty="0" smtClean="0">
                <a:solidFill>
                  <a:srgbClr val="C00000"/>
                </a:solidFill>
              </a:rPr>
              <a:t>–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sr-Cyrl-CS" sz="3200" b="1" dirty="0" smtClean="0">
                <a:solidFill>
                  <a:srgbClr val="C00000"/>
                </a:solidFill>
              </a:rPr>
              <a:t>stanje </a:t>
            </a:r>
            <a:r>
              <a:rPr lang="sr-Cyrl-CS" sz="3200" b="1" dirty="0">
                <a:solidFill>
                  <a:srgbClr val="C00000"/>
                </a:solidFill>
              </a:rPr>
              <a:t>i </a:t>
            </a:r>
            <a:r>
              <a:rPr lang="sr-Cyrl-CS" sz="3200" b="1" dirty="0" smtClean="0">
                <a:solidFill>
                  <a:srgbClr val="C00000"/>
                </a:solidFill>
              </a:rPr>
              <a:t>perspektive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sr-Cyrl-CS" dirty="0"/>
              <a:t/>
            </a:r>
            <a:br>
              <a:rPr lang="sr-Cyrl-CS" dirty="0"/>
            </a:br>
            <a:r>
              <a:rPr lang="en-US" sz="5000" b="1" dirty="0" smtClean="0">
                <a:solidFill>
                  <a:srgbClr val="C00000"/>
                </a:solidFill>
              </a:rPr>
              <a:t>Me</a:t>
            </a:r>
            <a:r>
              <a:rPr lang="sr-Latn-CS" sz="5000" b="1" dirty="0" err="1" smtClean="0">
                <a:solidFill>
                  <a:srgbClr val="C00000"/>
                </a:solidFill>
              </a:rPr>
              <a:t>renja</a:t>
            </a:r>
            <a:r>
              <a:rPr lang="sr-Latn-CS" sz="5000" b="1" dirty="0" smtClean="0">
                <a:solidFill>
                  <a:srgbClr val="C00000"/>
                </a:solidFill>
              </a:rPr>
              <a:t> </a:t>
            </a:r>
            <a:r>
              <a:rPr lang="sr-Latn-CS" dirty="0">
                <a:solidFill>
                  <a:srgbClr val="7030A0"/>
                </a:solidFill>
              </a:rPr>
              <a:t>– meteorološka i </a:t>
            </a:r>
            <a:r>
              <a:rPr lang="sr-Latn-CS" dirty="0" smtClean="0">
                <a:solidFill>
                  <a:srgbClr val="7030A0"/>
                </a:solidFill>
              </a:rPr>
              <a:t>hidrološka</a:t>
            </a:r>
            <a:r>
              <a:rPr lang="en-US" dirty="0" smtClean="0">
                <a:solidFill>
                  <a:srgbClr val="7030A0"/>
                </a:solidFill>
              </a:rPr>
              <a:t>,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err="1" smtClean="0">
                <a:solidFill>
                  <a:srgbClr val="7030A0"/>
                </a:solidFill>
              </a:rPr>
              <a:t>neprekidna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povremena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ciljana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projektovana</a:t>
            </a:r>
            <a:r>
              <a:rPr lang="en-US" dirty="0" smtClean="0">
                <a:solidFill>
                  <a:srgbClr val="7030A0"/>
                </a:solidFill>
              </a:rPr>
              <a:t>...</a:t>
            </a:r>
            <a:r>
              <a:rPr lang="sr-Cyrl-CS" dirty="0">
                <a:solidFill>
                  <a:srgbClr val="7030A0"/>
                </a:solidFill>
              </a:rPr>
              <a:t/>
            </a:r>
            <a:br>
              <a:rPr lang="sr-Cyrl-CS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www.hidmet.gov.rs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sr-Latn-CS" dirty="0" smtClean="0">
                <a:solidFill>
                  <a:srgbClr val="7030A0"/>
                </a:solidFill>
              </a:rPr>
              <a:t>Prikupljanje i </a:t>
            </a:r>
            <a:r>
              <a:rPr lang="en-US" dirty="0" err="1" smtClean="0">
                <a:solidFill>
                  <a:srgbClr val="7030A0"/>
                </a:solidFill>
              </a:rPr>
              <a:t>kontrola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Latn-CS" dirty="0" smtClean="0">
                <a:solidFill>
                  <a:srgbClr val="7030A0"/>
                </a:solidFill>
              </a:rPr>
              <a:t>podataka </a:t>
            </a:r>
            <a:r>
              <a:rPr lang="en-US" dirty="0" smtClean="0">
                <a:solidFill>
                  <a:srgbClr val="7030A0"/>
                </a:solidFill>
              </a:rPr>
              <a:t>o </a:t>
            </a:r>
            <a:r>
              <a:rPr lang="en-US" dirty="0" err="1" smtClean="0">
                <a:solidFill>
                  <a:srgbClr val="7030A0"/>
                </a:solidFill>
              </a:rPr>
              <a:t>vodnim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resursima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prema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va</a:t>
            </a:r>
            <a:r>
              <a:rPr lang="sr-Latn-CS" dirty="0" err="1" smtClean="0">
                <a:solidFill>
                  <a:srgbClr val="7030A0"/>
                </a:solidFill>
              </a:rPr>
              <a:t>žeć</a:t>
            </a:r>
            <a:r>
              <a:rPr lang="en-US" dirty="0" err="1" smtClean="0">
                <a:solidFill>
                  <a:srgbClr val="7030A0"/>
                </a:solidFill>
              </a:rPr>
              <a:t>im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sr-Latn-CS" dirty="0" err="1">
                <a:solidFill>
                  <a:srgbClr val="7030A0"/>
                </a:solidFill>
              </a:rPr>
              <a:t>z</a:t>
            </a:r>
            <a:r>
              <a:rPr lang="en-US" dirty="0" err="1" smtClean="0">
                <a:solidFill>
                  <a:srgbClr val="7030A0"/>
                </a:solidFill>
              </a:rPr>
              <a:t>akonima</a:t>
            </a:r>
            <a:r>
              <a:rPr lang="en-US" dirty="0" smtClean="0">
                <a:solidFill>
                  <a:srgbClr val="7030A0"/>
                </a:solidFill>
              </a:rPr>
              <a:t> RS !!!</a:t>
            </a:r>
            <a:r>
              <a:rPr lang="sr-Cyrl-CS" dirty="0">
                <a:solidFill>
                  <a:srgbClr val="7030A0"/>
                </a:solidFill>
              </a:rPr>
              <a:t/>
            </a:r>
            <a:br>
              <a:rPr lang="sr-Cyrl-CS" dirty="0">
                <a:solidFill>
                  <a:srgbClr val="7030A0"/>
                </a:solidFill>
              </a:rPr>
            </a:br>
            <a:r>
              <a:rPr lang="sr-Cyrl-CS" dirty="0"/>
              <a:t/>
            </a:r>
            <a:br>
              <a:rPr lang="sr-Cyrl-CS" dirty="0"/>
            </a:br>
            <a:endParaRPr lang="sr-Cyrl-CS" dirty="0"/>
          </a:p>
        </p:txBody>
      </p:sp>
    </p:spTree>
    <p:extLst>
      <p:ext uri="{BB962C8B-B14F-4D97-AF65-F5344CB8AC3E}">
        <p14:creationId xmlns:p14="http://schemas.microsoft.com/office/powerpoint/2010/main" val="39096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-819472"/>
            <a:ext cx="8856984" cy="741682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sr-Latn-CS" dirty="0"/>
              <a:t>		 </a:t>
            </a:r>
            <a:r>
              <a:rPr lang="sr-Cyrl-CS" dirty="0"/>
              <a:t/>
            </a:r>
            <a:br>
              <a:rPr lang="sr-Cyrl-CS" dirty="0"/>
            </a:br>
            <a:r>
              <a:rPr lang="sr-Cyrl-CS" sz="3200" b="1" dirty="0">
                <a:solidFill>
                  <a:srgbClr val="C00000"/>
                </a:solidFill>
              </a:rPr>
              <a:t>Vodni </a:t>
            </a:r>
            <a:r>
              <a:rPr lang="sr-Latn-CS" sz="3200" b="1" dirty="0">
                <a:solidFill>
                  <a:srgbClr val="C00000"/>
                </a:solidFill>
              </a:rPr>
              <a:t>ili </a:t>
            </a:r>
            <a:r>
              <a:rPr lang="sr-Cyrl-CS" sz="3200" b="1" dirty="0" err="1">
                <a:solidFill>
                  <a:srgbClr val="C00000"/>
                </a:solidFill>
              </a:rPr>
              <a:t>hidropotencijal</a:t>
            </a:r>
            <a:r>
              <a:rPr lang="sr-Cyrl-CS" sz="3200" b="1" dirty="0">
                <a:solidFill>
                  <a:srgbClr val="C00000"/>
                </a:solidFill>
              </a:rPr>
              <a:t> u Srbiji </a:t>
            </a:r>
            <a:r>
              <a:rPr lang="sr-Cyrl-CS" sz="3200" b="1" dirty="0" smtClean="0">
                <a:solidFill>
                  <a:srgbClr val="C00000"/>
                </a:solidFill>
              </a:rPr>
              <a:t>–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sr-Cyrl-CS" sz="3200" b="1" dirty="0" smtClean="0">
                <a:solidFill>
                  <a:srgbClr val="C00000"/>
                </a:solidFill>
              </a:rPr>
              <a:t>stanje </a:t>
            </a:r>
            <a:r>
              <a:rPr lang="sr-Cyrl-CS" sz="3200" b="1" dirty="0">
                <a:solidFill>
                  <a:srgbClr val="C00000"/>
                </a:solidFill>
              </a:rPr>
              <a:t>i </a:t>
            </a:r>
            <a:r>
              <a:rPr lang="sr-Cyrl-CS" sz="3200" b="1" dirty="0" smtClean="0">
                <a:solidFill>
                  <a:srgbClr val="C00000"/>
                </a:solidFill>
              </a:rPr>
              <a:t>perspektive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sr-Cyrl-CS" dirty="0"/>
              <a:t/>
            </a:r>
            <a:br>
              <a:rPr lang="sr-Cyrl-CS" dirty="0"/>
            </a:br>
            <a:r>
              <a:rPr lang="sr-Latn-CS" b="1" dirty="0" smtClean="0">
                <a:solidFill>
                  <a:schemeClr val="accent1">
                    <a:lumMod val="75000"/>
                  </a:schemeClr>
                </a:solidFill>
              </a:rPr>
              <a:t>Integralno upravljanje vodnim resursima</a:t>
            </a:r>
            <a:r>
              <a:rPr lang="sr-Cyrl-C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r-Cyrl-C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CS" b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sr-Latn-CS" b="1" dirty="0" smtClean="0">
                <a:solidFill>
                  <a:schemeClr val="accent1">
                    <a:lumMod val="75000"/>
                  </a:schemeClr>
                </a:solidFill>
              </a:rPr>
              <a:t>ključujući proizvodnju hidroenergije !</a:t>
            </a:r>
            <a:r>
              <a:rPr lang="sr-Cyrl-C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r-Cyrl-C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Latn-CS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sr-Latn-CS" dirty="0" smtClean="0">
                <a:solidFill>
                  <a:srgbClr val="7030A0"/>
                </a:solidFill>
              </a:rPr>
              <a:t>Domeni,</a:t>
            </a:r>
            <a:br>
              <a:rPr lang="sr-Latn-CS" dirty="0" smtClean="0">
                <a:solidFill>
                  <a:srgbClr val="7030A0"/>
                </a:solidFill>
              </a:rPr>
            </a:br>
            <a:r>
              <a:rPr lang="sr-Latn-CS" dirty="0" smtClean="0">
                <a:solidFill>
                  <a:srgbClr val="7030A0"/>
                </a:solidFill>
              </a:rPr>
              <a:t>  Oblasti,</a:t>
            </a:r>
            <a:br>
              <a:rPr lang="sr-Latn-CS" dirty="0" smtClean="0">
                <a:solidFill>
                  <a:srgbClr val="7030A0"/>
                </a:solidFill>
              </a:rPr>
            </a:br>
            <a:r>
              <a:rPr lang="sr-Latn-CS" dirty="0" smtClean="0">
                <a:solidFill>
                  <a:srgbClr val="7030A0"/>
                </a:solidFill>
              </a:rPr>
              <a:t>  Ciljevi,</a:t>
            </a:r>
            <a:br>
              <a:rPr lang="sr-Latn-CS" dirty="0" smtClean="0">
                <a:solidFill>
                  <a:srgbClr val="7030A0"/>
                </a:solidFill>
              </a:rPr>
            </a:br>
            <a:r>
              <a:rPr lang="sr-Latn-CS" dirty="0" smtClean="0">
                <a:solidFill>
                  <a:srgbClr val="7030A0"/>
                </a:solidFill>
              </a:rPr>
              <a:t>  Zahtevi,</a:t>
            </a:r>
            <a:br>
              <a:rPr lang="sr-Latn-CS" dirty="0" smtClean="0">
                <a:solidFill>
                  <a:srgbClr val="7030A0"/>
                </a:solidFill>
              </a:rPr>
            </a:br>
            <a:r>
              <a:rPr lang="sr-Latn-CS" dirty="0" smtClean="0">
                <a:solidFill>
                  <a:srgbClr val="7030A0"/>
                </a:solidFill>
              </a:rPr>
              <a:t>  Konflikti,</a:t>
            </a:r>
            <a:br>
              <a:rPr lang="sr-Latn-CS" dirty="0" smtClean="0">
                <a:solidFill>
                  <a:srgbClr val="7030A0"/>
                </a:solidFill>
              </a:rPr>
            </a:br>
            <a:r>
              <a:rPr lang="sr-Latn-CS" dirty="0" smtClean="0">
                <a:solidFill>
                  <a:srgbClr val="7030A0"/>
                </a:solidFill>
              </a:rPr>
              <a:t>  Vodne politike, deklaracije, rezolucije…</a:t>
            </a:r>
            <a:r>
              <a:rPr lang="sr-Latn-CS" dirty="0" smtClean="0"/>
              <a:t>  </a:t>
            </a:r>
            <a:r>
              <a:rPr lang="sr-Cyrl-CS" dirty="0"/>
              <a:t/>
            </a:r>
            <a:br>
              <a:rPr lang="sr-Cyrl-CS" dirty="0"/>
            </a:br>
            <a:endParaRPr lang="sr-Cyrl-CS" dirty="0"/>
          </a:p>
        </p:txBody>
      </p:sp>
    </p:spTree>
    <p:extLst>
      <p:ext uri="{BB962C8B-B14F-4D97-AF65-F5344CB8AC3E}">
        <p14:creationId xmlns:p14="http://schemas.microsoft.com/office/powerpoint/2010/main" val="49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-963487"/>
            <a:ext cx="8712968" cy="648071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sr-Latn-CS" dirty="0"/>
              <a:t>		 </a:t>
            </a:r>
            <a:r>
              <a:rPr lang="sr-Cyrl-CS" dirty="0"/>
              <a:t/>
            </a:r>
            <a:br>
              <a:rPr lang="sr-Cyrl-CS" dirty="0"/>
            </a:br>
            <a:r>
              <a:rPr lang="sr-Cyrl-CS" sz="3200" b="1" dirty="0">
                <a:solidFill>
                  <a:srgbClr val="C00000"/>
                </a:solidFill>
              </a:rPr>
              <a:t>Vodni </a:t>
            </a:r>
            <a:r>
              <a:rPr lang="sr-Latn-CS" sz="3200" b="1" dirty="0">
                <a:solidFill>
                  <a:srgbClr val="C00000"/>
                </a:solidFill>
              </a:rPr>
              <a:t>ili </a:t>
            </a:r>
            <a:r>
              <a:rPr lang="sr-Cyrl-CS" sz="3200" b="1" dirty="0" err="1">
                <a:solidFill>
                  <a:srgbClr val="C00000"/>
                </a:solidFill>
              </a:rPr>
              <a:t>hidropotencijal</a:t>
            </a:r>
            <a:r>
              <a:rPr lang="sr-Cyrl-CS" sz="3200" b="1" dirty="0">
                <a:solidFill>
                  <a:srgbClr val="C00000"/>
                </a:solidFill>
              </a:rPr>
              <a:t> u Srbiji </a:t>
            </a:r>
            <a:r>
              <a:rPr lang="sr-Cyrl-CS" sz="3200" b="1" dirty="0" smtClean="0">
                <a:solidFill>
                  <a:srgbClr val="C00000"/>
                </a:solidFill>
              </a:rPr>
              <a:t>–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sr-Cyrl-CS" sz="3200" b="1" dirty="0" smtClean="0">
                <a:solidFill>
                  <a:srgbClr val="C00000"/>
                </a:solidFill>
              </a:rPr>
              <a:t>stanje </a:t>
            </a:r>
            <a:r>
              <a:rPr lang="sr-Cyrl-CS" sz="3200" b="1" dirty="0">
                <a:solidFill>
                  <a:srgbClr val="C00000"/>
                </a:solidFill>
              </a:rPr>
              <a:t>i </a:t>
            </a:r>
            <a:r>
              <a:rPr lang="sr-Cyrl-CS" sz="3200" b="1" dirty="0" smtClean="0">
                <a:solidFill>
                  <a:srgbClr val="C00000"/>
                </a:solidFill>
              </a:rPr>
              <a:t>perspektive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sr-Cyrl-CS" dirty="0"/>
              <a:t/>
            </a:r>
            <a:br>
              <a:rPr lang="sr-Cyrl-CS" dirty="0"/>
            </a:br>
            <a:r>
              <a:rPr lang="sr-Latn-CS" dirty="0" smtClean="0">
                <a:solidFill>
                  <a:srgbClr val="7030A0"/>
                </a:solidFill>
              </a:rPr>
              <a:t>Analiza </a:t>
            </a:r>
            <a:r>
              <a:rPr lang="sr-Latn-CS" dirty="0">
                <a:solidFill>
                  <a:srgbClr val="7030A0"/>
                </a:solidFill>
              </a:rPr>
              <a:t>proizvodnje </a:t>
            </a:r>
            <a:r>
              <a:rPr lang="sr-Latn-CS" dirty="0" smtClean="0">
                <a:solidFill>
                  <a:srgbClr val="7030A0"/>
                </a:solidFill>
              </a:rPr>
              <a:t>hidroenergije,</a:t>
            </a:r>
            <a:r>
              <a:rPr lang="sr-Cyrl-CS" dirty="0">
                <a:solidFill>
                  <a:srgbClr val="7030A0"/>
                </a:solidFill>
              </a:rPr>
              <a:t/>
            </a:r>
            <a:br>
              <a:rPr lang="sr-Cyrl-CS" dirty="0">
                <a:solidFill>
                  <a:srgbClr val="7030A0"/>
                </a:solidFill>
              </a:rPr>
            </a:br>
            <a:r>
              <a:rPr lang="sr-Latn-CS" dirty="0">
                <a:solidFill>
                  <a:srgbClr val="7030A0"/>
                </a:solidFill>
              </a:rPr>
              <a:t>Evaluacija korišćenja </a:t>
            </a:r>
            <a:r>
              <a:rPr lang="sr-Latn-CS" dirty="0" smtClean="0">
                <a:solidFill>
                  <a:srgbClr val="7030A0"/>
                </a:solidFill>
              </a:rPr>
              <a:t>hidroenergije:</a:t>
            </a:r>
            <a:br>
              <a:rPr lang="sr-Latn-CS" dirty="0" smtClean="0">
                <a:solidFill>
                  <a:srgbClr val="7030A0"/>
                </a:solidFill>
              </a:rPr>
            </a:br>
            <a:r>
              <a:rPr lang="sr-Latn-CS" dirty="0">
                <a:solidFill>
                  <a:srgbClr val="7030A0"/>
                </a:solidFill>
              </a:rPr>
              <a:t>	</a:t>
            </a:r>
            <a:r>
              <a:rPr lang="sr-Latn-CS" dirty="0" smtClean="0">
                <a:solidFill>
                  <a:srgbClr val="7030A0"/>
                </a:solidFill>
              </a:rPr>
              <a:t>Velike, srednje i male HE,</a:t>
            </a:r>
            <a:br>
              <a:rPr lang="sr-Latn-CS" dirty="0" smtClean="0">
                <a:solidFill>
                  <a:srgbClr val="7030A0"/>
                </a:solidFill>
              </a:rPr>
            </a:br>
            <a:r>
              <a:rPr lang="sr-Latn-CS" dirty="0">
                <a:solidFill>
                  <a:srgbClr val="7030A0"/>
                </a:solidFill>
              </a:rPr>
              <a:t>	</a:t>
            </a:r>
            <a:r>
              <a:rPr lang="sr-Latn-CS" dirty="0" smtClean="0">
                <a:solidFill>
                  <a:srgbClr val="7030A0"/>
                </a:solidFill>
              </a:rPr>
              <a:t>Mikro , cevne HE…</a:t>
            </a:r>
            <a:r>
              <a:rPr lang="sr-Cyrl-CS" dirty="0">
                <a:solidFill>
                  <a:srgbClr val="7030A0"/>
                </a:solidFill>
              </a:rPr>
              <a:t/>
            </a:r>
            <a:br>
              <a:rPr lang="sr-Cyrl-CS" dirty="0">
                <a:solidFill>
                  <a:srgbClr val="7030A0"/>
                </a:solidFill>
              </a:rPr>
            </a:br>
            <a:r>
              <a:rPr lang="sr-Latn-CS" dirty="0" smtClean="0">
                <a:solidFill>
                  <a:srgbClr val="7030A0"/>
                </a:solidFill>
              </a:rPr>
              <a:t/>
            </a:r>
            <a:br>
              <a:rPr lang="sr-Latn-CS" dirty="0" smtClean="0">
                <a:solidFill>
                  <a:srgbClr val="7030A0"/>
                </a:solidFill>
              </a:rPr>
            </a:br>
            <a:r>
              <a:rPr lang="sr-Latn-CS" dirty="0" smtClean="0">
                <a:solidFill>
                  <a:srgbClr val="7030A0"/>
                </a:solidFill>
              </a:rPr>
              <a:t>Modeliranje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vodnih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resursa</a:t>
            </a:r>
            <a:r>
              <a:rPr lang="en-US" dirty="0" smtClean="0">
                <a:solidFill>
                  <a:srgbClr val="7030A0"/>
                </a:solidFill>
              </a:rPr>
              <a:t> i </a:t>
            </a:r>
            <a:r>
              <a:rPr lang="en-US" dirty="0" err="1" smtClean="0">
                <a:solidFill>
                  <a:srgbClr val="7030A0"/>
                </a:solidFill>
              </a:rPr>
              <a:t>potencijala</a:t>
            </a:r>
            <a:r>
              <a:rPr lang="sr-Latn-CS" dirty="0" smtClean="0">
                <a:solidFill>
                  <a:srgbClr val="7030A0"/>
                </a:solidFill>
              </a:rPr>
              <a:t>!</a:t>
            </a:r>
            <a:r>
              <a:rPr lang="sr-Cyrl-CS" dirty="0">
                <a:solidFill>
                  <a:srgbClr val="7030A0"/>
                </a:solidFill>
              </a:rPr>
              <a:t/>
            </a:r>
            <a:br>
              <a:rPr lang="sr-Cyrl-CS" dirty="0">
                <a:solidFill>
                  <a:srgbClr val="7030A0"/>
                </a:solidFill>
              </a:rPr>
            </a:br>
            <a:r>
              <a:rPr lang="sr-Cyrl-CS" dirty="0"/>
              <a:t/>
            </a:r>
            <a:br>
              <a:rPr lang="sr-Cyrl-CS" dirty="0"/>
            </a:br>
            <a:endParaRPr lang="sr-Cyrl-CS" dirty="0"/>
          </a:p>
        </p:txBody>
      </p:sp>
    </p:spTree>
    <p:extLst>
      <p:ext uri="{BB962C8B-B14F-4D97-AF65-F5344CB8AC3E}">
        <p14:creationId xmlns:p14="http://schemas.microsoft.com/office/powerpoint/2010/main" val="39086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700" dirty="0"/>
              <a:t>2007</a:t>
            </a:r>
            <a:endParaRPr lang="en-US" sz="3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67890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700" b="1" dirty="0" smtClean="0">
                <a:solidFill>
                  <a:srgbClr val="C00000"/>
                </a:solidFill>
              </a:rPr>
              <a:t>Vodni </a:t>
            </a:r>
            <a:r>
              <a:rPr lang="sr-Latn-CS" sz="2700" b="1" dirty="0" smtClean="0">
                <a:solidFill>
                  <a:srgbClr val="C00000"/>
                </a:solidFill>
              </a:rPr>
              <a:t>ili </a:t>
            </a:r>
            <a:r>
              <a:rPr lang="sr-Cyrl-CS" sz="2700" b="1" dirty="0" err="1" smtClean="0">
                <a:solidFill>
                  <a:srgbClr val="C00000"/>
                </a:solidFill>
              </a:rPr>
              <a:t>hidropotencijal</a:t>
            </a:r>
            <a:r>
              <a:rPr lang="sr-Cyrl-CS" sz="2700" b="1" dirty="0" smtClean="0">
                <a:solidFill>
                  <a:srgbClr val="C00000"/>
                </a:solidFill>
              </a:rPr>
              <a:t> u Srbiji –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sr-Cyrl-CS" sz="2700" b="1" dirty="0" smtClean="0">
                <a:solidFill>
                  <a:srgbClr val="C00000"/>
                </a:solidFill>
              </a:rPr>
              <a:t>stanje i perspektive</a:t>
            </a:r>
            <a:r>
              <a:rPr lang="sr-Latn-CS" sz="2700" b="1" dirty="0" smtClean="0">
                <a:solidFill>
                  <a:srgbClr val="C00000"/>
                </a:solidFill>
              </a:rPr>
              <a:t/>
            </a:r>
            <a:br>
              <a:rPr lang="sr-Latn-CS" sz="2700" b="1" dirty="0" smtClean="0">
                <a:solidFill>
                  <a:srgbClr val="C00000"/>
                </a:solidFill>
              </a:rPr>
            </a:br>
            <a:r>
              <a:rPr lang="sr-Latn-CS" sz="2700" b="1" dirty="0" err="1" smtClean="0">
                <a:solidFill>
                  <a:srgbClr val="C00000"/>
                </a:solidFill>
              </a:rPr>
              <a:t>Hidrogrami</a:t>
            </a:r>
            <a:r>
              <a:rPr lang="sr-Latn-CS" sz="2700" b="1" dirty="0" smtClean="0">
                <a:solidFill>
                  <a:srgbClr val="C00000"/>
                </a:solidFill>
              </a:rPr>
              <a:t> na profilima na V Moravi tokom 2000-tih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63316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700" dirty="0"/>
              <a:t>2008</a:t>
            </a:r>
            <a:endParaRPr lang="en-US" sz="3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986684"/>
              </p:ext>
            </p:extLst>
          </p:nvPr>
        </p:nvGraphicFramePr>
        <p:xfrm>
          <a:off x="323528" y="1268760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700" b="1" dirty="0" smtClean="0">
                <a:solidFill>
                  <a:srgbClr val="C00000"/>
                </a:solidFill>
              </a:rPr>
              <a:t>Vodni </a:t>
            </a:r>
            <a:r>
              <a:rPr lang="sr-Latn-CS" sz="2700" b="1" dirty="0" smtClean="0">
                <a:solidFill>
                  <a:srgbClr val="C00000"/>
                </a:solidFill>
              </a:rPr>
              <a:t>ili </a:t>
            </a:r>
            <a:r>
              <a:rPr lang="sr-Cyrl-CS" sz="2700" b="1" dirty="0" err="1" smtClean="0">
                <a:solidFill>
                  <a:srgbClr val="C00000"/>
                </a:solidFill>
              </a:rPr>
              <a:t>hidropotencijal</a:t>
            </a:r>
            <a:r>
              <a:rPr lang="sr-Cyrl-CS" sz="2700" b="1" dirty="0" smtClean="0">
                <a:solidFill>
                  <a:srgbClr val="C00000"/>
                </a:solidFill>
              </a:rPr>
              <a:t> u Srbiji –</a:t>
            </a:r>
            <a:r>
              <a:rPr lang="en-US" sz="2700" dirty="0" smtClean="0">
                <a:solidFill>
                  <a:srgbClr val="C00000"/>
                </a:solidFill>
              </a:rPr>
              <a:t> </a:t>
            </a:r>
            <a:r>
              <a:rPr lang="sr-Cyrl-CS" sz="2700" b="1" dirty="0" smtClean="0">
                <a:solidFill>
                  <a:srgbClr val="C00000"/>
                </a:solidFill>
              </a:rPr>
              <a:t>stanje i perspektive</a:t>
            </a:r>
            <a:r>
              <a:rPr lang="sr-Latn-CS" sz="2700" b="1" dirty="0" smtClean="0">
                <a:solidFill>
                  <a:srgbClr val="C00000"/>
                </a:solidFill>
              </a:rPr>
              <a:t/>
            </a:r>
            <a:br>
              <a:rPr lang="sr-Latn-CS" sz="2700" b="1" dirty="0" smtClean="0">
                <a:solidFill>
                  <a:srgbClr val="C00000"/>
                </a:solidFill>
              </a:rPr>
            </a:br>
            <a:r>
              <a:rPr lang="sr-Latn-CS" sz="2700" b="1" dirty="0" err="1" smtClean="0">
                <a:solidFill>
                  <a:srgbClr val="C00000"/>
                </a:solidFill>
              </a:rPr>
              <a:t>Hidrogrami</a:t>
            </a:r>
            <a:r>
              <a:rPr lang="sr-Latn-CS" sz="2700" b="1" dirty="0" smtClean="0">
                <a:solidFill>
                  <a:srgbClr val="C00000"/>
                </a:solidFill>
              </a:rPr>
              <a:t> na profilima na V Moravi tokom 2000-tih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97147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44625"/>
            <a:ext cx="8712968" cy="648071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sr-Latn-CS" dirty="0"/>
              <a:t>		 </a:t>
            </a:r>
            <a:r>
              <a:rPr lang="sr-Cyrl-CS" dirty="0"/>
              <a:t/>
            </a:r>
            <a:br>
              <a:rPr lang="sr-Cyrl-CS" dirty="0"/>
            </a:br>
            <a:r>
              <a:rPr lang="sr-Cyrl-CS" sz="3200" b="1" dirty="0">
                <a:solidFill>
                  <a:srgbClr val="C00000"/>
                </a:solidFill>
              </a:rPr>
              <a:t>Vodni </a:t>
            </a:r>
            <a:r>
              <a:rPr lang="sr-Latn-CS" sz="3200" b="1" dirty="0">
                <a:solidFill>
                  <a:srgbClr val="C00000"/>
                </a:solidFill>
              </a:rPr>
              <a:t>ili </a:t>
            </a:r>
            <a:r>
              <a:rPr lang="sr-Cyrl-CS" sz="3200" b="1" dirty="0" err="1">
                <a:solidFill>
                  <a:srgbClr val="C00000"/>
                </a:solidFill>
              </a:rPr>
              <a:t>hidropotencijal</a:t>
            </a:r>
            <a:r>
              <a:rPr lang="sr-Cyrl-CS" sz="3200" b="1" dirty="0">
                <a:solidFill>
                  <a:srgbClr val="C00000"/>
                </a:solidFill>
              </a:rPr>
              <a:t> u Srbiji </a:t>
            </a:r>
            <a:r>
              <a:rPr lang="sr-Cyrl-CS" sz="3200" b="1" dirty="0" smtClean="0">
                <a:solidFill>
                  <a:srgbClr val="C00000"/>
                </a:solidFill>
              </a:rPr>
              <a:t>–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sr-Cyrl-CS" sz="3200" b="1" dirty="0" smtClean="0">
                <a:solidFill>
                  <a:srgbClr val="C00000"/>
                </a:solidFill>
              </a:rPr>
              <a:t>stanje </a:t>
            </a:r>
            <a:r>
              <a:rPr lang="sr-Cyrl-CS" sz="3200" b="1" dirty="0">
                <a:solidFill>
                  <a:srgbClr val="C00000"/>
                </a:solidFill>
              </a:rPr>
              <a:t>i </a:t>
            </a:r>
            <a:r>
              <a:rPr lang="sr-Cyrl-CS" sz="3200" b="1" dirty="0" smtClean="0">
                <a:solidFill>
                  <a:srgbClr val="C00000"/>
                </a:solidFill>
              </a:rPr>
              <a:t>perspektive</a:t>
            </a:r>
            <a:r>
              <a:rPr lang="sr-Latn-CS" sz="3200" b="1" dirty="0" smtClean="0">
                <a:solidFill>
                  <a:srgbClr val="C00000"/>
                </a:solidFill>
              </a:rPr>
              <a:t/>
            </a:r>
            <a:br>
              <a:rPr lang="sr-Latn-CS" sz="3200" b="1" dirty="0" smtClean="0">
                <a:solidFill>
                  <a:srgbClr val="C00000"/>
                </a:solidFill>
              </a:rPr>
            </a:br>
            <a:r>
              <a:rPr lang="sr-Latn-CS" sz="3200" b="1" dirty="0" smtClean="0">
                <a:solidFill>
                  <a:srgbClr val="C00000"/>
                </a:solidFill>
              </a:rPr>
              <a:t>Poprečna građevina u Velikoj Moravi kod </a:t>
            </a:r>
            <a:r>
              <a:rPr lang="sr-Latn-CS" sz="3200" b="1" dirty="0" err="1" smtClean="0">
                <a:solidFill>
                  <a:srgbClr val="C00000"/>
                </a:solidFill>
              </a:rPr>
              <a:t>markovačkog</a:t>
            </a:r>
            <a:r>
              <a:rPr lang="sr-Latn-CS" sz="3200" b="1" dirty="0" smtClean="0">
                <a:solidFill>
                  <a:srgbClr val="C00000"/>
                </a:solidFill>
              </a:rPr>
              <a:t> mosta radi potapanja zahvata za hlađenje u TE Morava 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sr-Cyrl-CS" dirty="0"/>
              <a:t/>
            </a:r>
            <a:br>
              <a:rPr lang="sr-Cyrl-C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sr-Cyrl-C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1" y="1700808"/>
            <a:ext cx="692780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-243408"/>
            <a:ext cx="8712968" cy="648071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sr-Latn-CS" dirty="0"/>
              <a:t>		 </a:t>
            </a:r>
            <a:r>
              <a:rPr lang="sr-Cyrl-CS" dirty="0"/>
              <a:t/>
            </a:r>
            <a:br>
              <a:rPr lang="sr-Cyrl-CS" dirty="0"/>
            </a:br>
            <a:r>
              <a:rPr lang="sr-Cyrl-CS" sz="3200" b="1" dirty="0">
                <a:solidFill>
                  <a:srgbClr val="C00000"/>
                </a:solidFill>
              </a:rPr>
              <a:t>Vodni </a:t>
            </a:r>
            <a:r>
              <a:rPr lang="sr-Latn-CS" sz="3200" b="1" dirty="0">
                <a:solidFill>
                  <a:srgbClr val="C00000"/>
                </a:solidFill>
              </a:rPr>
              <a:t>ili </a:t>
            </a:r>
            <a:r>
              <a:rPr lang="sr-Cyrl-CS" sz="3200" b="1" dirty="0" err="1">
                <a:solidFill>
                  <a:srgbClr val="C00000"/>
                </a:solidFill>
              </a:rPr>
              <a:t>hidropotencijal</a:t>
            </a:r>
            <a:r>
              <a:rPr lang="sr-Cyrl-CS" sz="3200" b="1" dirty="0">
                <a:solidFill>
                  <a:srgbClr val="C00000"/>
                </a:solidFill>
              </a:rPr>
              <a:t> u Srbiji </a:t>
            </a:r>
            <a:r>
              <a:rPr lang="sr-Cyrl-CS" sz="3200" b="1" dirty="0" smtClean="0">
                <a:solidFill>
                  <a:srgbClr val="C00000"/>
                </a:solidFill>
              </a:rPr>
              <a:t>–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sr-Cyrl-CS" sz="3200" b="1" dirty="0" smtClean="0">
                <a:solidFill>
                  <a:srgbClr val="C00000"/>
                </a:solidFill>
              </a:rPr>
              <a:t>stanje </a:t>
            </a:r>
            <a:r>
              <a:rPr lang="sr-Cyrl-CS" sz="3200" b="1" dirty="0">
                <a:solidFill>
                  <a:srgbClr val="C00000"/>
                </a:solidFill>
              </a:rPr>
              <a:t>i </a:t>
            </a:r>
            <a:r>
              <a:rPr lang="sr-Cyrl-CS" sz="3200" b="1" dirty="0" smtClean="0">
                <a:solidFill>
                  <a:srgbClr val="C00000"/>
                </a:solidFill>
              </a:rPr>
              <a:t>perspektive</a:t>
            </a:r>
            <a:r>
              <a:rPr lang="sr-Latn-CS" sz="3200" b="1" dirty="0" smtClean="0">
                <a:solidFill>
                  <a:srgbClr val="C00000"/>
                </a:solidFill>
              </a:rPr>
              <a:t/>
            </a:r>
            <a:br>
              <a:rPr lang="sr-Latn-CS" sz="3200" b="1" dirty="0" smtClean="0">
                <a:solidFill>
                  <a:srgbClr val="C00000"/>
                </a:solidFill>
              </a:rPr>
            </a:br>
            <a:r>
              <a:rPr lang="sr-Latn-CS" sz="3200" b="1" dirty="0" smtClean="0">
                <a:solidFill>
                  <a:srgbClr val="C00000"/>
                </a:solidFill>
              </a:rPr>
              <a:t>Poprečna građevina u Velikoj Moravi kod </a:t>
            </a:r>
            <a:r>
              <a:rPr lang="sr-Latn-CS" sz="3200" b="1" dirty="0" err="1" smtClean="0">
                <a:solidFill>
                  <a:srgbClr val="C00000"/>
                </a:solidFill>
              </a:rPr>
              <a:t>markovačkog</a:t>
            </a:r>
            <a:r>
              <a:rPr lang="sr-Latn-CS" sz="3200" b="1" dirty="0" smtClean="0">
                <a:solidFill>
                  <a:srgbClr val="C00000"/>
                </a:solidFill>
              </a:rPr>
              <a:t> mosta radi potapanja zahvata za hlađenje u TE Morava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sr-Cyrl-CS" dirty="0"/>
          </a:p>
        </p:txBody>
      </p:sp>
      <p:grpSp>
        <p:nvGrpSpPr>
          <p:cNvPr id="4" name="Group 8"/>
          <p:cNvGrpSpPr/>
          <p:nvPr/>
        </p:nvGrpSpPr>
        <p:grpSpPr>
          <a:xfrm>
            <a:off x="288032" y="2053106"/>
            <a:ext cx="8532440" cy="4472238"/>
            <a:chOff x="0" y="4146768"/>
            <a:chExt cx="3392400" cy="1522222"/>
          </a:xfrm>
        </p:grpSpPr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46768"/>
              <a:ext cx="3392400" cy="1522222"/>
            </a:xfrm>
            <a:prstGeom prst="rect">
              <a:avLst/>
            </a:prstGeom>
          </p:spPr>
        </p:pic>
        <p:sp>
          <p:nvSpPr>
            <p:cNvPr id="6" name="TextBox 2"/>
            <p:cNvSpPr txBox="1"/>
            <p:nvPr/>
          </p:nvSpPr>
          <p:spPr>
            <a:xfrm>
              <a:off x="2411760" y="5386427"/>
              <a:ext cx="8675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23.06.2016.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02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239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tema</vt:lpstr>
      <vt:lpstr>„Balkanmagazin“ I  JP „Elektroprivreda Srbije“ pod pokroviteljstvom Ministarstva rudarstva i energetike Republike Srbije  II međunarodni zeleni forum "Elektroprivreda i zelena energija"   “Vodni ili hidropotencijal u Srbiji – stanje i perspektive”   Prof Jovan Despotović Univerzitet u Beogradu - Građevinski fakultet     </vt:lpstr>
      <vt:lpstr>      Vodni ili hidropotencijal u Srbiji – stanje i perspektive  Merenja – meteorološka i hidrološka  Evaluacija i analize podataka o vodnim resursima Analiza proizvodnje hidroenergije Evaluacija korišćenja hidroenergije Modeliranje vodnih resursa i potencijala Optimalno upravljanje vodnim resursima Analiza prirodnih proticaja i hidropotencijala   </vt:lpstr>
      <vt:lpstr>      Vodni ili hidropotencijal u Srbiji – stanje i perspektive  Merenja – meteorološka i hidrološka, neprekidna, povremena, ciljana, projektovana...  www.hidmet.gov.rs  Prikupljanje i kontrola podataka o vodnim resursima prema važećim zakonima RS !!!  </vt:lpstr>
      <vt:lpstr>      Vodni ili hidropotencijal u Srbiji – stanje i perspektive  Integralno upravljanje vodnim resursima uključujući proizvodnju hidroenergije !   Domeni,   Oblasti,   Ciljevi,   Zahtevi,   Konflikti,   Vodne politike, deklaracije, rezolucije…   </vt:lpstr>
      <vt:lpstr>      Vodni ili hidropotencijal u Srbiji – stanje i perspektive  Analiza proizvodnje hidroenergije, Evaluacija korišćenja hidroenergije:  Velike, srednje i male HE,  Mikro , cevne HE…  Modeliranje vodnih resursa i potencijala!  </vt:lpstr>
      <vt:lpstr>2007</vt:lpstr>
      <vt:lpstr>2008</vt:lpstr>
      <vt:lpstr>      Vodni ili hidropotencijal u Srbiji – stanje i perspektive Poprečna građevina u Velikoj Moravi kod markovačkog mosta radi potapanja zahvata za hlađenje u TE Morava            </vt:lpstr>
      <vt:lpstr>      Vodni ili hidropotencijal u Srbiji – stanje i perspektive Poprečna građevina u Velikoj Moravi kod markovačkog mosta radi potapanja zahvata za hlađenje u TE Morava          </vt:lpstr>
      <vt:lpstr>2009</vt:lpstr>
      <vt:lpstr>2010</vt:lpstr>
      <vt:lpstr>2011</vt:lpstr>
      <vt:lpstr>2012</vt:lpstr>
      <vt:lpstr>      Vodni ili hidropotencijal u Srbiji – stanje i perspektive Praćenje, održavanje i sanacija poprečne građevine u Velikoj Moravi tokom 2014-2015, i 2016-2017.           </vt:lpstr>
      <vt:lpstr>      Vodni ili hidropotencijal u Srbiji – stanje 2017. godine ?!           </vt:lpstr>
      <vt:lpstr>      Vodni ili hidropotencijal u Srbiji – stanje i perspektive  Modeliranje vodnih resursa i potencijala, Optimalno upravljanje vodnim resursima, Analiza prirodnih proticaja i hidropotencijala je neophodna ! Planovi za budućnost Strategija i taktika…   </vt:lpstr>
      <vt:lpstr>„Balkanmagazin“ I  JP „Elektroprivreda Srbije“ Ministarstvo rudarstva i energetike Republike Srbije  II međunarodni zeleni forum "Elektroprivreda i zelena energija"          “Vodni ili hidropotencijal u Srbiji –        stanje i perspektive”            Prof Jovan Despotović          Univerzitet u Beogradu - Građevinski fakultet    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„Balkanmagazin“ sa JP „Elektroprivreda Srbije“ pod pokroviteljstvom Ministarstva rudarstva i energetike Republike Srbije  II međunarodni zeleni forum "Elektroprivreda i zelena energija"   “Vodni ili hidropotencijal u Srbiji – stanje i perspektive”   Prof Jovan Despotović Univerzitet u Beogradu - Građevinski fakultet</dc:title>
  <dc:creator>user</dc:creator>
  <cp:lastModifiedBy>AutoBVT</cp:lastModifiedBy>
  <cp:revision>5</cp:revision>
  <dcterms:created xsi:type="dcterms:W3CDTF">2017-08-24T19:41:53Z</dcterms:created>
  <dcterms:modified xsi:type="dcterms:W3CDTF">2017-08-29T08:09:37Z</dcterms:modified>
</cp:coreProperties>
</file>